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2.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3.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4.xml" ContentType="application/vnd.openxmlformats-officedocument.them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theme/theme5.xml" ContentType="application/vnd.openxmlformats-officedocument.them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notesSlides/notesSlide4.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notesSlides/notesSlide5.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6.xml" ContentType="application/vnd.openxmlformats-officedocument.presentationml.notesSlide+xml"/>
  <Override PartName="/ppt/tags/tag23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3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3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739" r:id="rId2"/>
    <p:sldMasterId id="2147483804" r:id="rId3"/>
    <p:sldMasterId id="2147483867" r:id="rId4"/>
    <p:sldMasterId id="2147483927" r:id="rId5"/>
  </p:sldMasterIdLst>
  <p:notesMasterIdLst>
    <p:notesMasterId r:id="rId22"/>
  </p:notesMasterIdLst>
  <p:handoutMasterIdLst>
    <p:handoutMasterId r:id="rId23"/>
  </p:handoutMasterIdLst>
  <p:sldIdLst>
    <p:sldId id="460" r:id="rId6"/>
    <p:sldId id="1635" r:id="rId7"/>
    <p:sldId id="1216" r:id="rId8"/>
    <p:sldId id="1633" r:id="rId9"/>
    <p:sldId id="461" r:id="rId10"/>
    <p:sldId id="630" r:id="rId11"/>
    <p:sldId id="647" r:id="rId12"/>
    <p:sldId id="644" r:id="rId13"/>
    <p:sldId id="646" r:id="rId14"/>
    <p:sldId id="423" r:id="rId15"/>
    <p:sldId id="1636" r:id="rId16"/>
    <p:sldId id="469" r:id="rId17"/>
    <p:sldId id="474" r:id="rId18"/>
    <p:sldId id="478" r:id="rId19"/>
    <p:sldId id="632" r:id="rId20"/>
    <p:sldId id="263" r:id="rId21"/>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8C83"/>
    <a:srgbClr val="AD1AAC"/>
    <a:srgbClr val="BFBFBF"/>
    <a:srgbClr val="DFDFDF"/>
    <a:srgbClr val="ECECEC"/>
    <a:srgbClr val="6A6A6A"/>
    <a:srgbClr val="F2A900"/>
    <a:srgbClr val="E35205"/>
    <a:srgbClr val="00B398"/>
    <a:srgbClr val="F2F2F2"/>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77291" autoAdjust="0"/>
  </p:normalViewPr>
  <p:slideViewPr>
    <p:cSldViewPr snapToGrid="0">
      <p:cViewPr varScale="1">
        <p:scale>
          <a:sx n="70" d="100"/>
          <a:sy n="70" d="100"/>
        </p:scale>
        <p:origin x="1098" y="72"/>
      </p:cViewPr>
      <p:guideLst/>
    </p:cSldViewPr>
  </p:slideViewPr>
  <p:outlineViewPr>
    <p:cViewPr>
      <p:scale>
        <a:sx n="33" d="100"/>
        <a:sy n="33" d="100"/>
      </p:scale>
      <p:origin x="0" y="-44250"/>
    </p:cViewPr>
  </p:outlineViewPr>
  <p:notesTextViewPr>
    <p:cViewPr>
      <p:scale>
        <a:sx n="3" d="2"/>
        <a:sy n="3" d="2"/>
      </p:scale>
      <p:origin x="0" y="0"/>
    </p:cViewPr>
  </p:notesTextViewPr>
  <p:sorterViewPr>
    <p:cViewPr>
      <p:scale>
        <a:sx n="75" d="100"/>
        <a:sy n="75" d="100"/>
      </p:scale>
      <p:origin x="0" y="-3384"/>
    </p:cViewPr>
  </p:sorterViewPr>
  <p:notesViewPr>
    <p:cSldViewPr snapToGrid="0" showGuides="1">
      <p:cViewPr varScale="1">
        <p:scale>
          <a:sx n="85" d="100"/>
          <a:sy n="85" d="100"/>
        </p:scale>
        <p:origin x="29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sz="1000"/>
          </a:p>
        </p:txBody>
      </p:sp>
      <p:sp>
        <p:nvSpPr>
          <p:cNvPr id="3" name="Date Placeholder 2"/>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62F7A068-218A-46F2-9AFA-EB24682737C0}" type="datetimeFigureOut">
              <a:rPr lang="en-US" sz="1000" smtClean="0"/>
              <a:t>2/20/2020</a:t>
            </a:fld>
            <a:endParaRPr lang="en-US" sz="1000"/>
          </a:p>
        </p:txBody>
      </p:sp>
      <p:sp>
        <p:nvSpPr>
          <p:cNvPr id="4" name="Footer Placeholder 3"/>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sz="1000"/>
          </a:p>
        </p:txBody>
      </p:sp>
      <p:sp>
        <p:nvSpPr>
          <p:cNvPr id="5" name="Slide Number Placeholder 4"/>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E7A1B7A4-E10E-4979-8F82-44CE9CDF28BF}" type="slidenum">
              <a:rPr lang="en-US" sz="1000" smtClean="0"/>
              <a:t>‹#›</a:t>
            </a:fld>
            <a:endParaRPr lang="en-US" sz="1000"/>
          </a:p>
        </p:txBody>
      </p:sp>
    </p:spTree>
    <p:extLst>
      <p:ext uri="{BB962C8B-B14F-4D97-AF65-F5344CB8AC3E}">
        <p14:creationId xmlns:p14="http://schemas.microsoft.com/office/powerpoint/2010/main" val="3539712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0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000"/>
            </a:lvl1pPr>
          </a:lstStyle>
          <a:p>
            <a:fld id="{3D910A70-27F3-49D1-979F-8A66A083D0CB}" type="datetimeFigureOut">
              <a:rPr lang="en-US" smtClean="0"/>
              <a:pPr/>
              <a:t>2/20/2020</a:t>
            </a:fld>
            <a:endParaRPr lang="en-US"/>
          </a:p>
        </p:txBody>
      </p:sp>
      <p:sp>
        <p:nvSpPr>
          <p:cNvPr id="4" name="Slide Image Placeholder 3"/>
          <p:cNvSpPr>
            <a:spLocks noGrp="1" noRot="1" noChangeAspect="1"/>
          </p:cNvSpPr>
          <p:nvPr>
            <p:ph type="sldImg" idx="2"/>
          </p:nvPr>
        </p:nvSpPr>
        <p:spPr>
          <a:xfrm>
            <a:off x="215900" y="690563"/>
            <a:ext cx="6426200" cy="3616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71875" y="4482296"/>
            <a:ext cx="6314252" cy="4141651"/>
          </a:xfrm>
          <a:prstGeom prst="rect">
            <a:avLst/>
          </a:prstGeom>
        </p:spPr>
        <p:txBody>
          <a:bodyPr vert="horz" lIns="91440" tIns="45720" rIns="91440" bIns="45720" rtlCol="0"/>
          <a:lstStyle/>
          <a:p>
            <a:pPr lvl="0"/>
            <a:r>
              <a:rPr lang="en-US" dirty="0"/>
              <a:t>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0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000"/>
            </a:lvl1pPr>
          </a:lstStyle>
          <a:p>
            <a:fld id="{CC6F0E50-6D56-402E-9DBC-FDCCEF424404}" type="slidenum">
              <a:rPr lang="en-US" smtClean="0"/>
              <a:pPr/>
              <a:t>‹#›</a:t>
            </a:fld>
            <a:endParaRPr lang="en-US"/>
          </a:p>
        </p:txBody>
      </p:sp>
    </p:spTree>
    <p:extLst>
      <p:ext uri="{BB962C8B-B14F-4D97-AF65-F5344CB8AC3E}">
        <p14:creationId xmlns:p14="http://schemas.microsoft.com/office/powerpoint/2010/main" val="1702754718"/>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1143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Barrett speak first. </a:t>
            </a:r>
          </a:p>
          <a:p>
            <a:endParaRPr lang="en-US" dirty="0"/>
          </a:p>
          <a:p>
            <a:r>
              <a:rPr lang="en-US" dirty="0"/>
              <a:t>Introduce Sheri White</a:t>
            </a:r>
          </a:p>
        </p:txBody>
      </p:sp>
      <p:sp>
        <p:nvSpPr>
          <p:cNvPr id="4" name="Slide Number Placeholder 3"/>
          <p:cNvSpPr>
            <a:spLocks noGrp="1"/>
          </p:cNvSpPr>
          <p:nvPr>
            <p:ph type="sldNum" sz="quarter" idx="10"/>
          </p:nvPr>
        </p:nvSpPr>
        <p:spPr/>
        <p:txBody>
          <a:bodyPr/>
          <a:lstStyle/>
          <a:p>
            <a:fld id="{CC6F0E50-6D56-402E-9DBC-FDCCEF424404}" type="slidenum">
              <a:rPr lang="en-US" smtClean="0"/>
              <a:pPr/>
              <a:t>1</a:t>
            </a:fld>
            <a:endParaRPr lang="en-US"/>
          </a:p>
        </p:txBody>
      </p:sp>
    </p:spTree>
    <p:extLst>
      <p:ext uri="{BB962C8B-B14F-4D97-AF65-F5344CB8AC3E}">
        <p14:creationId xmlns:p14="http://schemas.microsoft.com/office/powerpoint/2010/main" val="343776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Sheri continue to speak about </a:t>
            </a:r>
            <a:r>
              <a:rPr lang="en-US" dirty="0" err="1"/>
              <a:t>GolfWorks</a:t>
            </a:r>
            <a:r>
              <a:rPr lang="en-US" dirty="0"/>
              <a:t> and what you do.</a:t>
            </a:r>
          </a:p>
        </p:txBody>
      </p:sp>
      <p:sp>
        <p:nvSpPr>
          <p:cNvPr id="4" name="Slide Number Placeholder 3"/>
          <p:cNvSpPr>
            <a:spLocks noGrp="1"/>
          </p:cNvSpPr>
          <p:nvPr>
            <p:ph type="sldNum" sz="quarter" idx="5"/>
          </p:nvPr>
        </p:nvSpPr>
        <p:spPr/>
        <p:txBody>
          <a:bodyPr/>
          <a:lstStyle/>
          <a:p>
            <a:fld id="{CC6F0E50-6D56-402E-9DBC-FDCCEF424404}" type="slidenum">
              <a:rPr lang="en-US" smtClean="0"/>
              <a:pPr/>
              <a:t>2</a:t>
            </a:fld>
            <a:endParaRPr lang="en-US"/>
          </a:p>
        </p:txBody>
      </p:sp>
    </p:spTree>
    <p:extLst>
      <p:ext uri="{BB962C8B-B14F-4D97-AF65-F5344CB8AC3E}">
        <p14:creationId xmlns:p14="http://schemas.microsoft.com/office/powerpoint/2010/main" val="251002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pPr>
              <a:defRPr/>
            </a:pPr>
            <a:r>
              <a:rPr lang="en-US" b="1" u="none" dirty="0"/>
              <a:t>Barrett quickly explain Adecco.</a:t>
            </a:r>
          </a:p>
          <a:p>
            <a:pPr>
              <a:defRPr/>
            </a:pPr>
            <a:endParaRPr lang="en-US" b="1" u="sng" dirty="0"/>
          </a:p>
          <a:p>
            <a:pPr>
              <a:defRPr/>
            </a:pPr>
            <a:r>
              <a:rPr lang="en-US" b="1" u="sng" dirty="0"/>
              <a:t>About Adecco</a:t>
            </a:r>
          </a:p>
          <a:p>
            <a:r>
              <a:rPr lang="en-US" sz="1200" kern="1200" dirty="0">
                <a:solidFill>
                  <a:schemeClr val="tx1"/>
                </a:solidFill>
                <a:effectLst/>
                <a:latin typeface="+mn-lt"/>
                <a:ea typeface="+mn-ea"/>
                <a:cs typeface="+mn-cs"/>
              </a:rPr>
              <a:t>We are one of the nation’s leading providers of recruitment and workforce solutions.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 more than 450 locations and coverage in virtually every state, we connect more than 70,000 talented workers to the best job opportunities each week. Our experience is at every level of operation as we offer staffing for more than 400 skill sets across multiple skill categories: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F0E50-6D56-402E-9DBC-FDCCEF424404}" type="slidenum">
              <a:rPr kumimoji="0" lang="en-US"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257360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Barrett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This represents Barrett’s work at Adecco.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-Mission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-It all started with the YES! Program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mn-lt"/>
                <a:ea typeface="+mn-ea"/>
                <a:cs typeface="+mn-cs"/>
              </a:rPr>
              <a:t>As we work toward the development of a Workforce Ecosystem</a:t>
            </a:r>
            <a:endParaRPr lang="en-US" sz="10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F0E50-6D56-402E-9DBC-FDCCEF424404}" type="slidenum">
              <a:rPr kumimoji="0" lang="en-US"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302553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a:solidFill>
                  <a:srgbClr val="000000"/>
                </a:solidFill>
              </a:rPr>
              <a:t>Barrett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rgbClr val="000000"/>
                </a:solidFill>
              </a:rPr>
              <a:t>TALKING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Why are we doing this?  Because of the Skills Gap.</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SzPct val="120000"/>
              <a:buNone/>
              <a:defRPr/>
            </a:pPr>
            <a:r>
              <a:rPr lang="en-US" sz="1000" b="1" kern="0" dirty="0">
                <a:ea typeface="Tahoma" pitchFamily="34" charset="0"/>
                <a:cs typeface="Arial" pitchFamily="34" charset="0"/>
              </a:rPr>
              <a:t>Employment Landscape</a:t>
            </a:r>
          </a:p>
          <a:p>
            <a:pPr marL="171450" marR="0" lvl="0" indent="-1714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n-US" sz="1000" kern="0" dirty="0">
                <a:ea typeface="Tahoma" pitchFamily="34" charset="0"/>
                <a:cs typeface="Arial" pitchFamily="34" charset="0"/>
              </a:rPr>
              <a:t>Unemployment rate: 3.3%.  This makes competition for available talent fierce.</a:t>
            </a:r>
          </a:p>
          <a:p>
            <a:pPr marL="171450" indent="-171450">
              <a:buSzPct val="120000"/>
              <a:buFont typeface="Arial" panose="020B0604020202020204" pitchFamily="34" charset="0"/>
              <a:buChar char="•"/>
              <a:defRPr/>
            </a:pPr>
            <a:r>
              <a:rPr lang="en-US" sz="1000" kern="0" dirty="0">
                <a:ea typeface="Tahoma" pitchFamily="34" charset="0"/>
                <a:cs typeface="Arial" pitchFamily="34" charset="0"/>
              </a:rPr>
              <a:t>There are 6.9M+ jobs going unfilled.  But there are 7.1M people looking for work.</a:t>
            </a:r>
          </a:p>
          <a:p>
            <a:pPr marL="171450" marR="0" lvl="0" indent="-1714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n-US" sz="1000" kern="0" dirty="0">
                <a:ea typeface="Tahoma" pitchFamily="34" charset="0"/>
                <a:cs typeface="Arial" pitchFamily="34" charset="0"/>
              </a:rPr>
              <a:t>Workforce participation rate: 60%.  That means 40% are still sitting it out.</a:t>
            </a:r>
          </a:p>
          <a:p>
            <a:pPr marL="171450" indent="-171450">
              <a:buSzPct val="120000"/>
              <a:buFont typeface="Arial" panose="020B0604020202020204" pitchFamily="34" charset="0"/>
              <a:buChar char="•"/>
              <a:defRPr/>
            </a:pPr>
            <a:r>
              <a:rPr lang="en-US" sz="1000" kern="0" dirty="0">
                <a:ea typeface="Tahoma" pitchFamily="34" charset="0"/>
                <a:cs typeface="Arial" pitchFamily="34" charset="0"/>
              </a:rPr>
              <a:t>10,000 baby boomers retiring each day.  There are not enough people in Gen Y &amp; Z combined to replace the number of retirements.  So we need every person to reach their potential to reach equilibrium.</a:t>
            </a:r>
          </a:p>
          <a:p>
            <a:pPr marL="171450" marR="0" lvl="0" indent="-1714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n-US" sz="1000" kern="0" dirty="0">
                <a:ea typeface="Tahoma" pitchFamily="34" charset="0"/>
                <a:cs typeface="Arial" pitchFamily="34" charset="0"/>
              </a:rPr>
              <a:t>However, U.S. youth unemployment is more than double the national unemployment rate.  Research tells us that youth who do not obtain jobs early in life are much more susceptible to limit their career growth.</a:t>
            </a:r>
          </a:p>
          <a:p>
            <a:pPr marL="171450" indent="-171450">
              <a:buSzPct val="120000"/>
              <a:buFont typeface="Arial" panose="020B0604020202020204" pitchFamily="34" charset="0"/>
              <a:buChar char="•"/>
              <a:defRPr/>
            </a:pPr>
            <a:endParaRPr lang="en-US" sz="1000" b="1" u="sng" dirty="0">
              <a:latin typeface="Arial" panose="020B0604020202020204" pitchFamily="34" charset="0"/>
              <a:cs typeface="Arial" panose="020B0604020202020204" pitchFamily="34" charset="0"/>
            </a:endParaRPr>
          </a:p>
          <a:p>
            <a:r>
              <a:rPr lang="en-US" sz="1000" b="1" u="none" dirty="0">
                <a:latin typeface="Arial" panose="020B0604020202020204" pitchFamily="34" charset="0"/>
                <a:cs typeface="Arial" panose="020B0604020202020204" pitchFamily="34" charset="0"/>
              </a:rPr>
              <a:t>Causes</a:t>
            </a:r>
          </a:p>
          <a:p>
            <a:pPr marL="171450" indent="-171450">
              <a:buFont typeface="Arial" panose="020B0604020202020204" pitchFamily="34" charset="0"/>
              <a:buChar char="•"/>
            </a:pPr>
            <a:r>
              <a:rPr lang="en-US" sz="1000" dirty="0"/>
              <a:t>Shortage of skilled talent.  There are just not enough people.</a:t>
            </a:r>
          </a:p>
          <a:p>
            <a:pPr marL="171450" indent="-171450">
              <a:buFont typeface="Arial" panose="020B0604020202020204" pitchFamily="34" charset="0"/>
              <a:buChar char="•"/>
            </a:pPr>
            <a:r>
              <a:rPr lang="en-US" sz="1000" dirty="0"/>
              <a:t>Lack of Preparation.  The “College for All” mentality is failing us.  </a:t>
            </a:r>
          </a:p>
          <a:p>
            <a:pPr marL="285750" lvl="1" indent="-171450">
              <a:buFont typeface="Arial" panose="020B0604020202020204" pitchFamily="34" charset="0"/>
              <a:buChar char="•"/>
            </a:pPr>
            <a:r>
              <a:rPr lang="en-US" sz="1000" dirty="0"/>
              <a:t>40% of college Freshmen dropout.  So what happens to them?</a:t>
            </a:r>
          </a:p>
          <a:p>
            <a:pPr marL="285750" lvl="1" indent="-171450">
              <a:buFont typeface="Arial" panose="020B0604020202020204" pitchFamily="34" charset="0"/>
              <a:buChar char="•"/>
            </a:pPr>
            <a:r>
              <a:rPr lang="en-US" sz="1000" dirty="0"/>
              <a:t>Nearly ½ of people with college degrees are Unemployed or severely Underemployed 2-3 years after graduation</a:t>
            </a:r>
          </a:p>
          <a:p>
            <a:pPr marL="285750" lvl="1" indent="-171450">
              <a:buFont typeface="Arial" panose="020B0604020202020204" pitchFamily="34" charset="0"/>
              <a:buChar char="•"/>
            </a:pPr>
            <a:r>
              <a:rPr lang="en-US" sz="1000" dirty="0"/>
              <a:t>This causes defaults on student loans.  We have a $1.4 Trillion student loan debt problem.  This is more than credit card debt in the U.S.</a:t>
            </a:r>
          </a:p>
          <a:p>
            <a:pPr marL="285750" lvl="1" indent="-171450">
              <a:buFont typeface="Arial" panose="020B0604020202020204" pitchFamily="34" charset="0"/>
              <a:buChar char="•"/>
            </a:pPr>
            <a:r>
              <a:rPr lang="en-US" sz="1000" dirty="0"/>
              <a:t>College Degrees only “signal” that someone is worth giving a chance… but they will still require a lot of training.</a:t>
            </a:r>
          </a:p>
          <a:p>
            <a:pPr marL="171450" indent="-171450">
              <a:buFont typeface="Arial" panose="020B0604020202020204" pitchFamily="34" charset="0"/>
              <a:buChar char="•"/>
            </a:pPr>
            <a:r>
              <a:rPr lang="en-US" sz="1000" dirty="0"/>
              <a:t>Students are not being properly prepared for the real world of work</a:t>
            </a:r>
            <a:endParaRPr lang="en-US"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0" dirty="0"/>
              <a:t>In</a:t>
            </a:r>
            <a:r>
              <a:rPr lang="en-US" sz="1000" dirty="0"/>
              <a:t>sufficient wages to attract specialized talent</a:t>
            </a:r>
            <a:endParaRPr lang="en-US"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dirty="0"/>
              <a:t>Lack of on-the-job training</a:t>
            </a:r>
          </a:p>
          <a:p>
            <a:pPr marL="171450" indent="-171450">
              <a:buFont typeface="Arial" panose="020B0604020202020204" pitchFamily="34" charset="0"/>
              <a:buChar char="•"/>
            </a:pPr>
            <a:r>
              <a:rPr lang="en-US" sz="1000" dirty="0"/>
              <a:t>New technology disruptions requiring specific new skills</a:t>
            </a:r>
          </a:p>
          <a:p>
            <a:pPr marL="171450" indent="-171450">
              <a:buFont typeface="Arial" panose="020B0604020202020204" pitchFamily="34" charset="0"/>
              <a:buChar char="•"/>
            </a:pPr>
            <a:r>
              <a:rPr lang="en-US" sz="1000" dirty="0"/>
              <a:t>Unrealistic expectations of job applicant training and experience</a:t>
            </a:r>
            <a:endParaRPr lang="en-US" sz="1000" dirty="0">
              <a:latin typeface="Arial" panose="020B0604020202020204" pitchFamily="34" charset="0"/>
              <a:cs typeface="Arial" panose="020B0604020202020204" pitchFamily="34" charset="0"/>
            </a:endParaRPr>
          </a:p>
          <a:p>
            <a:pPr marL="0" lvl="1" indent="0">
              <a:buSzPct val="120000"/>
              <a:buNone/>
              <a:defRPr/>
            </a:pPr>
            <a:endParaRPr lang="en-US" sz="1100" b="1" kern="0" dirty="0">
              <a:ea typeface="Tahoma" pitchFamily="34" charset="0"/>
              <a:cs typeface="Arial" pitchFamily="34" charset="0"/>
            </a:endParaRPr>
          </a:p>
          <a:p>
            <a:pPr marL="0" lvl="1" indent="0">
              <a:buSzPct val="120000"/>
              <a:buNone/>
              <a:defRPr/>
            </a:pPr>
            <a:r>
              <a:rPr lang="en-US" sz="1100" b="1" kern="0" dirty="0">
                <a:ea typeface="Tahoma" pitchFamily="34" charset="0"/>
                <a:cs typeface="Arial" pitchFamily="34" charset="0"/>
              </a:rPr>
              <a:t>Additionally, we recognize some other key drivers of the skills gap:</a:t>
            </a:r>
          </a:p>
          <a:p>
            <a:pPr marL="0" lvl="1" indent="0">
              <a:buSzPct val="120000"/>
              <a:buNone/>
              <a:defRPr/>
            </a:pPr>
            <a:endParaRPr lang="en-US" sz="1100" b="1" kern="0" dirty="0">
              <a:ea typeface="Tahoma" pitchFamily="34" charset="0"/>
              <a:cs typeface="Arial" pitchFamily="34" charset="0"/>
            </a:endParaRPr>
          </a:p>
          <a:p>
            <a:pPr marL="0" lvl="1" indent="0">
              <a:buSzPct val="120000"/>
              <a:buNone/>
              <a:defRPr/>
            </a:pPr>
            <a:r>
              <a:rPr lang="en-US" sz="1100" b="1" kern="0" dirty="0">
                <a:ea typeface="Tahoma" pitchFamily="34" charset="0"/>
                <a:cs typeface="Arial" pitchFamily="34" charset="0"/>
              </a:rPr>
              <a:t>Education</a:t>
            </a:r>
          </a:p>
          <a:p>
            <a:pPr marL="114300" lvl="1" indent="-114300">
              <a:buSzPct val="120000"/>
              <a:defRPr/>
            </a:pPr>
            <a:r>
              <a:rPr lang="en-US" sz="1100" kern="0" dirty="0">
                <a:solidFill>
                  <a:schemeClr val="tx2"/>
                </a:solidFill>
              </a:rPr>
              <a:t>Lack of career exploration and exposure to in-demand professions/industries</a:t>
            </a:r>
          </a:p>
          <a:p>
            <a:pPr marL="517525" lvl="2" indent="-171450">
              <a:buSzPct val="120000"/>
              <a:defRPr/>
            </a:pPr>
            <a:r>
              <a:rPr lang="en-US" sz="1100" kern="0" dirty="0">
                <a:solidFill>
                  <a:schemeClr val="tx2"/>
                </a:solidFill>
              </a:rPr>
              <a:t>Partly due to a push toward academics and college for many years</a:t>
            </a:r>
          </a:p>
          <a:p>
            <a:pPr marL="517525" lvl="2" indent="-171450">
              <a:buSzPct val="120000"/>
              <a:defRPr/>
            </a:pPr>
            <a:r>
              <a:rPr lang="en-US" sz="1100" kern="0" dirty="0">
                <a:solidFill>
                  <a:schemeClr val="tx2"/>
                </a:solidFill>
              </a:rPr>
              <a:t>We are dealing with the aftermath of the effort to suppress vocational training programs in our recent history.  Career Technical Education is finally reenergizing in response to that.  Still only 2% of high school students are in CTE classes in the U.S.</a:t>
            </a:r>
          </a:p>
          <a:p>
            <a:pPr marL="517525" lvl="2" indent="-171450">
              <a:buSzPct val="120000"/>
              <a:defRPr/>
            </a:pPr>
            <a:r>
              <a:rPr lang="en-US" sz="1100" kern="0" dirty="0">
                <a:solidFill>
                  <a:schemeClr val="tx2"/>
                </a:solidFill>
              </a:rPr>
              <a:t>Perception of College vs. Apprenticeship</a:t>
            </a:r>
          </a:p>
          <a:p>
            <a:pPr marL="517525" lvl="2" indent="-171450">
              <a:buSzPct val="120000"/>
              <a:defRPr/>
            </a:pPr>
            <a:r>
              <a:rPr lang="en-US" sz="1100" kern="0" dirty="0">
                <a:solidFill>
                  <a:schemeClr val="tx2"/>
                </a:solidFill>
              </a:rPr>
              <a:t>Perception of skilled trades</a:t>
            </a:r>
          </a:p>
          <a:p>
            <a:pPr marL="0" indent="0">
              <a:buSzPct val="120000"/>
              <a:buNone/>
              <a:defRPr/>
            </a:pPr>
            <a:endParaRPr lang="en-US" sz="1100" b="1" kern="0" dirty="0">
              <a:ea typeface="Tahoma" pitchFamily="34" charset="0"/>
              <a:cs typeface="Arial" pitchFamily="34" charset="0"/>
            </a:endParaRPr>
          </a:p>
          <a:p>
            <a:pPr marL="0" indent="0">
              <a:buSzPct val="120000"/>
              <a:buNone/>
              <a:defRPr/>
            </a:pPr>
            <a:r>
              <a:rPr lang="en-US" sz="1100" b="1" kern="0" dirty="0">
                <a:ea typeface="Tahoma" pitchFamily="34" charset="0"/>
                <a:cs typeface="Arial" pitchFamily="34" charset="0"/>
              </a:rPr>
              <a:t>Work Readiness</a:t>
            </a:r>
          </a:p>
          <a:p>
            <a:pPr marL="234950" indent="-234950">
              <a:buSzPct val="120000"/>
              <a:buFont typeface="Arial" panose="020B0604020202020204" pitchFamily="34" charset="0"/>
              <a:buChar char="•"/>
              <a:defRPr/>
            </a:pPr>
            <a:r>
              <a:rPr lang="en-US" sz="1100" kern="0" dirty="0">
                <a:ea typeface="Tahoma" pitchFamily="34" charset="0"/>
                <a:cs typeface="Arial" pitchFamily="34" charset="0"/>
              </a:rPr>
              <a:t>Businesses cannot find people with the right skills</a:t>
            </a:r>
          </a:p>
          <a:p>
            <a:pPr marL="469900" lvl="1">
              <a:buSzPct val="120000"/>
              <a:defRPr/>
            </a:pPr>
            <a:r>
              <a:rPr lang="en-US" sz="1100" kern="0" dirty="0">
                <a:ea typeface="Tahoma" pitchFamily="34" charset="0"/>
                <a:cs typeface="Arial" pitchFamily="34" charset="0"/>
              </a:rPr>
              <a:t>For those 6.9M jobs going unfilled:</a:t>
            </a:r>
          </a:p>
          <a:p>
            <a:pPr marL="698500" lvl="2">
              <a:buSzPct val="120000"/>
              <a:defRPr/>
            </a:pPr>
            <a:r>
              <a:rPr lang="en-US" sz="1100" kern="0" dirty="0">
                <a:ea typeface="Tahoma" pitchFamily="34" charset="0"/>
                <a:cs typeface="Arial" pitchFamily="34" charset="0"/>
              </a:rPr>
              <a:t>Employers identify lack of experience as the main barrier to entry-level vacancies.  </a:t>
            </a:r>
          </a:p>
          <a:p>
            <a:pPr marL="698500" lvl="2">
              <a:buSzPct val="120000"/>
              <a:defRPr/>
            </a:pPr>
            <a:r>
              <a:rPr lang="en-US" sz="1100" kern="0" dirty="0">
                <a:ea typeface="Tahoma" pitchFamily="34" charset="0"/>
                <a:cs typeface="Arial" pitchFamily="34" charset="0"/>
              </a:rPr>
              <a:t>2</a:t>
            </a:r>
            <a:r>
              <a:rPr lang="en-US" sz="1100" kern="0" baseline="30000" dirty="0">
                <a:ea typeface="Tahoma" pitchFamily="34" charset="0"/>
                <a:cs typeface="Arial" pitchFamily="34" charset="0"/>
              </a:rPr>
              <a:t>nd</a:t>
            </a:r>
            <a:r>
              <a:rPr lang="en-US" sz="1100" kern="0" dirty="0">
                <a:ea typeface="Tahoma" pitchFamily="34" charset="0"/>
                <a:cs typeface="Arial" pitchFamily="34" charset="0"/>
              </a:rPr>
              <a:t> is a lack of soft skills / essential skills.</a:t>
            </a:r>
          </a:p>
          <a:p>
            <a:pPr marL="698500" lvl="2">
              <a:buSzPct val="120000"/>
              <a:defRPr/>
            </a:pPr>
            <a:r>
              <a:rPr lang="en-US" sz="1100" kern="0" dirty="0">
                <a:ea typeface="Tahoma" pitchFamily="34" charset="0"/>
                <a:cs typeface="Arial" pitchFamily="34" charset="0"/>
              </a:rPr>
              <a:t>3</a:t>
            </a:r>
            <a:r>
              <a:rPr lang="en-US" sz="1100" kern="0" baseline="30000" dirty="0">
                <a:ea typeface="Tahoma" pitchFamily="34" charset="0"/>
                <a:cs typeface="Arial" pitchFamily="34" charset="0"/>
              </a:rPr>
              <a:t>rd</a:t>
            </a:r>
            <a:r>
              <a:rPr lang="en-US" sz="1100" kern="0" dirty="0">
                <a:ea typeface="Tahoma" pitchFamily="34" charset="0"/>
                <a:cs typeface="Arial" pitchFamily="34" charset="0"/>
              </a:rPr>
              <a:t> is lack of education. So education is still important.  But it is 3</a:t>
            </a:r>
            <a:r>
              <a:rPr lang="en-US" sz="1100" kern="0" baseline="30000" dirty="0">
                <a:ea typeface="Tahoma" pitchFamily="34" charset="0"/>
                <a:cs typeface="Arial" pitchFamily="34" charset="0"/>
              </a:rPr>
              <a:t>rd</a:t>
            </a:r>
            <a:r>
              <a:rPr lang="en-US" sz="1100" kern="0" dirty="0">
                <a:ea typeface="Tahoma" pitchFamily="34" charset="0"/>
                <a:cs typeface="Arial" pitchFamily="34" charset="0"/>
              </a:rPr>
              <a:t> on the list.</a:t>
            </a:r>
          </a:p>
          <a:p>
            <a:pPr marL="698500" lvl="2">
              <a:buSzPct val="120000"/>
              <a:defRPr/>
            </a:pPr>
            <a:r>
              <a:rPr lang="en-US" sz="1100" kern="0" dirty="0">
                <a:ea typeface="Tahoma" pitchFamily="34" charset="0"/>
                <a:cs typeface="Arial" pitchFamily="34" charset="0"/>
              </a:rPr>
              <a:t>Mostly, employers are looking for skills, professional certifications, and the essential skill foundations upon which they can train people.</a:t>
            </a:r>
          </a:p>
          <a:p>
            <a:pPr marL="0" indent="0">
              <a:buSzPct val="120000"/>
              <a:buFont typeface="Arial" panose="020B0604020202020204" pitchFamily="34" charset="0"/>
              <a:buNone/>
              <a:defRPr/>
            </a:pPr>
            <a:endParaRPr lang="en-US" sz="1100" kern="0" dirty="0">
              <a:ea typeface="Tahoma" pitchFamily="34" charset="0"/>
              <a:cs typeface="Arial" pitchFamily="34" charset="0"/>
            </a:endParaRPr>
          </a:p>
          <a:p>
            <a:pPr marL="234950" indent="-234950">
              <a:buSzPct val="120000"/>
              <a:buFont typeface="Arial" panose="020B0604020202020204" pitchFamily="34" charset="0"/>
              <a:buChar char="•"/>
              <a:defRPr/>
            </a:pPr>
            <a:r>
              <a:rPr lang="en-US" sz="1100" kern="0" dirty="0">
                <a:ea typeface="Tahoma" pitchFamily="34" charset="0"/>
                <a:cs typeface="Arial" pitchFamily="34" charset="0"/>
              </a:rPr>
              <a:t>Also, due to societal breakdowns there is a decline of the most common pathways to skilled jobs</a:t>
            </a:r>
          </a:p>
          <a:p>
            <a:pPr marL="469900" lvl="1">
              <a:buSzPct val="120000"/>
              <a:defRPr/>
            </a:pPr>
            <a:r>
              <a:rPr lang="en-US" sz="1100" kern="0" dirty="0">
                <a:ea typeface="Tahoma" pitchFamily="34" charset="0"/>
                <a:cs typeface="Arial" pitchFamily="34" charset="0"/>
              </a:rPr>
              <a:t>Family Support</a:t>
            </a:r>
          </a:p>
          <a:p>
            <a:pPr marL="469900" lvl="1">
              <a:buSzPct val="120000"/>
              <a:defRPr/>
            </a:pPr>
            <a:r>
              <a:rPr lang="en-US" sz="1100" kern="0" dirty="0">
                <a:ea typeface="Tahoma" pitchFamily="34" charset="0"/>
                <a:cs typeface="Arial" pitchFamily="34" charset="0"/>
              </a:rPr>
              <a:t>Mentorship</a:t>
            </a:r>
          </a:p>
          <a:p>
            <a:pPr marL="469900" lvl="1">
              <a:buSzPct val="120000"/>
              <a:defRPr/>
            </a:pPr>
            <a:r>
              <a:rPr lang="en-US" sz="1100" kern="0" dirty="0">
                <a:ea typeface="Tahoma" pitchFamily="34" charset="0"/>
                <a:cs typeface="Arial" pitchFamily="34" charset="0"/>
              </a:rPr>
              <a:t>Employers can no longer rely on these traditional pathways.  So more and more employers are considering Apprenticeship.</a:t>
            </a:r>
          </a:p>
          <a:p>
            <a:pPr marL="469900" lvl="1">
              <a:buSzPct val="120000"/>
              <a:defRPr/>
            </a:pPr>
            <a:endParaRPr lang="en-US" sz="1100" kern="0" dirty="0">
              <a:ea typeface="Tahoma" pitchFamily="34" charset="0"/>
              <a:cs typeface="Arial" pitchFamily="34" charset="0"/>
            </a:endParaRPr>
          </a:p>
          <a:p>
            <a:pPr marL="241300" marR="0" lvl="0" indent="0" algn="l" defTabSz="914400" rtl="0" eaLnBrk="1" fontAlgn="auto" latinLnBrk="0" hangingPunct="1">
              <a:lnSpc>
                <a:spcPct val="100000"/>
              </a:lnSpc>
              <a:spcBef>
                <a:spcPts val="0"/>
              </a:spcBef>
              <a:spcAft>
                <a:spcPts val="0"/>
              </a:spcAft>
              <a:buClrTx/>
              <a:buSzPct val="120000"/>
              <a:buFont typeface="Arial" panose="020B0604020202020204" pitchFamily="34" charset="0"/>
              <a:buNone/>
              <a:tabLst/>
              <a:defRPr/>
            </a:pPr>
            <a:r>
              <a:rPr lang="en-US" sz="1100" dirty="0"/>
              <a:t>Solutions to the Skills Gap and other workforce challenges will require more than just staffing solutions.  They will require workforce solutions. </a:t>
            </a:r>
          </a:p>
          <a:p>
            <a:pPr marL="355600" lvl="1" indent="0">
              <a:buSzPct val="120000"/>
              <a:buNone/>
              <a:defRPr/>
            </a:pPr>
            <a:endParaRPr lang="en-US" sz="1100" kern="0" dirty="0">
              <a:ea typeface="Tahoma"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F0E50-6D56-402E-9DBC-FDCCEF424404}" type="slidenum">
              <a:rPr kumimoji="0" lang="en-US"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454778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a:solidFill>
                  <a:srgbClr val="000000"/>
                </a:solidFill>
              </a:rPr>
              <a:t>Barrett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rgbClr val="000000"/>
                </a:solidFill>
              </a:rPr>
              <a:t>TALKING POINTS:</a:t>
            </a:r>
          </a:p>
          <a:p>
            <a:endParaRPr lang="en-US" sz="1000" dirty="0">
              <a:latin typeface="Calibri" panose="020F0502020204030204" pitchFamily="34" charset="0"/>
              <a:ea typeface="Calibri" panose="020F0502020204030204" pitchFamily="34" charset="0"/>
              <a:cs typeface="Times New Roman" panose="02020603050405020304" pitchFamily="18" charset="0"/>
            </a:endParaRPr>
          </a:p>
          <a:p>
            <a:r>
              <a:rPr lang="en-US" sz="1000" dirty="0">
                <a:latin typeface="Calibri" panose="020F0502020204030204" pitchFamily="34" charset="0"/>
                <a:ea typeface="Calibri" panose="020F0502020204030204" pitchFamily="34" charset="0"/>
                <a:cs typeface="Times New Roman" panose="02020603050405020304" pitchFamily="18" charset="0"/>
              </a:rPr>
              <a:t>Our work is truly to develop workforce solutions to help businesses.</a:t>
            </a:r>
          </a:p>
          <a:p>
            <a:endParaRPr lang="en-US" sz="1000" dirty="0">
              <a:latin typeface="Calibri" panose="020F0502020204030204" pitchFamily="34" charset="0"/>
              <a:ea typeface="Calibri" panose="020F0502020204030204" pitchFamily="34" charset="0"/>
              <a:cs typeface="Times New Roman" panose="02020603050405020304" pitchFamily="18" charset="0"/>
            </a:endParaRPr>
          </a:p>
          <a:p>
            <a:r>
              <a:rPr lang="en-US" sz="1000" dirty="0">
                <a:latin typeface="Calibri" panose="020F0502020204030204" pitchFamily="34" charset="0"/>
                <a:ea typeface="Calibri" panose="020F0502020204030204" pitchFamily="34" charset="0"/>
                <a:cs typeface="Times New Roman" panose="02020603050405020304" pitchFamily="18" charset="0"/>
              </a:rPr>
              <a:t>On the left is what most businesses are doing.  This is a traditional or transactional recruitment model.</a:t>
            </a:r>
          </a:p>
          <a:p>
            <a:endParaRPr lang="en-US" sz="1000" dirty="0">
              <a:latin typeface="Calibri" panose="020F0502020204030204" pitchFamily="34" charset="0"/>
              <a:ea typeface="Calibri" panose="020F0502020204030204" pitchFamily="34" charset="0"/>
              <a:cs typeface="Times New Roman" panose="02020603050405020304" pitchFamily="18" charset="0"/>
            </a:endParaRPr>
          </a:p>
          <a:p>
            <a:r>
              <a:rPr lang="en-US" sz="1000" dirty="0">
                <a:latin typeface="Calibri" panose="020F0502020204030204" pitchFamily="34" charset="0"/>
                <a:ea typeface="Calibri" panose="020F0502020204030204" pitchFamily="34" charset="0"/>
                <a:cs typeface="Times New Roman" panose="02020603050405020304" pitchFamily="18" charset="0"/>
              </a:rPr>
              <a:t>The right side represents the YES! Program that helps businesses develop partnerships with educators.</a:t>
            </a:r>
          </a:p>
          <a:p>
            <a:endParaRPr lang="en-US" sz="1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F0E50-6D56-402E-9DBC-FDCCEF424404}" type="slidenum">
              <a:rPr kumimoji="0" lang="en-US"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232850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Sheri</a:t>
            </a:r>
          </a:p>
          <a:p>
            <a:endParaRPr lang="en-US" b="1" dirty="0"/>
          </a:p>
          <a:p>
            <a:r>
              <a:rPr lang="en-US" b="1" dirty="0"/>
              <a:t>At first we had many questions and multiple challenges.  I will talk about our challenges later.  But, this was something we had always wanted to do.  Then, once we learned Adecco could provide assistance as the Employer-of-Record which covers Workers Compensation Insurance, we were able to jump in.</a:t>
            </a:r>
          </a:p>
          <a:p>
            <a:endParaRPr lang="en-US" b="1" dirty="0"/>
          </a:p>
          <a:p>
            <a:r>
              <a:rPr lang="en-US" b="1" dirty="0"/>
              <a:t>And now after 2 ½ years this represents our program.</a:t>
            </a:r>
          </a:p>
          <a:p>
            <a:endParaRPr lang="en-US" b="1" dirty="0"/>
          </a:p>
        </p:txBody>
      </p:sp>
      <p:sp>
        <p:nvSpPr>
          <p:cNvPr id="4" name="Slide Number Placeholder 3"/>
          <p:cNvSpPr>
            <a:spLocks noGrp="1"/>
          </p:cNvSpPr>
          <p:nvPr>
            <p:ph type="sldNum" sz="quarter" idx="10"/>
          </p:nvPr>
        </p:nvSpPr>
        <p:spPr/>
        <p:txBody>
          <a:bodyPr/>
          <a:lstStyle/>
          <a:p>
            <a:pPr marL="0" marR="0" lvl="0" indent="0" algn="r" defTabSz="768096" rtl="0" eaLnBrk="1" fontAlgn="auto" latinLnBrk="0" hangingPunct="1">
              <a:lnSpc>
                <a:spcPct val="100000"/>
              </a:lnSpc>
              <a:spcBef>
                <a:spcPts val="0"/>
              </a:spcBef>
              <a:spcAft>
                <a:spcPts val="0"/>
              </a:spcAft>
              <a:buClrTx/>
              <a:buSzTx/>
              <a:buFontTx/>
              <a:buNone/>
              <a:tabLst/>
              <a:defRPr/>
            </a:pPr>
            <a:fld id="{21FDF8A0-AA52-A542-BF91-F455467F22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68096"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00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r>
              <a:rPr lang="en-US" b="1" dirty="0"/>
              <a:t>Sheri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D0283-2EC6-4F0A-9D3F-D02D9F9707AA}" type="slidenum">
              <a:rPr kumimoji="0" 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12197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r>
              <a:rPr lang="en-US" dirty="0"/>
              <a:t>Sheri – businesses may be nervous about mentoring and training this generation… but here is what we have learned.</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D0283-2EC6-4F0A-9D3F-D02D9F9707AA}" type="slidenum">
              <a:rPr kumimoji="0" 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943422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pPr marL="0" indent="0">
              <a:buNone/>
            </a:pPr>
            <a:r>
              <a:rPr lang="en-US" b="1" dirty="0"/>
              <a:t>Sheri</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Source: Adecco White Paper: The Importance of Employee Training</a:t>
            </a:r>
          </a:p>
          <a:p>
            <a:pPr marL="0" indent="0">
              <a:buNone/>
            </a:pPr>
            <a:endParaRPr lang="en-US" b="1" dirty="0"/>
          </a:p>
          <a:p>
            <a:pPr marL="228600" indent="-228600">
              <a:buAutoNum type="arabicPeriod"/>
            </a:pPr>
            <a:r>
              <a:rPr lang="en-US" b="1" dirty="0"/>
              <a:t>Increased Productivity </a:t>
            </a:r>
            <a:r>
              <a:rPr lang="en-US" dirty="0"/>
              <a:t>- According to a study conducted by IBM, a company gains $30 worth of productivity for every $1 spent on online learning. </a:t>
            </a:r>
          </a:p>
          <a:p>
            <a:pPr marL="228600" indent="-228600">
              <a:buAutoNum type="arabicPeriod"/>
            </a:pPr>
            <a:r>
              <a:rPr lang="en-US" b="1" dirty="0"/>
              <a:t>Increased retention </a:t>
            </a:r>
            <a:r>
              <a:rPr lang="en-US" dirty="0"/>
              <a:t>- The Research Institute of America also found that eLearning can increase retention rates by 60%</a:t>
            </a:r>
          </a:p>
          <a:p>
            <a:pPr marL="228600" indent="-228600">
              <a:buAutoNum type="arabicPeriod"/>
            </a:pPr>
            <a:r>
              <a:rPr lang="en-US" b="1" dirty="0"/>
              <a:t>Reduce Hiring Costs </a:t>
            </a:r>
            <a:r>
              <a:rPr lang="en-US" dirty="0"/>
              <a:t>– Investing in employees is s wise business choice that not only yields a significant return on investment, but also saves your company form having to hire more experienced employees or adding additional employees who can cover certain skill sets. </a:t>
            </a:r>
          </a:p>
          <a:p>
            <a:pPr marL="228600" indent="-228600">
              <a:buAutoNum type="arabicPeriod"/>
            </a:pPr>
            <a:r>
              <a:rPr lang="en-US" b="1" dirty="0"/>
              <a:t>Builds a Committed Team </a:t>
            </a:r>
            <a:r>
              <a:rPr lang="en-US" dirty="0"/>
              <a:t>– Looking at the resources on your existing team should always be the first step when addressing needed skill sets. Consider who may be able to develop a needed skill in a short amount of time rather than looking externally for another resource. Investing internally is a powerful way to build a strong, committed team and to uncover the skills you need.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D0283-2EC6-4F0A-9D3F-D02D9F9707AA}" type="slidenum">
              <a:rPr kumimoji="0" 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02060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647700"/>
            <a:ext cx="5553075" cy="3124200"/>
          </a:xfrm>
        </p:spPr>
      </p:sp>
      <p:sp>
        <p:nvSpPr>
          <p:cNvPr id="3" name="Notes Placeholder 2"/>
          <p:cNvSpPr>
            <a:spLocks noGrp="1"/>
          </p:cNvSpPr>
          <p:nvPr>
            <p:ph type="body" idx="1"/>
          </p:nvPr>
        </p:nvSpPr>
        <p:spPr/>
        <p:txBody>
          <a:bodyPr/>
          <a:lstStyle/>
          <a:p>
            <a:pPr marL="0" indent="0">
              <a:buNone/>
            </a:pPr>
            <a:r>
              <a:rPr lang="en-US" b="1" dirty="0"/>
              <a:t>Sheri</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Source: Adecco White Paper: The Importance of Employee Training</a:t>
            </a:r>
          </a:p>
          <a:p>
            <a:pPr marL="0" indent="0">
              <a:buNone/>
            </a:pPr>
            <a:endParaRPr lang="en-US" b="1" dirty="0"/>
          </a:p>
          <a:p>
            <a:pPr marL="228600" indent="-228600">
              <a:buAutoNum type="arabicPeriod"/>
            </a:pPr>
            <a:r>
              <a:rPr lang="en-US" b="1" dirty="0"/>
              <a:t>Increased Productivity </a:t>
            </a:r>
            <a:r>
              <a:rPr lang="en-US" dirty="0"/>
              <a:t>- According to a study conducted by IBM, a company gains $30 worth of productivity for every $1 spent on online learning. </a:t>
            </a:r>
          </a:p>
          <a:p>
            <a:pPr marL="228600" indent="-228600">
              <a:buAutoNum type="arabicPeriod"/>
            </a:pPr>
            <a:r>
              <a:rPr lang="en-US" b="1" dirty="0"/>
              <a:t>Increased retention </a:t>
            </a:r>
            <a:r>
              <a:rPr lang="en-US" dirty="0"/>
              <a:t>- The Research Institute of America also found that eLearning can increase retention rates by 60%</a:t>
            </a:r>
          </a:p>
          <a:p>
            <a:pPr marL="228600" indent="-228600">
              <a:buAutoNum type="arabicPeriod"/>
            </a:pPr>
            <a:r>
              <a:rPr lang="en-US" b="1" dirty="0"/>
              <a:t>Reduce Hiring Costs </a:t>
            </a:r>
            <a:r>
              <a:rPr lang="en-US" dirty="0"/>
              <a:t>– Investing in employees is s wise business choice that not only yields a significant return on investment, but also saves your company form having to hire more experienced employees or adding additional employees who can cover certain skill sets. </a:t>
            </a:r>
          </a:p>
          <a:p>
            <a:pPr marL="228600" indent="-228600">
              <a:buAutoNum type="arabicPeriod"/>
            </a:pPr>
            <a:r>
              <a:rPr lang="en-US" b="1" dirty="0"/>
              <a:t>Builds a Committed Team </a:t>
            </a:r>
            <a:r>
              <a:rPr lang="en-US" dirty="0"/>
              <a:t>– Looking at the resources on your existing team should always be the first step when addressing needed skill sets. Consider who may be able to develop a needed skill in a short amount of time rather than looking externally for another resource. Investing internally is a powerful way to build a strong, committed team and to uncover the skills you need.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D0283-2EC6-4F0A-9D3F-D02D9F9707AA}" type="slidenum">
              <a:rPr kumimoji="0" 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470469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Sheri</a:t>
            </a:r>
          </a:p>
        </p:txBody>
      </p:sp>
      <p:sp>
        <p:nvSpPr>
          <p:cNvPr id="4" name="Slide Number Placeholder 3"/>
          <p:cNvSpPr>
            <a:spLocks noGrp="1"/>
          </p:cNvSpPr>
          <p:nvPr>
            <p:ph type="sldNum" sz="quarter" idx="5"/>
          </p:nvPr>
        </p:nvSpPr>
        <p:spPr/>
        <p:txBody>
          <a:bodyPr/>
          <a:lstStyle/>
          <a:p>
            <a:fld id="{CC6F0E50-6D56-402E-9DBC-FDCCEF424404}" type="slidenum">
              <a:rPr lang="en-US" smtClean="0"/>
              <a:pPr/>
              <a:t>12</a:t>
            </a:fld>
            <a:endParaRPr lang="en-US"/>
          </a:p>
        </p:txBody>
      </p:sp>
    </p:spTree>
    <p:extLst>
      <p:ext uri="{BB962C8B-B14F-4D97-AF65-F5344CB8AC3E}">
        <p14:creationId xmlns:p14="http://schemas.microsoft.com/office/powerpoint/2010/main" val="400224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Barrett</a:t>
            </a:r>
          </a:p>
        </p:txBody>
      </p:sp>
      <p:sp>
        <p:nvSpPr>
          <p:cNvPr id="4" name="Slide Number Placeholder 3"/>
          <p:cNvSpPr>
            <a:spLocks noGrp="1"/>
          </p:cNvSpPr>
          <p:nvPr>
            <p:ph type="sldNum" sz="quarter" idx="5"/>
          </p:nvPr>
        </p:nvSpPr>
        <p:spPr/>
        <p:txBody>
          <a:bodyPr/>
          <a:lstStyle/>
          <a:p>
            <a:fld id="{CC6F0E50-6D56-402E-9DBC-FDCCEF424404}" type="slidenum">
              <a:rPr lang="en-US" smtClean="0"/>
              <a:pPr/>
              <a:t>13</a:t>
            </a:fld>
            <a:endParaRPr lang="en-US"/>
          </a:p>
        </p:txBody>
      </p:sp>
    </p:spTree>
    <p:extLst>
      <p:ext uri="{BB962C8B-B14F-4D97-AF65-F5344CB8AC3E}">
        <p14:creationId xmlns:p14="http://schemas.microsoft.com/office/powerpoint/2010/main" val="1990731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Barrett</a:t>
            </a:r>
          </a:p>
          <a:p>
            <a:endParaRPr lang="en-US" b="1" dirty="0"/>
          </a:p>
          <a:p>
            <a:r>
              <a:rPr lang="en-US" b="1" dirty="0"/>
              <a:t>Businesses have 2 barriers to hiring youth: Child Labor Laws and Workers Comp Insurance.</a:t>
            </a:r>
          </a:p>
          <a:p>
            <a:endParaRPr lang="en-US" b="1" dirty="0"/>
          </a:p>
          <a:p>
            <a:r>
              <a:rPr lang="en-US" b="1" dirty="0"/>
              <a:t>Child Labor Laws prohibit people underage from working in 17 different “hazardous occupations.”  However the Federal Law states exemptions for “</a:t>
            </a:r>
            <a:r>
              <a:rPr lang="en-US" b="1" dirty="0" err="1"/>
              <a:t>bonafide</a:t>
            </a:r>
            <a:r>
              <a:rPr lang="en-US" b="1" dirty="0"/>
              <a:t> student learners or apprentices.”  So we provide the expertise to help a business walk through the laws, define what students can and cannot do, and put together a legal program of job duties and a job description.</a:t>
            </a:r>
          </a:p>
          <a:p>
            <a:endParaRPr lang="en-US" b="1" dirty="0"/>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Workers Comp – Your Workers Compensation Insurance carrier will not allow you to hire underage.  Or it may just be too expensive.  Adecco becomes the employer of record so we take on workers comp insurance, paying the students, payroll taxes,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Then, once they are 18 and graduated you will have an opportunity to make them a full-time job offer.  </a:t>
            </a:r>
          </a:p>
          <a:p>
            <a:endParaRPr lang="en-US" b="1" dirty="0"/>
          </a:p>
          <a:p>
            <a:endParaRPr lang="en-US" dirty="0"/>
          </a:p>
        </p:txBody>
      </p:sp>
      <p:sp>
        <p:nvSpPr>
          <p:cNvPr id="4" name="Slide Number Placeholder 3"/>
          <p:cNvSpPr>
            <a:spLocks noGrp="1"/>
          </p:cNvSpPr>
          <p:nvPr>
            <p:ph type="sldNum" sz="quarter" idx="10"/>
          </p:nvPr>
        </p:nvSpPr>
        <p:spPr/>
        <p:txBody>
          <a:bodyPr/>
          <a:lstStyle/>
          <a:p>
            <a:fld id="{CC6F0E50-6D56-402E-9DBC-FDCCEF424404}" type="slidenum">
              <a:rPr lang="en-US" smtClean="0"/>
              <a:pPr/>
              <a:t>14</a:t>
            </a:fld>
            <a:endParaRPr lang="en-US"/>
          </a:p>
        </p:txBody>
      </p:sp>
    </p:spTree>
    <p:extLst>
      <p:ext uri="{BB962C8B-B14F-4D97-AF65-F5344CB8AC3E}">
        <p14:creationId xmlns:p14="http://schemas.microsoft.com/office/powerpoint/2010/main" val="342410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u="none" kern="0" dirty="0">
                <a:solidFill>
                  <a:srgbClr val="000000"/>
                </a:solidFill>
                <a:ea typeface="Tahoma" pitchFamily="34" charset="0"/>
                <a:cs typeface="Arial" pitchFamily="34" charset="0"/>
              </a:rPr>
              <a:t>Barrett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u="none" kern="0" dirty="0">
              <a:solidFill>
                <a:srgbClr val="000000"/>
              </a:solidFill>
              <a:ea typeface="Tahoma"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u="none" kern="0" dirty="0">
                <a:solidFill>
                  <a:srgbClr val="000000"/>
                </a:solidFill>
                <a:ea typeface="Tahoma" pitchFamily="34" charset="0"/>
                <a:cs typeface="Arial" pitchFamily="34" charset="0"/>
              </a:rPr>
              <a:t>This is my last slide and just provides an overview.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u="none" kern="0" dirty="0">
              <a:solidFill>
                <a:srgbClr val="000000"/>
              </a:solidFill>
              <a:ea typeface="Tahoma"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F0E50-6D56-402E-9DBC-FDCCEF424404}" type="slidenum">
              <a:rPr kumimoji="0" lang="en-US"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062153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Sheri</a:t>
            </a:r>
          </a:p>
          <a:p>
            <a:endParaRPr lang="en-US" dirty="0"/>
          </a:p>
        </p:txBody>
      </p:sp>
      <p:sp>
        <p:nvSpPr>
          <p:cNvPr id="4" name="Slide Number Placeholder 3"/>
          <p:cNvSpPr>
            <a:spLocks noGrp="1"/>
          </p:cNvSpPr>
          <p:nvPr>
            <p:ph type="sldNum" sz="quarter" idx="5"/>
          </p:nvPr>
        </p:nvSpPr>
        <p:spPr/>
        <p:txBody>
          <a:bodyPr/>
          <a:lstStyle/>
          <a:p>
            <a:fld id="{CC6F0E50-6D56-402E-9DBC-FDCCEF424404}" type="slidenum">
              <a:rPr lang="en-US" smtClean="0"/>
              <a:pPr/>
              <a:t>16</a:t>
            </a:fld>
            <a:endParaRPr lang="en-US"/>
          </a:p>
        </p:txBody>
      </p:sp>
    </p:spTree>
    <p:extLst>
      <p:ext uri="{BB962C8B-B14F-4D97-AF65-F5344CB8AC3E}">
        <p14:creationId xmlns:p14="http://schemas.microsoft.com/office/powerpoint/2010/main" val="823970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5.xml"/><Relationship Id="rId1" Type="http://schemas.openxmlformats.org/officeDocument/2006/relationships/tags" Target="../tags/tag3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3.xml"/><Relationship Id="rId1" Type="http://schemas.openxmlformats.org/officeDocument/2006/relationships/tags" Target="../tags/tag42.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tags" Target="../tags/tag45.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9.xml"/><Relationship Id="rId1" Type="http://schemas.openxmlformats.org/officeDocument/2006/relationships/tags" Target="../tags/tag48.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2.xml"/><Relationship Id="rId1" Type="http://schemas.openxmlformats.org/officeDocument/2006/relationships/tags" Target="../tags/tag51.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7.xml"/><Relationship Id="rId1" Type="http://schemas.openxmlformats.org/officeDocument/2006/relationships/tags" Target="../tags/tag56.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0.xml"/><Relationship Id="rId1" Type="http://schemas.openxmlformats.org/officeDocument/2006/relationships/tags" Target="../tags/tag59.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3.xml"/><Relationship Id="rId1" Type="http://schemas.openxmlformats.org/officeDocument/2006/relationships/tags" Target="../tags/tag62.xml"/></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5.xml"/><Relationship Id="rId1" Type="http://schemas.openxmlformats.org/officeDocument/2006/relationships/tags" Target="../tags/tag64.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6.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8.xml"/><Relationship Id="rId1" Type="http://schemas.openxmlformats.org/officeDocument/2006/relationships/tags" Target="../tags/tag67.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9.xml"/></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1.xml"/><Relationship Id="rId1" Type="http://schemas.openxmlformats.org/officeDocument/2006/relationships/tags" Target="../tags/tag70.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2.xml"/><Relationship Id="rId1" Type="http://schemas.openxmlformats.org/officeDocument/2006/relationships/tags" Target="../tags/tag72.xml"/></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image" Target="../media/image2.emf"/></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2.xml"/><Relationship Id="rId1" Type="http://schemas.openxmlformats.org/officeDocument/2006/relationships/tags" Target="../tags/tag75.xml"/></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image" Target="../media/image2.emf"/></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8.xml"/></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0.xml"/><Relationship Id="rId1" Type="http://schemas.openxmlformats.org/officeDocument/2006/relationships/tags" Target="../tags/tag79.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1.xml"/></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3.xml"/><Relationship Id="rId1" Type="http://schemas.openxmlformats.org/officeDocument/2006/relationships/tags" Target="../tags/tag8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1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15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15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0.xml"/><Relationship Id="rId1" Type="http://schemas.openxmlformats.org/officeDocument/2006/relationships/tags" Target="../tags/tag89.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3.xml"/><Relationship Id="rId1" Type="http://schemas.openxmlformats.org/officeDocument/2006/relationships/tags" Target="../tags/tag92.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4.xml"/></Relationships>
</file>

<file path=ppt/slideLayouts/_rels/slideLayout16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6.xml"/><Relationship Id="rId1" Type="http://schemas.openxmlformats.org/officeDocument/2006/relationships/tags" Target="../tags/tag95.xml"/></Relationships>
</file>

<file path=ppt/slideLayouts/_rels/slideLayout1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7.xml"/></Relationships>
</file>

<file path=ppt/slideLayouts/_rels/slideLayout16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9.xml"/><Relationship Id="rId1" Type="http://schemas.openxmlformats.org/officeDocument/2006/relationships/tags" Target="../tags/tag98.xml"/></Relationships>
</file>

<file path=ppt/slideLayouts/_rels/slideLayout1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0.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10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2.xml"/></Relationships>
</file>

<file path=ppt/slideLayouts/_rels/slideLayout17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4.xml"/><Relationship Id="rId1" Type="http://schemas.openxmlformats.org/officeDocument/2006/relationships/tags" Target="../tags/tag103.xml"/></Relationships>
</file>

<file path=ppt/slideLayouts/_rels/slideLayout1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5.xml"/></Relationships>
</file>

<file path=ppt/slideLayouts/_rels/slideLayout17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7.xml"/><Relationship Id="rId1" Type="http://schemas.openxmlformats.org/officeDocument/2006/relationships/tags" Target="../tags/tag106.xml"/></Relationships>
</file>

<file path=ppt/slideLayouts/_rels/slideLayout17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8.xml"/></Relationships>
</file>

<file path=ppt/slideLayouts/_rels/slideLayout17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0.xml"/><Relationship Id="rId1" Type="http://schemas.openxmlformats.org/officeDocument/2006/relationships/tags" Target="../tags/tag109.xml"/></Relationships>
</file>

<file path=ppt/slideLayouts/_rels/slideLayout17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2.xml"/><Relationship Id="rId1" Type="http://schemas.openxmlformats.org/officeDocument/2006/relationships/tags" Target="../tags/tag111.xml"/></Relationships>
</file>

<file path=ppt/slideLayouts/_rels/slideLayout17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3.xml"/></Relationships>
</file>

<file path=ppt/slideLayouts/_rels/slideLayout17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5.xml"/><Relationship Id="rId1" Type="http://schemas.openxmlformats.org/officeDocument/2006/relationships/tags" Target="../tags/tag114.xml"/></Relationships>
</file>

<file path=ppt/slideLayouts/_rels/slideLayout17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6.xml"/></Relationships>
</file>

<file path=ppt/slideLayouts/_rels/slideLayout17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8.xml"/><Relationship Id="rId1" Type="http://schemas.openxmlformats.org/officeDocument/2006/relationships/tags" Target="../tags/tag117.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3.xml"/><Relationship Id="rId1" Type="http://schemas.openxmlformats.org/officeDocument/2006/relationships/tags" Target="../tags/tag119.xml"/></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1.xml"/><Relationship Id="rId1" Type="http://schemas.openxmlformats.org/officeDocument/2006/relationships/tags" Target="../tags/tag120.xml"/><Relationship Id="rId4" Type="http://schemas.openxmlformats.org/officeDocument/2006/relationships/image" Target="../media/image2.emf"/></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3.xml"/><Relationship Id="rId1" Type="http://schemas.openxmlformats.org/officeDocument/2006/relationships/tags" Target="../tags/tag122.xml"/></Relationships>
</file>

<file path=ppt/slideLayouts/_rels/slideLayout18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4.xml"/><Relationship Id="rId1" Type="http://schemas.openxmlformats.org/officeDocument/2006/relationships/tags" Target="../tags/tag123.xml"/><Relationship Id="rId4" Type="http://schemas.openxmlformats.org/officeDocument/2006/relationships/image" Target="../media/image2.emf"/></Relationships>
</file>

<file path=ppt/slideLayouts/_rels/slideLayout1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5.xml"/></Relationships>
</file>

<file path=ppt/slideLayouts/_rels/slideLayout18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7.xml"/><Relationship Id="rId1" Type="http://schemas.openxmlformats.org/officeDocument/2006/relationships/tags" Target="../tags/tag126.xml"/></Relationships>
</file>

<file path=ppt/slideLayouts/_rels/slideLayout1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8.xml"/></Relationships>
</file>

<file path=ppt/slideLayouts/_rels/slideLayout18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0.xml"/><Relationship Id="rId1" Type="http://schemas.openxmlformats.org/officeDocument/2006/relationships/tags" Target="../tags/tag12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2.xml"/></Relationships>
</file>

<file path=ppt/slideLayouts/_rels/slideLayout2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3.xml"/></Relationships>
</file>

<file path=ppt/slideLayouts/_rels/slideLayout21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5.xml"/><Relationship Id="rId1" Type="http://schemas.openxmlformats.org/officeDocument/2006/relationships/tags" Target="../tags/tag134.xml"/></Relationships>
</file>

<file path=ppt/slideLayouts/_rels/slideLayout21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6.xml"/></Relationships>
</file>

<file path=ppt/slideLayouts/_rels/slideLayout21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8.xml"/><Relationship Id="rId1" Type="http://schemas.openxmlformats.org/officeDocument/2006/relationships/tags" Target="../tags/tag137.xml"/></Relationships>
</file>

<file path=ppt/slideLayouts/_rels/slideLayout2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9.xml"/></Relationships>
</file>

<file path=ppt/slideLayouts/_rels/slideLayout22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1.xml"/><Relationship Id="rId1" Type="http://schemas.openxmlformats.org/officeDocument/2006/relationships/tags" Target="../tags/tag140.xml"/></Relationships>
</file>

<file path=ppt/slideLayouts/_rels/slideLayout2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2.xml"/></Relationships>
</file>

<file path=ppt/slideLayouts/_rels/slideLayout22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4.xml"/><Relationship Id="rId1" Type="http://schemas.openxmlformats.org/officeDocument/2006/relationships/tags" Target="../tags/tag143.xml"/></Relationships>
</file>

<file path=ppt/slideLayouts/_rels/slideLayout22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5.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4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7.xml"/></Relationships>
</file>

<file path=ppt/slideLayouts/_rels/slideLayout22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9.xml"/><Relationship Id="rId1" Type="http://schemas.openxmlformats.org/officeDocument/2006/relationships/tags" Target="../tags/tag148.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0.xml"/></Relationships>
</file>

<file path=ppt/slideLayouts/_rels/slideLayout23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2.xml"/><Relationship Id="rId1" Type="http://schemas.openxmlformats.org/officeDocument/2006/relationships/tags" Target="../tags/tag151.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3.xml"/></Relationships>
</file>

<file path=ppt/slideLayouts/_rels/slideLayout23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5.xml"/><Relationship Id="rId1" Type="http://schemas.openxmlformats.org/officeDocument/2006/relationships/tags" Target="../tags/tag154.xml"/></Relationships>
</file>

<file path=ppt/slideLayouts/_rels/slideLayout23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7.xml"/><Relationship Id="rId1" Type="http://schemas.openxmlformats.org/officeDocument/2006/relationships/tags" Target="../tags/tag156.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8.xml"/></Relationships>
</file>

<file path=ppt/slideLayouts/_rels/slideLayout23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0.xml"/><Relationship Id="rId1" Type="http://schemas.openxmlformats.org/officeDocument/2006/relationships/tags" Target="../tags/tag159.xml"/></Relationships>
</file>

<file path=ppt/slideLayouts/_rels/slideLayout2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1.xml"/></Relationships>
</file>

<file path=ppt/slideLayouts/_rels/slideLayout23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3.xml"/><Relationship Id="rId1" Type="http://schemas.openxmlformats.org/officeDocument/2006/relationships/tags" Target="../tags/tag162.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4.xml"/><Relationship Id="rId1" Type="http://schemas.openxmlformats.org/officeDocument/2006/relationships/tags" Target="../tags/tag164.xml"/></Relationships>
</file>

<file path=ppt/slideLayouts/_rels/slideLayout24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6.xml"/><Relationship Id="rId1" Type="http://schemas.openxmlformats.org/officeDocument/2006/relationships/tags" Target="../tags/tag165.xml"/><Relationship Id="rId4" Type="http://schemas.openxmlformats.org/officeDocument/2006/relationships/image" Target="../media/image2.emf"/></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4.xml"/><Relationship Id="rId1" Type="http://schemas.openxmlformats.org/officeDocument/2006/relationships/tags" Target="../tags/tag167.xml"/></Relationships>
</file>

<file path=ppt/slideLayouts/_rels/slideLayout24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9.xml"/><Relationship Id="rId1" Type="http://schemas.openxmlformats.org/officeDocument/2006/relationships/tags" Target="../tags/tag168.xml"/><Relationship Id="rId4" Type="http://schemas.openxmlformats.org/officeDocument/2006/relationships/image" Target="../media/image2.emf"/></Relationships>
</file>

<file path=ppt/slideLayouts/_rels/slideLayout24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0.xml"/></Relationships>
</file>

<file path=ppt/slideLayouts/_rels/slideLayout24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2.xml"/><Relationship Id="rId1" Type="http://schemas.openxmlformats.org/officeDocument/2006/relationships/tags" Target="../tags/tag171.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3.xml"/></Relationships>
</file>

<file path=ppt/slideLayouts/_rels/slideLayout24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5.xml"/><Relationship Id="rId1" Type="http://schemas.openxmlformats.org/officeDocument/2006/relationships/tags" Target="../tags/tag17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77.xml"/></Relationships>
</file>

<file path=ppt/slideLayouts/_rels/slideLayout27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78.xml"/></Relationships>
</file>

<file path=ppt/slideLayouts/_rels/slideLayout27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80.xml"/><Relationship Id="rId1" Type="http://schemas.openxmlformats.org/officeDocument/2006/relationships/tags" Target="../tags/tag179.xml"/></Relationships>
</file>

<file path=ppt/slideLayouts/_rels/slideLayout27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81.xml"/></Relationships>
</file>

<file path=ppt/slideLayouts/_rels/slideLayout28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83.xml"/><Relationship Id="rId1" Type="http://schemas.openxmlformats.org/officeDocument/2006/relationships/tags" Target="../tags/tag182.xml"/></Relationships>
</file>

<file path=ppt/slideLayouts/_rels/slideLayout28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84.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5.xml"/><Relationship Id="rId1" Type="http://schemas.openxmlformats.org/officeDocument/2006/relationships/tags" Target="../tags/tag18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86.xml"/></Relationships>
</file>

<file path=ppt/slideLayouts/_rels/slideLayout28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88.xml"/><Relationship Id="rId1" Type="http://schemas.openxmlformats.org/officeDocument/2006/relationships/tags" Target="../tags/tag187.xml"/></Relationships>
</file>

<file path=ppt/slideLayouts/_rels/slideLayout28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89.xml"/></Relationships>
</file>

<file path=ppt/slideLayouts/_rels/slideLayout28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1.xml"/><Relationship Id="rId1" Type="http://schemas.openxmlformats.org/officeDocument/2006/relationships/tags" Target="../tags/tag190.xml"/></Relationships>
</file>

<file path=ppt/slideLayouts/_rels/slideLayout28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2.xml"/></Relationships>
</file>

<file path=ppt/slideLayouts/_rels/slideLayout29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4.xml"/><Relationship Id="rId1" Type="http://schemas.openxmlformats.org/officeDocument/2006/relationships/tags" Target="../tags/tag193.xml"/></Relationships>
</file>

<file path=ppt/slideLayouts/_rels/slideLayout29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6.xml"/><Relationship Id="rId1" Type="http://schemas.openxmlformats.org/officeDocument/2006/relationships/tags" Target="../tags/tag195.xml"/></Relationships>
</file>

<file path=ppt/slideLayouts/_rels/slideLayout29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97.xml"/></Relationships>
</file>

<file path=ppt/slideLayouts/_rels/slideLayout29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9.xml"/><Relationship Id="rId1" Type="http://schemas.openxmlformats.org/officeDocument/2006/relationships/tags" Target="../tags/tag198.xml"/></Relationships>
</file>

<file path=ppt/slideLayouts/_rels/slideLayout29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0.xml"/></Relationships>
</file>

<file path=ppt/slideLayouts/_rels/slideLayout29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02.xml"/><Relationship Id="rId1" Type="http://schemas.openxmlformats.org/officeDocument/2006/relationships/tags" Target="../tags/tag201.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5.xml"/><Relationship Id="rId1" Type="http://schemas.openxmlformats.org/officeDocument/2006/relationships/tags" Target="../tags/tag203.xml"/></Relationships>
</file>

<file path=ppt/slideLayouts/_rels/slideLayout29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05.xml"/><Relationship Id="rId1" Type="http://schemas.openxmlformats.org/officeDocument/2006/relationships/tags" Target="../tags/tag204.xml"/><Relationship Id="rId4" Type="http://schemas.openxmlformats.org/officeDocument/2006/relationships/image" Target="../media/image2.emf"/></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5.xml"/><Relationship Id="rId1" Type="http://schemas.openxmlformats.org/officeDocument/2006/relationships/tags" Target="../tags/tag206.xml"/></Relationships>
</file>

<file path=ppt/slideLayouts/_rels/slideLayout29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08.xml"/><Relationship Id="rId1" Type="http://schemas.openxmlformats.org/officeDocument/2006/relationships/tags" Target="../tags/tag207.xml"/><Relationship Id="rId4" Type="http://schemas.openxmlformats.org/officeDocument/2006/relationships/image" Target="../media/image2.emf"/></Relationships>
</file>

<file path=ppt/slideLayouts/_rels/slideLayout30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09.xml"/></Relationships>
</file>

<file path=ppt/slideLayouts/_rels/slideLayout30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1.xml"/><Relationship Id="rId1" Type="http://schemas.openxmlformats.org/officeDocument/2006/relationships/tags" Target="../tags/tag210.xml"/></Relationships>
</file>

<file path=ppt/slideLayouts/_rels/slideLayout30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12.xml"/></Relationships>
</file>

<file path=ppt/slideLayouts/_rels/slideLayout30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4.xml"/><Relationship Id="rId1" Type="http://schemas.openxmlformats.org/officeDocument/2006/relationships/tags" Target="../tags/tag213.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White Logo">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2691232"/>
            <a:ext cx="5735769" cy="1304506"/>
          </a:xfrm>
        </p:spPr>
        <p:txBody>
          <a:bodyPr anchor="ctr"/>
          <a:lstStyle>
            <a:lvl1pPr algn="ctr">
              <a:defRPr sz="3200" b="0" spc="-150">
                <a:solidFill>
                  <a:schemeClr val="bg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71186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White Logo">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2691232"/>
            <a:ext cx="5735769" cy="937793"/>
          </a:xfrm>
        </p:spPr>
        <p:txBody>
          <a:bodyPr anchor="b"/>
          <a:lstStyle>
            <a:lvl1pPr algn="ctr">
              <a:defRPr sz="3200" b="0" spc="-15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6096000" y="3629025"/>
            <a:ext cx="5737225" cy="366713"/>
          </a:xfrm>
        </p:spPr>
        <p:txBody>
          <a:bodyPr anchor="t">
            <a:noAutofit/>
          </a:bodyPr>
          <a:lstStyle>
            <a:lvl1pPr marL="0" indent="0" algn="ctr">
              <a:buNone/>
              <a:defRPr sz="16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68035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Geometric Accent">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D78F3FB-B6D0-4AF3-9DC8-DAAAAB97FBF2}"/>
              </a:ext>
            </a:extLst>
          </p:cNvPr>
          <p:cNvSpPr/>
          <p:nvPr userDrawn="1"/>
        </p:nvSpPr>
        <p:spPr>
          <a:xfrm>
            <a:off x="1285874" y="1933576"/>
            <a:ext cx="1762124" cy="2990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8" name="Freeform: Shape 7">
            <a:extLst>
              <a:ext uri="{FF2B5EF4-FFF2-40B4-BE49-F238E27FC236}">
                <a16:creationId xmlns:a16="http://schemas.microsoft.com/office/drawing/2014/main" id="{751D9720-08C5-48CD-9BC8-09AA288C4995}"/>
              </a:ext>
            </a:extLst>
          </p:cNvPr>
          <p:cNvSpPr>
            <a:spLocks/>
          </p:cNvSpPr>
          <p:nvPr userDrawn="1">
            <p:custDataLst>
              <p:tags r:id="rId1"/>
            </p:custDataLst>
          </p:nvPr>
        </p:nvSpPr>
        <p:spPr bwMode="auto">
          <a:xfrm rot="16200000" flipV="1">
            <a:off x="-1002896" y="279757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accent1"/>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Shape 10">
            <a:extLst>
              <a:ext uri="{FF2B5EF4-FFF2-40B4-BE49-F238E27FC236}">
                <a16:creationId xmlns:a16="http://schemas.microsoft.com/office/drawing/2014/main" id="{765FA7EF-5BA9-437E-BF47-A1EBF1BD5FBF}"/>
              </a:ext>
            </a:extLst>
          </p:cNvPr>
          <p:cNvSpPr>
            <a:spLocks/>
          </p:cNvSpPr>
          <p:nvPr userDrawn="1">
            <p:custDataLst>
              <p:tags r:id="rId2"/>
            </p:custDataLst>
          </p:nvPr>
        </p:nvSpPr>
        <p:spPr bwMode="auto">
          <a:xfrm rot="5400000">
            <a:off x="-1002896" y="1002896"/>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bg2">
              <a:lumMod val="40000"/>
              <a:lumOff val="60000"/>
            </a:schemeClr>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p:nvPr>
        </p:nvSpPr>
        <p:spPr>
          <a:xfrm>
            <a:off x="6096000" y="2691232"/>
            <a:ext cx="5735769" cy="1304506"/>
          </a:xfrm>
        </p:spPr>
        <p:txBody>
          <a:bodyPr anchor="ctr"/>
          <a:lstStyle>
            <a:lvl1pPr algn="ctr">
              <a:defRPr sz="3200" b="0" spc="-150">
                <a:solidFill>
                  <a:schemeClr val="bg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cxnSp>
        <p:nvCxnSpPr>
          <p:cNvPr id="9" name="Straight Connector 8"/>
          <p:cNvCxnSpPr/>
          <p:nvPr userDrawn="1"/>
        </p:nvCxnSpPr>
        <p:spPr>
          <a:xfrm>
            <a:off x="355600" y="1066800"/>
            <a:ext cx="2218450" cy="0"/>
          </a:xfrm>
          <a:prstGeom prst="line">
            <a:avLst/>
          </a:prstGeom>
          <a:ln w="6350" cap="rnd">
            <a:round/>
          </a:ln>
        </p:spPr>
        <p:style>
          <a:lnRef idx="1">
            <a:schemeClr val="accent1"/>
          </a:lnRef>
          <a:fillRef idx="0">
            <a:schemeClr val="accent1"/>
          </a:fillRef>
          <a:effectRef idx="0">
            <a:schemeClr val="accent1"/>
          </a:effectRef>
          <a:fontRef idx="minor">
            <a:schemeClr val="tx1"/>
          </a:fontRef>
        </p:style>
      </p:cxnSp>
      <p:sp>
        <p:nvSpPr>
          <p:cNvPr id="10" name="Freeform 6"/>
          <p:cNvSpPr>
            <a:spLocks noEditPoints="1"/>
          </p:cNvSpPr>
          <p:nvPr userDrawn="1"/>
        </p:nvSpPr>
        <p:spPr bwMode="auto">
          <a:xfrm>
            <a:off x="355601" y="360362"/>
            <a:ext cx="2218449" cy="54451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Picture Placeholder 16">
            <a:extLst>
              <a:ext uri="{FF2B5EF4-FFF2-40B4-BE49-F238E27FC236}">
                <a16:creationId xmlns:a16="http://schemas.microsoft.com/office/drawing/2014/main" id="{54873BE7-38E8-44AA-93D5-EEF4A5A6CAD0}"/>
              </a:ext>
            </a:extLst>
          </p:cNvPr>
          <p:cNvSpPr>
            <a:spLocks noGrp="1"/>
          </p:cNvSpPr>
          <p:nvPr>
            <p:ph type="pic" sz="quarter" idx="15"/>
          </p:nvPr>
        </p:nvSpPr>
        <p:spPr>
          <a:xfrm>
            <a:off x="3019424" y="0"/>
            <a:ext cx="917257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403708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Geometric Accent">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349E93-119B-48DB-9B06-4FB3D33BD3EB}"/>
              </a:ext>
            </a:extLst>
          </p:cNvPr>
          <p:cNvSpPr/>
          <p:nvPr userDrawn="1"/>
        </p:nvSpPr>
        <p:spPr>
          <a:xfrm>
            <a:off x="1285874" y="1933576"/>
            <a:ext cx="1762124" cy="2990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Shape 10">
            <a:extLst>
              <a:ext uri="{FF2B5EF4-FFF2-40B4-BE49-F238E27FC236}">
                <a16:creationId xmlns:a16="http://schemas.microsoft.com/office/drawing/2014/main" id="{B15A3742-B236-4348-BF57-745CFF545492}"/>
              </a:ext>
            </a:extLst>
          </p:cNvPr>
          <p:cNvSpPr>
            <a:spLocks/>
          </p:cNvSpPr>
          <p:nvPr userDrawn="1">
            <p:custDataLst>
              <p:tags r:id="rId1"/>
            </p:custDataLst>
          </p:nvPr>
        </p:nvSpPr>
        <p:spPr bwMode="auto">
          <a:xfrm rot="16200000" flipV="1">
            <a:off x="-1002896" y="279757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accent1"/>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2" name="Freeform: Shape 11">
            <a:extLst>
              <a:ext uri="{FF2B5EF4-FFF2-40B4-BE49-F238E27FC236}">
                <a16:creationId xmlns:a16="http://schemas.microsoft.com/office/drawing/2014/main" id="{337353DD-9B91-45BA-9996-94184E8E6BBA}"/>
              </a:ext>
            </a:extLst>
          </p:cNvPr>
          <p:cNvSpPr>
            <a:spLocks/>
          </p:cNvSpPr>
          <p:nvPr userDrawn="1">
            <p:custDataLst>
              <p:tags r:id="rId2"/>
            </p:custDataLst>
          </p:nvPr>
        </p:nvSpPr>
        <p:spPr bwMode="auto">
          <a:xfrm rot="5400000">
            <a:off x="-1002901" y="1002895"/>
            <a:ext cx="5063321" cy="3057528"/>
          </a:xfrm>
          <a:custGeom>
            <a:avLst/>
            <a:gdLst>
              <a:gd name="connsiteX0" fmla="*/ 0 w 5063321"/>
              <a:gd name="connsiteY0" fmla="*/ 2993219 h 2993219"/>
              <a:gd name="connsiteX1" fmla="*/ 0 w 5063321"/>
              <a:gd name="connsiteY1" fmla="*/ 7003 h 2993219"/>
              <a:gd name="connsiteX2" fmla="*/ 2070102 w 5063321"/>
              <a:gd name="connsiteY2" fmla="*/ 7003 h 2993219"/>
              <a:gd name="connsiteX3" fmla="*/ 2070102 w 5063321"/>
              <a:gd name="connsiteY3" fmla="*/ 0 h 2993219"/>
              <a:gd name="connsiteX4" fmla="*/ 5063321 w 5063321"/>
              <a:gd name="connsiteY4" fmla="*/ 2993219 h 299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321" h="2993219">
                <a:moveTo>
                  <a:pt x="0" y="2993219"/>
                </a:moveTo>
                <a:lnTo>
                  <a:pt x="0" y="7003"/>
                </a:lnTo>
                <a:lnTo>
                  <a:pt x="2070102" y="7003"/>
                </a:lnTo>
                <a:lnTo>
                  <a:pt x="2070102" y="0"/>
                </a:lnTo>
                <a:lnTo>
                  <a:pt x="5063321" y="2993219"/>
                </a:lnTo>
                <a:close/>
              </a:path>
            </a:pathLst>
          </a:custGeom>
          <a:solidFill>
            <a:schemeClr val="bg2">
              <a:lumMod val="40000"/>
              <a:lumOff val="60000"/>
            </a:schemeClr>
          </a:solidFill>
          <a:ln>
            <a:noFill/>
          </a:ln>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7" name="Picture Placeholder 16"/>
          <p:cNvSpPr>
            <a:spLocks noGrp="1"/>
          </p:cNvSpPr>
          <p:nvPr>
            <p:ph type="pic" sz="quarter" idx="15"/>
          </p:nvPr>
        </p:nvSpPr>
        <p:spPr>
          <a:xfrm>
            <a:off x="3019424" y="0"/>
            <a:ext cx="917257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 name="Title 1"/>
          <p:cNvSpPr>
            <a:spLocks noGrp="1"/>
          </p:cNvSpPr>
          <p:nvPr>
            <p:ph type="ctrTitle"/>
          </p:nvPr>
        </p:nvSpPr>
        <p:spPr>
          <a:xfrm>
            <a:off x="6096000" y="2691232"/>
            <a:ext cx="5735769" cy="937793"/>
          </a:xfrm>
        </p:spPr>
        <p:txBody>
          <a:bodyPr anchor="b"/>
          <a:lstStyle>
            <a:lvl1pPr algn="ctr">
              <a:defRPr sz="3200" b="0" spc="-15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6096000" y="3629025"/>
            <a:ext cx="5737225" cy="366713"/>
          </a:xfrm>
        </p:spPr>
        <p:txBody>
          <a:bodyPr anchor="t">
            <a:noAutofit/>
          </a:bodyPr>
          <a:lstStyle>
            <a:lvl1pPr marL="0" indent="0" algn="ctr">
              <a:buNone/>
              <a:defRPr sz="16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6280150" y="5874564"/>
            <a:ext cx="5551619" cy="276999"/>
          </a:xfrm>
        </p:spPr>
        <p:txBody>
          <a:bodyPr wrap="square" anchor="ctr">
            <a:spAutoFit/>
          </a:bodyPr>
          <a:lstStyle>
            <a:lvl1pPr marL="0" indent="0" algn="r">
              <a:buNone/>
              <a:defRPr sz="1200">
                <a:solidFill>
                  <a:schemeClr val="bg1"/>
                </a:solidFill>
              </a:defRPr>
            </a:lvl1pPr>
          </a:lstStyle>
          <a:p>
            <a:pPr lvl="0"/>
            <a:r>
              <a:rPr lang="en-US" dirty="0"/>
              <a:t>Date, 2018</a:t>
            </a:r>
          </a:p>
        </p:txBody>
      </p:sp>
      <p:cxnSp>
        <p:nvCxnSpPr>
          <p:cNvPr id="9" name="Straight Connector 8"/>
          <p:cNvCxnSpPr/>
          <p:nvPr userDrawn="1"/>
        </p:nvCxnSpPr>
        <p:spPr>
          <a:xfrm>
            <a:off x="355600" y="1066800"/>
            <a:ext cx="2218450" cy="0"/>
          </a:xfrm>
          <a:prstGeom prst="line">
            <a:avLst/>
          </a:prstGeom>
          <a:ln w="6350" cap="rnd">
            <a:round/>
          </a:ln>
        </p:spPr>
        <p:style>
          <a:lnRef idx="1">
            <a:schemeClr val="accent1"/>
          </a:lnRef>
          <a:fillRef idx="0">
            <a:schemeClr val="accent1"/>
          </a:fillRef>
          <a:effectRef idx="0">
            <a:schemeClr val="accent1"/>
          </a:effectRef>
          <a:fontRef idx="minor">
            <a:schemeClr val="tx1"/>
          </a:fontRef>
        </p:style>
      </p:cxnSp>
      <p:sp>
        <p:nvSpPr>
          <p:cNvPr id="10" name="Freeform 6"/>
          <p:cNvSpPr>
            <a:spLocks noEditPoints="1"/>
          </p:cNvSpPr>
          <p:nvPr userDrawn="1"/>
        </p:nvSpPr>
        <p:spPr bwMode="auto">
          <a:xfrm>
            <a:off x="355601" y="360362"/>
            <a:ext cx="2218449" cy="54451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445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 Horizontal Bar">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1168" y="2595282"/>
            <a:ext cx="8567928" cy="1336638"/>
          </a:xfrm>
        </p:spPr>
        <p:txBody>
          <a:bodyPr anchor="ctr"/>
          <a:lstStyle>
            <a:lvl1pPr algn="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201168" y="3973018"/>
            <a:ext cx="8567928" cy="276999"/>
          </a:xfrm>
        </p:spPr>
        <p:txBody>
          <a:bodyPr wrap="square" anchor="ctr">
            <a:spAutoFit/>
          </a:bodyPr>
          <a:lstStyle>
            <a:lvl1pPr marL="0" indent="0" algn="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92543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Horizontal Bar">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01168" y="3575965"/>
            <a:ext cx="8567928" cy="366713"/>
          </a:xfrm>
        </p:spPr>
        <p:txBody>
          <a:bodyPr anchor="t">
            <a:noAutofit/>
          </a:bodyPr>
          <a:lstStyle>
            <a:lvl1pPr marL="0" indent="0" algn="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201169" y="3977640"/>
            <a:ext cx="8567928" cy="276999"/>
          </a:xfrm>
        </p:spPr>
        <p:txBody>
          <a:bodyPr wrap="square" anchor="ctr">
            <a:spAutoFit/>
          </a:bodyPr>
          <a:lstStyle>
            <a:lvl1pPr marL="0" indent="0" algn="r">
              <a:buNone/>
              <a:defRPr sz="1200">
                <a:solidFill>
                  <a:schemeClr val="tx1"/>
                </a:solidFill>
              </a:defRPr>
            </a:lvl1pPr>
          </a:lstStyle>
          <a:p>
            <a:pPr lvl="0"/>
            <a:r>
              <a:rPr lang="en-US" dirty="0"/>
              <a:t>Date, 2018</a:t>
            </a:r>
          </a:p>
        </p:txBody>
      </p:sp>
      <p:sp>
        <p:nvSpPr>
          <p:cNvPr id="2" name="Title 1"/>
          <p:cNvSpPr>
            <a:spLocks noGrp="1"/>
          </p:cNvSpPr>
          <p:nvPr>
            <p:ph type="ctrTitle"/>
          </p:nvPr>
        </p:nvSpPr>
        <p:spPr>
          <a:xfrm>
            <a:off x="201168" y="2596896"/>
            <a:ext cx="8567928" cy="979069"/>
          </a:xfrm>
        </p:spPr>
        <p:txBody>
          <a:bodyPr anchor="ctr"/>
          <a:lstStyle>
            <a:lvl1pPr algn="r">
              <a:defRPr sz="3200" b="0" spc="-150">
                <a:solidFill>
                  <a:schemeClr val="tx1"/>
                </a:solidFill>
              </a:defRPr>
            </a:lvl1pPr>
          </a:lstStyle>
          <a:p>
            <a:r>
              <a:rPr lang="en-US"/>
              <a:t>Click to edit Master title style</a:t>
            </a:r>
            <a:endParaRPr lang="en-US" dirty="0"/>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0188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Slide - Square Coll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52" y="2661320"/>
            <a:ext cx="4343400" cy="1461910"/>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73153" y="5874564"/>
            <a:ext cx="4343399" cy="276999"/>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4416552" y="667512"/>
            <a:ext cx="7461504" cy="56144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6820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Square Coll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52" y="2665019"/>
            <a:ext cx="4343400" cy="107899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153" y="3760216"/>
            <a:ext cx="4343400"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73153" y="5874564"/>
            <a:ext cx="4343399" cy="276999"/>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17" name="Picture Placeholder 16"/>
          <p:cNvSpPr>
            <a:spLocks noGrp="1"/>
          </p:cNvSpPr>
          <p:nvPr>
            <p:ph type="pic" sz="quarter" idx="15"/>
          </p:nvPr>
        </p:nvSpPr>
        <p:spPr>
          <a:xfrm>
            <a:off x="4416552" y="667512"/>
            <a:ext cx="7461504" cy="56144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699744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Slide - Bars/1 Im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3017520"/>
            <a:ext cx="4727448" cy="941832"/>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0" y="-1"/>
            <a:ext cx="12192000" cy="6857999"/>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186421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Bars/1 Imag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0" y="-1"/>
            <a:ext cx="12192000" cy="6857999"/>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 name="Title 1"/>
          <p:cNvSpPr>
            <a:spLocks noGrp="1"/>
          </p:cNvSpPr>
          <p:nvPr>
            <p:ph type="ctrTitle"/>
          </p:nvPr>
        </p:nvSpPr>
        <p:spPr>
          <a:xfrm>
            <a:off x="3566160" y="2788920"/>
            <a:ext cx="4727448" cy="94183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566160" y="3756152"/>
            <a:ext cx="4727448"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Tree>
    <p:extLst>
      <p:ext uri="{BB962C8B-B14F-4D97-AF65-F5344CB8AC3E}">
        <p14:creationId xmlns:p14="http://schemas.microsoft.com/office/powerpoint/2010/main" val="387972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ver Slide - Bars/2 Images">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3017520"/>
            <a:ext cx="4727448" cy="941832"/>
          </a:xfrm>
        </p:spPr>
        <p:txBody>
          <a:bodyPr anchor="ctr"/>
          <a:lstStyle>
            <a:lvl1pPr algn="ctr">
              <a:defRPr sz="3200" b="0" spc="-150">
                <a:solidFill>
                  <a:schemeClr val="tx1"/>
                </a:solidFill>
              </a:defRPr>
            </a:lvl1pPr>
          </a:lstStyle>
          <a:p>
            <a:r>
              <a:rPr lang="en-US"/>
              <a:t>Click to edit Master title style</a:t>
            </a:r>
            <a:endParaRPr lang="en-US" dirty="0"/>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237744" y="0"/>
            <a:ext cx="3090672" cy="59436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17" name="Picture Placeholder 16"/>
          <p:cNvSpPr>
            <a:spLocks noGrp="1"/>
          </p:cNvSpPr>
          <p:nvPr>
            <p:ph type="pic" sz="quarter" idx="15"/>
          </p:nvPr>
        </p:nvSpPr>
        <p:spPr>
          <a:xfrm>
            <a:off x="8449056" y="329184"/>
            <a:ext cx="3483864" cy="65288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191261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ver Slide With Subtitle - Bars/2 Images">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6160" y="2788920"/>
            <a:ext cx="4727448" cy="941832"/>
          </a:xfrm>
        </p:spPr>
        <p:txBody>
          <a:bodyPr anchor="b"/>
          <a:lstStyle>
            <a:lvl1pPr algn="ctr">
              <a:defRPr sz="3200" b="0" spc="-150">
                <a:solidFill>
                  <a:schemeClr val="tx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566160" y="3756152"/>
            <a:ext cx="4727448" cy="366713"/>
          </a:xfrm>
        </p:spPr>
        <p:txBody>
          <a:bodyPr anchor="t">
            <a:noAutofit/>
          </a:bodyPr>
          <a:lstStyle>
            <a:lvl1pPr marL="0" indent="0" algn="ctr">
              <a:buNone/>
              <a:defRPr sz="1600" b="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p:cNvSpPr>
            <a:spLocks noGrp="1"/>
          </p:cNvSpPr>
          <p:nvPr>
            <p:ph type="body" sz="quarter" idx="14" hasCustomPrompt="1"/>
          </p:nvPr>
        </p:nvSpPr>
        <p:spPr>
          <a:xfrm>
            <a:off x="4334256" y="5961888"/>
            <a:ext cx="3182112" cy="274320"/>
          </a:xfrm>
        </p:spPr>
        <p:txBody>
          <a:bodyPr wrap="square" anchor="ctr">
            <a:spAutoFit/>
          </a:bodyPr>
          <a:lstStyle>
            <a:lvl1pPr marL="0" indent="0" algn="ctr">
              <a:buNone/>
              <a:defRPr sz="1200">
                <a:solidFill>
                  <a:schemeClr val="tx1"/>
                </a:solidFill>
              </a:defRPr>
            </a:lvl1pPr>
          </a:lstStyle>
          <a:p>
            <a:pPr lvl="0"/>
            <a:r>
              <a:rPr lang="en-US" dirty="0"/>
              <a:t>Date, 2018</a:t>
            </a:r>
          </a:p>
        </p:txBody>
      </p:sp>
      <p:sp>
        <p:nvSpPr>
          <p:cNvPr id="7" name="Picture Placeholder 16">
            <a:extLst>
              <a:ext uri="{FF2B5EF4-FFF2-40B4-BE49-F238E27FC236}">
                <a16:creationId xmlns:a16="http://schemas.microsoft.com/office/drawing/2014/main" id="{10C802CC-CAC3-4D72-99CD-38B5FC49A97B}"/>
              </a:ext>
            </a:extLst>
          </p:cNvPr>
          <p:cNvSpPr>
            <a:spLocks noGrp="1"/>
          </p:cNvSpPr>
          <p:nvPr>
            <p:ph type="pic" sz="quarter" idx="16"/>
          </p:nvPr>
        </p:nvSpPr>
        <p:spPr>
          <a:xfrm>
            <a:off x="237744" y="0"/>
            <a:ext cx="3090672" cy="59436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17" name="Picture Placeholder 16"/>
          <p:cNvSpPr>
            <a:spLocks noGrp="1"/>
          </p:cNvSpPr>
          <p:nvPr>
            <p:ph type="pic" sz="quarter" idx="15"/>
          </p:nvPr>
        </p:nvSpPr>
        <p:spPr>
          <a:xfrm>
            <a:off x="8449056" y="329184"/>
            <a:ext cx="3483864" cy="6528816"/>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80451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ransition">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0999" y="2249115"/>
            <a:ext cx="11452225" cy="2155620"/>
          </a:xfrm>
        </p:spPr>
        <p:txBody>
          <a:bodyPr anchor="ctr"/>
          <a:lstStyle>
            <a:lvl1pPr algn="ctr">
              <a:defRPr sz="4400" b="0" spc="0">
                <a:solidFill>
                  <a:schemeClr val="bg1"/>
                </a:solidFill>
              </a:defRPr>
            </a:lvl1pPr>
          </a:lstStyle>
          <a:p>
            <a:r>
              <a:rPr lang="en-US"/>
              <a:t>Click to edit Master title style</a:t>
            </a:r>
            <a:endParaRPr lang="en-US" dirty="0"/>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655867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rasition With Subtitle">
    <p:bg>
      <p:bgPr>
        <a:gradFill flip="none" rotWithShape="1">
          <a:gsLst>
            <a:gs pos="5000">
              <a:srgbClr val="6D140E"/>
            </a:gs>
            <a:gs pos="70000">
              <a:srgbClr val="DA29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5125" y="2249115"/>
            <a:ext cx="11468100" cy="1077810"/>
          </a:xfrm>
        </p:spPr>
        <p:txBody>
          <a:bodyPr anchor="b"/>
          <a:lstStyle>
            <a:lvl1pPr algn="ctr">
              <a:defRPr sz="4400" b="0" spc="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80999" y="3326925"/>
            <a:ext cx="11452225" cy="1077810"/>
          </a:xfrm>
        </p:spPr>
        <p:txBody>
          <a:bodyPr anchor="t">
            <a:noAutofit/>
          </a:bodyPr>
          <a:lstStyle>
            <a:lvl1pPr marL="0" indent="0" algn="ctr">
              <a:buNone/>
              <a:defRPr sz="2400" b="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7" name="Picture Placeholder 16"/>
          <p:cNvSpPr>
            <a:spLocks noGrp="1"/>
          </p:cNvSpPr>
          <p:nvPr>
            <p:ph type="pic" sz="quarter" idx="15"/>
          </p:nvPr>
        </p:nvSpPr>
        <p:spPr>
          <a:xfrm>
            <a:off x="0" y="0"/>
            <a:ext cx="121920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07257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s v1">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2" y="366713"/>
            <a:ext cx="7721085"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2122279"/>
            <a:ext cx="3679726" cy="40292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2"/>
          </p:nvPr>
        </p:nvSpPr>
        <p:spPr>
          <a:xfrm>
            <a:off x="8153497" y="2122279"/>
            <a:ext cx="3680363" cy="4029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040603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ductions v2">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1" y="366713"/>
            <a:ext cx="7721086"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1987550"/>
            <a:ext cx="2453151" cy="1639724"/>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2"/>
          </p:nvPr>
        </p:nvSpPr>
        <p:spPr>
          <a:xfrm>
            <a:off x="6742773" y="1987550"/>
            <a:ext cx="2453150" cy="1639724"/>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7" name="Text Placeholder 6"/>
          <p:cNvSpPr>
            <a:spLocks noGrp="1"/>
          </p:cNvSpPr>
          <p:nvPr>
            <p:ph type="body" sz="quarter" idx="16"/>
          </p:nvPr>
        </p:nvSpPr>
        <p:spPr>
          <a:xfrm>
            <a:off x="9380073" y="1987551"/>
            <a:ext cx="2453152" cy="1639723"/>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p:cNvSpPr>
            <a:spLocks noGrp="1"/>
          </p:cNvSpPr>
          <p:nvPr>
            <p:ph type="body" sz="quarter" idx="17"/>
          </p:nvPr>
        </p:nvSpPr>
        <p:spPr>
          <a:xfrm>
            <a:off x="4105471" y="4511673"/>
            <a:ext cx="2453152" cy="1638301"/>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23"/>
          <p:cNvSpPr>
            <a:spLocks noGrp="1"/>
          </p:cNvSpPr>
          <p:nvPr>
            <p:ph type="body" sz="quarter" idx="18"/>
          </p:nvPr>
        </p:nvSpPr>
        <p:spPr>
          <a:xfrm>
            <a:off x="6742771" y="4511673"/>
            <a:ext cx="2453151" cy="163989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5"/>
          <p:cNvSpPr>
            <a:spLocks noGrp="1"/>
          </p:cNvSpPr>
          <p:nvPr>
            <p:ph type="body" sz="quarter" idx="19"/>
          </p:nvPr>
        </p:nvSpPr>
        <p:spPr>
          <a:xfrm>
            <a:off x="9380069" y="4511675"/>
            <a:ext cx="2453155" cy="1639888"/>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3523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1">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bwMode="auto">
          <a:xfrm>
            <a:off x="4105472" y="366713"/>
            <a:ext cx="7721085"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9" name="Text Placeholder 8"/>
          <p:cNvSpPr>
            <a:spLocks noGrp="1"/>
          </p:cNvSpPr>
          <p:nvPr>
            <p:ph type="body" sz="quarter" idx="11"/>
          </p:nvPr>
        </p:nvSpPr>
        <p:spPr>
          <a:xfrm>
            <a:off x="4105472" y="1476375"/>
            <a:ext cx="7728388"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6"/>
          <p:cNvSpPr>
            <a:spLocks noGrp="1"/>
          </p:cNvSpPr>
          <p:nvPr>
            <p:ph type="pic" sz="quarter" idx="15"/>
          </p:nvPr>
        </p:nvSpPr>
        <p:spPr>
          <a:xfrm>
            <a:off x="0" y="0"/>
            <a:ext cx="3737172"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578389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title"/>
          </p:nvPr>
        </p:nvSpPr>
        <p:spPr>
          <a:xfrm>
            <a:off x="730250" y="1476375"/>
            <a:ext cx="3278384" cy="2152650"/>
          </a:xfrm>
        </p:spPr>
        <p:txBody>
          <a:bodyPr anchor="b"/>
          <a:lstStyle>
            <a:lvl1pPr algn="l">
              <a:defRPr/>
            </a:lvl1pPr>
          </a:lstStyle>
          <a:p>
            <a:r>
              <a:rPr lang="en-US"/>
              <a:t>Click to edit Master title style</a:t>
            </a:r>
            <a:endParaRPr lang="en-US" dirty="0"/>
          </a:p>
        </p:txBody>
      </p:sp>
      <p:sp>
        <p:nvSpPr>
          <p:cNvPr id="9" name="Text Placeholder 8"/>
          <p:cNvSpPr>
            <a:spLocks noGrp="1"/>
          </p:cNvSpPr>
          <p:nvPr>
            <p:ph type="body" sz="quarter" idx="11"/>
          </p:nvPr>
        </p:nvSpPr>
        <p:spPr>
          <a:xfrm>
            <a:off x="730251" y="3995737"/>
            <a:ext cx="3278383" cy="2155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6"/>
          <p:cNvSpPr>
            <a:spLocks noGrp="1"/>
          </p:cNvSpPr>
          <p:nvPr>
            <p:ph type="pic" sz="quarter" idx="15"/>
          </p:nvPr>
        </p:nvSpPr>
        <p:spPr>
          <a:xfrm>
            <a:off x="4874844" y="0"/>
            <a:ext cx="731715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8"/>
          <p:cNvSpPr>
            <a:spLocks noGrp="1"/>
          </p:cNvSpPr>
          <p:nvPr>
            <p:ph type="body" sz="quarter" idx="16"/>
          </p:nvPr>
        </p:nvSpPr>
        <p:spPr>
          <a:xfrm>
            <a:off x="5243144" y="706438"/>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p:cNvSpPr>
            <a:spLocks noGrp="1"/>
          </p:cNvSpPr>
          <p:nvPr>
            <p:ph type="body" sz="quarter" idx="17"/>
          </p:nvPr>
        </p:nvSpPr>
        <p:spPr>
          <a:xfrm>
            <a:off x="5243145" y="2153545"/>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8"/>
          <p:cNvSpPr>
            <a:spLocks noGrp="1"/>
          </p:cNvSpPr>
          <p:nvPr>
            <p:ph type="body" sz="quarter" idx="18"/>
          </p:nvPr>
        </p:nvSpPr>
        <p:spPr>
          <a:xfrm>
            <a:off x="5243145" y="3600652"/>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9"/>
          </p:nvPr>
        </p:nvSpPr>
        <p:spPr>
          <a:xfrm>
            <a:off x="5243145" y="5047760"/>
            <a:ext cx="6590080" cy="1103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4021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898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80" y="1066800"/>
            <a:ext cx="1073623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10736263"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5482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sic With Source Not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68" y="1066800"/>
            <a:ext cx="10736245"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p:cNvSpPr>
            <a:spLocks noGrp="1"/>
          </p:cNvSpPr>
          <p:nvPr>
            <p:ph type="body" sz="quarter" idx="14" hasCustomPrompt="1"/>
          </p:nvPr>
        </p:nvSpPr>
        <p:spPr>
          <a:xfrm>
            <a:off x="730250" y="5936119"/>
            <a:ext cx="11102975" cy="215444"/>
          </a:xfrm>
        </p:spPr>
        <p:txBody>
          <a:bodyPr wrap="square" anchor="b">
            <a:spAutoFit/>
          </a:bodyPr>
          <a:lstStyle>
            <a:lvl1pPr marL="0" indent="0" algn="l">
              <a:buNone/>
              <a:defRPr sz="800" i="0"/>
            </a:lvl1pPr>
          </a:lstStyle>
          <a:p>
            <a:pPr lvl="0"/>
            <a:r>
              <a:rPr lang="en-US" dirty="0"/>
              <a:t>Source: Website – i.e. Forbes vs. Forbes.com, date if applicable</a:t>
            </a:r>
          </a:p>
        </p:txBody>
      </p:sp>
      <p:sp>
        <p:nvSpPr>
          <p:cNvPr id="5" name="Text Placeholder 4"/>
          <p:cNvSpPr>
            <a:spLocks noGrp="1"/>
          </p:cNvSpPr>
          <p:nvPr>
            <p:ph type="body" sz="quarter" idx="15"/>
          </p:nvPr>
        </p:nvSpPr>
        <p:spPr>
          <a:xfrm>
            <a:off x="730250" y="1476375"/>
            <a:ext cx="10736263" cy="44597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387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49" y="1066800"/>
            <a:ext cx="1073626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1" y="1476375"/>
            <a:ext cx="5181599"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6280150" y="1476375"/>
            <a:ext cx="5186361"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9297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0" y="1066800"/>
            <a:ext cx="10736263"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3328454"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4441307" y="1476375"/>
            <a:ext cx="3328453"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8138059" y="1476375"/>
            <a:ext cx="3328454"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2166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 Layout">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69" y="1066800"/>
            <a:ext cx="10736244"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2403489"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3506499" y="1476375"/>
            <a:ext cx="2405352"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6280150" y="1476375"/>
            <a:ext cx="2406085"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9054383" y="1476375"/>
            <a:ext cx="2412130" cy="4675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668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308" y="2031280"/>
            <a:ext cx="7869205" cy="4120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8"/>
            <a:ext cx="2498893" cy="1569660"/>
          </a:xfrm>
        </p:spPr>
        <p:txBody>
          <a:bodyPr wrap="square" anchor="t">
            <a:spAutoFit/>
          </a:bodyPr>
          <a:lstStyle>
            <a:lvl1pPr algn="l">
              <a:defRPr sz="3200"/>
            </a:lvl1pPr>
          </a:lstStyle>
          <a:p>
            <a:r>
              <a:rPr lang="en-US"/>
              <a:t>Click to edit Master title style</a:t>
            </a:r>
            <a:endParaRPr lang="en-US" dirty="0"/>
          </a:p>
        </p:txBody>
      </p:sp>
      <p:sp>
        <p:nvSpPr>
          <p:cNvPr id="7" name="Subtitle 2"/>
          <p:cNvSpPr>
            <a:spLocks noGrp="1"/>
          </p:cNvSpPr>
          <p:nvPr>
            <p:ph type="subTitle" idx="1" hasCustomPrompt="1"/>
          </p:nvPr>
        </p:nvSpPr>
        <p:spPr>
          <a:xfrm>
            <a:off x="730250" y="4287161"/>
            <a:ext cx="2498893"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20618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309" y="2031280"/>
            <a:ext cx="3750452" cy="41202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7"/>
            <a:ext cx="2498893" cy="1569660"/>
          </a:xfrm>
        </p:spPr>
        <p:txBody>
          <a:bodyPr wrap="square" anchor="t">
            <a:spAutoFit/>
          </a:bodyPr>
          <a:lstStyle>
            <a:lvl1pPr algn="l">
              <a:defRPr sz="3200"/>
            </a:lvl1pPr>
          </a:lstStyle>
          <a:p>
            <a:r>
              <a:rPr lang="en-US"/>
              <a:t>Click to edit Master title style</a:t>
            </a:r>
            <a:endParaRPr lang="en-US" dirty="0"/>
          </a:p>
        </p:txBody>
      </p:sp>
      <p:sp>
        <p:nvSpPr>
          <p:cNvPr id="7" name="Text Placeholder 6"/>
          <p:cNvSpPr>
            <a:spLocks noGrp="1"/>
          </p:cNvSpPr>
          <p:nvPr>
            <p:ph type="body" sz="quarter" idx="11"/>
          </p:nvPr>
        </p:nvSpPr>
        <p:spPr>
          <a:xfrm>
            <a:off x="7715926" y="2031280"/>
            <a:ext cx="3750587" cy="4120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ubtitle 2"/>
          <p:cNvSpPr>
            <a:spLocks noGrp="1"/>
          </p:cNvSpPr>
          <p:nvPr>
            <p:ph type="subTitle" idx="1" hasCustomPrompt="1"/>
          </p:nvPr>
        </p:nvSpPr>
        <p:spPr>
          <a:xfrm>
            <a:off x="730250" y="4287160"/>
            <a:ext cx="2498893"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85448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lumn Carrot">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597795" y="2031281"/>
            <a:ext cx="2377371"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nvPr>
        </p:nvSpPr>
        <p:spPr>
          <a:xfrm>
            <a:off x="730250" y="3548497"/>
            <a:ext cx="2407841" cy="1569660"/>
          </a:xfrm>
        </p:spPr>
        <p:txBody>
          <a:bodyPr wrap="square" anchor="t">
            <a:spAutoFit/>
          </a:bodyPr>
          <a:lstStyle>
            <a:lvl1pPr algn="l">
              <a:defRPr sz="3200"/>
            </a:lvl1pPr>
          </a:lstStyle>
          <a:p>
            <a:r>
              <a:rPr lang="en-US"/>
              <a:t>Click to edit Master title style</a:t>
            </a:r>
            <a:endParaRPr lang="en-US" dirty="0"/>
          </a:p>
        </p:txBody>
      </p:sp>
      <p:sp>
        <p:nvSpPr>
          <p:cNvPr id="7" name="Text Placeholder 6"/>
          <p:cNvSpPr>
            <a:spLocks noGrp="1"/>
          </p:cNvSpPr>
          <p:nvPr>
            <p:ph type="body" sz="quarter" idx="11"/>
          </p:nvPr>
        </p:nvSpPr>
        <p:spPr>
          <a:xfrm>
            <a:off x="6343467" y="2031281"/>
            <a:ext cx="2377372"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2"/>
          </p:nvPr>
        </p:nvSpPr>
        <p:spPr>
          <a:xfrm>
            <a:off x="9089139" y="2031281"/>
            <a:ext cx="2377373" cy="41239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p:cNvSpPr>
            <a:spLocks noGrp="1"/>
          </p:cNvSpPr>
          <p:nvPr>
            <p:ph type="subTitle" idx="1" hasCustomPrompt="1"/>
          </p:nvPr>
        </p:nvSpPr>
        <p:spPr>
          <a:xfrm>
            <a:off x="730250" y="4287160"/>
            <a:ext cx="2407841" cy="830997"/>
          </a:xfrm>
        </p:spPr>
        <p:txBody>
          <a:bodyPr wrap="square">
            <a:sp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5233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ght Square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730250" y="3155666"/>
            <a:ext cx="5181600" cy="29958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1476375"/>
            <a:ext cx="5181600" cy="107721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6280150" y="0"/>
            <a:ext cx="591185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7" name="Subtitle 2"/>
          <p:cNvSpPr>
            <a:spLocks noGrp="1"/>
          </p:cNvSpPr>
          <p:nvPr>
            <p:ph type="subTitle" idx="1" hasCustomPrompt="1"/>
          </p:nvPr>
        </p:nvSpPr>
        <p:spPr>
          <a:xfrm>
            <a:off x="742949" y="2717730"/>
            <a:ext cx="5168901"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37790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ft Square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6280150" y="3134732"/>
            <a:ext cx="5186363" cy="30168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6280150" y="1498854"/>
            <a:ext cx="5186363" cy="107721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0" y="0"/>
            <a:ext cx="591185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Subtitle 2"/>
          <p:cNvSpPr>
            <a:spLocks noGrp="1"/>
          </p:cNvSpPr>
          <p:nvPr>
            <p:ph type="subTitle" idx="1" hasCustomPrompt="1"/>
          </p:nvPr>
        </p:nvSpPr>
        <p:spPr>
          <a:xfrm>
            <a:off x="6280150" y="2731577"/>
            <a:ext cx="5186363"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071457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ight Narrow Imag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730250" y="366713"/>
            <a:ext cx="7435646"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1" y="1066800"/>
            <a:ext cx="7435645"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2216566"/>
            <a:ext cx="7435646" cy="39349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66481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ft Narrow Imag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4025900" y="366713"/>
            <a:ext cx="7440614"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4024002" y="1066799"/>
            <a:ext cx="7448101" cy="40957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hasCustomPrompt="1"/>
          </p:nvPr>
        </p:nvSpPr>
        <p:spPr>
          <a:xfrm>
            <a:off x="4025900" y="2216566"/>
            <a:ext cx="7440614" cy="3934995"/>
          </a:xfrm>
        </p:spPr>
        <p:txBody>
          <a:bodyPr/>
          <a:lstStyle>
            <a:lvl1pPr marL="0" indent="0" algn="l">
              <a:buNone/>
              <a:defRPr/>
            </a:lvl1pPr>
          </a:lstStyle>
          <a:p>
            <a:pPr lvl="0"/>
            <a:r>
              <a:rPr lang="en-US" dirty="0"/>
              <a:t>Only text without bullets</a:t>
            </a:r>
          </a:p>
        </p:txBody>
      </p:sp>
    </p:spTree>
    <p:extLst>
      <p:ext uri="{BB962C8B-B14F-4D97-AF65-F5344CB8AC3E}">
        <p14:creationId xmlns:p14="http://schemas.microsoft.com/office/powerpoint/2010/main" val="481963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ight Narrow Image and Banner">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76376"/>
            <a:ext cx="3778249" cy="1183829"/>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7" y="2822132"/>
            <a:ext cx="3778435"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3995738"/>
            <a:ext cx="3778248" cy="21558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39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eft Narrow Image and Banner">
    <p:spTree>
      <p:nvGrpSpPr>
        <p:cNvPr id="1" name=""/>
        <p:cNvGrpSpPr/>
        <p:nvPr/>
      </p:nvGrpSpPr>
      <p:grpSpPr>
        <a:xfrm>
          <a:off x="0" y="0"/>
          <a:ext cx="0" cy="0"/>
          <a:chOff x="0" y="0"/>
          <a:chExt cx="0" cy="0"/>
        </a:xfrm>
      </p:grpSpPr>
      <p:sp>
        <p:nvSpPr>
          <p:cNvPr id="2" name="Title 1"/>
          <p:cNvSpPr>
            <a:spLocks noGrp="1"/>
          </p:cNvSpPr>
          <p:nvPr>
            <p:ph type="ctrTitle"/>
          </p:nvPr>
        </p:nvSpPr>
        <p:spPr>
          <a:xfrm>
            <a:off x="7785103" y="816186"/>
            <a:ext cx="3681411" cy="1183831"/>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785125" y="2161942"/>
            <a:ext cx="3681592"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785103" y="3335547"/>
            <a:ext cx="3681410" cy="2816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06220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ight Double Images">
    <p:spTree>
      <p:nvGrpSpPr>
        <p:cNvPr id="1" name=""/>
        <p:cNvGrpSpPr/>
        <p:nvPr/>
      </p:nvGrpSpPr>
      <p:grpSpPr>
        <a:xfrm>
          <a:off x="0" y="0"/>
          <a:ext cx="0" cy="0"/>
          <a:chOff x="0" y="0"/>
          <a:chExt cx="0" cy="0"/>
        </a:xfrm>
      </p:grpSpPr>
      <p:sp>
        <p:nvSpPr>
          <p:cNvPr id="2" name="Title 1"/>
          <p:cNvSpPr>
            <a:spLocks noGrp="1"/>
          </p:cNvSpPr>
          <p:nvPr>
            <p:ph type="ctrTitle"/>
          </p:nvPr>
        </p:nvSpPr>
        <p:spPr>
          <a:xfrm>
            <a:off x="730250" y="816186"/>
            <a:ext cx="3778249" cy="1183829"/>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7" y="2136299"/>
            <a:ext cx="3778435"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30250" y="3335547"/>
            <a:ext cx="3778248" cy="28160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p:cNvSpPr>
            <a:spLocks noGrp="1"/>
          </p:cNvSpPr>
          <p:nvPr>
            <p:ph type="pic" sz="quarter" idx="17"/>
          </p:nvPr>
        </p:nvSpPr>
        <p:spPr>
          <a:xfrm>
            <a:off x="4714262"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455982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ft Double Images">
    <p:spTree>
      <p:nvGrpSpPr>
        <p:cNvPr id="1" name=""/>
        <p:cNvGrpSpPr/>
        <p:nvPr/>
      </p:nvGrpSpPr>
      <p:grpSpPr>
        <a:xfrm>
          <a:off x="0" y="0"/>
          <a:ext cx="0" cy="0"/>
          <a:chOff x="0" y="0"/>
          <a:chExt cx="0" cy="0"/>
        </a:xfrm>
      </p:grpSpPr>
      <p:sp>
        <p:nvSpPr>
          <p:cNvPr id="2" name="Title 1"/>
          <p:cNvSpPr>
            <a:spLocks noGrp="1"/>
          </p:cNvSpPr>
          <p:nvPr>
            <p:ph type="ctrTitle"/>
          </p:nvPr>
        </p:nvSpPr>
        <p:spPr>
          <a:xfrm>
            <a:off x="7671419" y="816186"/>
            <a:ext cx="3795094" cy="1183831"/>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671417" y="2136299"/>
            <a:ext cx="3795280"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6" name="Text Placeholder 5"/>
          <p:cNvSpPr>
            <a:spLocks noGrp="1"/>
          </p:cNvSpPr>
          <p:nvPr>
            <p:ph type="body" sz="quarter" idx="16"/>
          </p:nvPr>
        </p:nvSpPr>
        <p:spPr>
          <a:xfrm>
            <a:off x="7671418" y="3335547"/>
            <a:ext cx="3795093" cy="28160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p:cNvSpPr>
            <a:spLocks noGrp="1"/>
          </p:cNvSpPr>
          <p:nvPr>
            <p:ph type="pic" sz="quarter" idx="17"/>
          </p:nvPr>
        </p:nvSpPr>
        <p:spPr>
          <a:xfrm>
            <a:off x="3819731"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286776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ight Image &amp; Text Banner">
    <p:spTree>
      <p:nvGrpSpPr>
        <p:cNvPr id="1" name=""/>
        <p:cNvGrpSpPr/>
        <p:nvPr/>
      </p:nvGrpSpPr>
      <p:grpSpPr>
        <a:xfrm>
          <a:off x="0" y="0"/>
          <a:ext cx="0" cy="0"/>
          <a:chOff x="0" y="0"/>
          <a:chExt cx="0" cy="0"/>
        </a:xfrm>
      </p:grpSpPr>
      <p:sp>
        <p:nvSpPr>
          <p:cNvPr id="2" name="Title 1"/>
          <p:cNvSpPr>
            <a:spLocks noGrp="1"/>
          </p:cNvSpPr>
          <p:nvPr>
            <p:ph type="ctrTitle"/>
          </p:nvPr>
        </p:nvSpPr>
        <p:spPr>
          <a:xfrm>
            <a:off x="5632664" y="904875"/>
            <a:ext cx="2145872" cy="1310217"/>
          </a:xfrm>
        </p:spPr>
        <p:txBody>
          <a:bodyPr anchor="b"/>
          <a:lstStyle>
            <a:lvl1pPr algn="l">
              <a:defRPr sz="3200"/>
            </a:lvl1pPr>
          </a:lstStyle>
          <a:p>
            <a:r>
              <a:rPr lang="en-US"/>
              <a:t>Click to edit Master title style</a:t>
            </a:r>
            <a:endParaRPr lang="en-US" dirty="0"/>
          </a:p>
        </p:txBody>
      </p:sp>
      <p:sp>
        <p:nvSpPr>
          <p:cNvPr id="12" name="Picture Placeholder 16"/>
          <p:cNvSpPr>
            <a:spLocks noGrp="1"/>
          </p:cNvSpPr>
          <p:nvPr>
            <p:ph type="pic" sz="quarter" idx="15"/>
          </p:nvPr>
        </p:nvSpPr>
        <p:spPr>
          <a:xfrm>
            <a:off x="853440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1864" y="6260889"/>
            <a:ext cx="926672" cy="262151"/>
          </a:xfrm>
          <a:prstGeom prst="rect">
            <a:avLst/>
          </a:prstGeom>
        </p:spPr>
      </p:pic>
      <p:sp>
        <p:nvSpPr>
          <p:cNvPr id="25" name="Text Placeholder 24"/>
          <p:cNvSpPr>
            <a:spLocks noGrp="1"/>
          </p:cNvSpPr>
          <p:nvPr>
            <p:ph type="body" sz="quarter" idx="16"/>
          </p:nvPr>
        </p:nvSpPr>
        <p:spPr>
          <a:xfrm>
            <a:off x="5632664" y="2814699"/>
            <a:ext cx="2145872" cy="3336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4"/>
          <p:cNvSpPr>
            <a:spLocks noGrp="1"/>
          </p:cNvSpPr>
          <p:nvPr>
            <p:ph type="body" sz="quarter" idx="17"/>
          </p:nvPr>
        </p:nvSpPr>
        <p:spPr>
          <a:xfrm>
            <a:off x="1608992" y="904876"/>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1608992" y="2814699"/>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1608992" y="47245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p:cNvSpPr>
            <a:spLocks noGrp="1"/>
          </p:cNvSpPr>
          <p:nvPr>
            <p:ph type="subTitle" idx="1" hasCustomPrompt="1"/>
          </p:nvPr>
        </p:nvSpPr>
        <p:spPr>
          <a:xfrm>
            <a:off x="5632664" y="2377021"/>
            <a:ext cx="2145872"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852637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eft Image &amp; Text Banner">
    <p:spTree>
      <p:nvGrpSpPr>
        <p:cNvPr id="1" name=""/>
        <p:cNvGrpSpPr/>
        <p:nvPr/>
      </p:nvGrpSpPr>
      <p:grpSpPr>
        <a:xfrm>
          <a:off x="0" y="0"/>
          <a:ext cx="0" cy="0"/>
          <a:chOff x="0" y="0"/>
          <a:chExt cx="0" cy="0"/>
        </a:xfrm>
      </p:grpSpPr>
      <p:sp>
        <p:nvSpPr>
          <p:cNvPr id="2" name="Title 1"/>
          <p:cNvSpPr>
            <a:spLocks noGrp="1"/>
          </p:cNvSpPr>
          <p:nvPr>
            <p:ph type="ctrTitle"/>
          </p:nvPr>
        </p:nvSpPr>
        <p:spPr>
          <a:xfrm>
            <a:off x="4486275" y="914399"/>
            <a:ext cx="1976438" cy="1318901"/>
          </a:xfrm>
        </p:spPr>
        <p:txBody>
          <a:bodyPr anchor="b"/>
          <a:lstStyle>
            <a:lvl1pPr algn="l">
              <a:defRPr sz="3200"/>
            </a:lvl1pPr>
          </a:lstStyle>
          <a:p>
            <a:r>
              <a:rPr lang="en-US"/>
              <a:t>Click to edit Master title style</a:t>
            </a:r>
            <a:endParaRPr lang="en-US" dirty="0"/>
          </a:p>
        </p:txBody>
      </p:sp>
      <p:sp>
        <p:nvSpPr>
          <p:cNvPr id="12" name="Picture Placeholder 16"/>
          <p:cNvSpPr>
            <a:spLocks noGrp="1"/>
          </p:cNvSpPr>
          <p:nvPr>
            <p:ph type="pic" sz="quarter" idx="15"/>
          </p:nvPr>
        </p:nvSpPr>
        <p:spPr>
          <a:xfrm>
            <a:off x="0" y="0"/>
            <a:ext cx="3657600"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25" name="Text Placeholder 24"/>
          <p:cNvSpPr>
            <a:spLocks noGrp="1"/>
          </p:cNvSpPr>
          <p:nvPr>
            <p:ph type="body" sz="quarter" idx="16"/>
          </p:nvPr>
        </p:nvSpPr>
        <p:spPr>
          <a:xfrm>
            <a:off x="4486275" y="2814699"/>
            <a:ext cx="1976438" cy="3336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4"/>
          <p:cNvSpPr>
            <a:spLocks noGrp="1"/>
          </p:cNvSpPr>
          <p:nvPr>
            <p:ph type="body" sz="quarter" idx="17"/>
          </p:nvPr>
        </p:nvSpPr>
        <p:spPr>
          <a:xfrm>
            <a:off x="8686799" y="904875"/>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8686800" y="2814699"/>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8686800" y="47245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p:cNvSpPr>
            <a:spLocks noGrp="1"/>
          </p:cNvSpPr>
          <p:nvPr>
            <p:ph type="subTitle" idx="1" hasCustomPrompt="1"/>
          </p:nvPr>
        </p:nvSpPr>
        <p:spPr>
          <a:xfrm>
            <a:off x="4486275" y="2401824"/>
            <a:ext cx="1976438"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231850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ight Image &amp; Text Banner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730250" y="2932785"/>
            <a:ext cx="5181600" cy="10629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1066800"/>
            <a:ext cx="5181600" cy="1285659"/>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6280150" y="0"/>
            <a:ext cx="295592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10"/>
          <p:cNvSpPr>
            <a:spLocks noGrp="1"/>
          </p:cNvSpPr>
          <p:nvPr>
            <p:ph type="body" sz="quarter" idx="16"/>
          </p:nvPr>
        </p:nvSpPr>
        <p:spPr>
          <a:xfrm>
            <a:off x="1508132" y="4010697"/>
            <a:ext cx="4403717"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7"/>
          </p:nvPr>
        </p:nvSpPr>
        <p:spPr>
          <a:xfrm>
            <a:off x="1508132" y="5088610"/>
            <a:ext cx="4403717"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0"/>
          <p:cNvSpPr>
            <a:spLocks noGrp="1"/>
          </p:cNvSpPr>
          <p:nvPr>
            <p:ph type="body" sz="quarter" idx="18"/>
          </p:nvPr>
        </p:nvSpPr>
        <p:spPr>
          <a:xfrm>
            <a:off x="9604374" y="904875"/>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0"/>
          <p:cNvSpPr>
            <a:spLocks noGrp="1"/>
          </p:cNvSpPr>
          <p:nvPr>
            <p:ph type="body" sz="quarter" idx="19"/>
          </p:nvPr>
        </p:nvSpPr>
        <p:spPr>
          <a:xfrm>
            <a:off x="9604374" y="2866500"/>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0"/>
          <p:cNvSpPr>
            <a:spLocks noGrp="1"/>
          </p:cNvSpPr>
          <p:nvPr>
            <p:ph type="body" sz="quarter" idx="20"/>
          </p:nvPr>
        </p:nvSpPr>
        <p:spPr>
          <a:xfrm>
            <a:off x="9604374" y="4828124"/>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p:cNvSpPr>
            <a:spLocks noGrp="1"/>
          </p:cNvSpPr>
          <p:nvPr>
            <p:ph type="subTitle" idx="1" hasCustomPrompt="1"/>
          </p:nvPr>
        </p:nvSpPr>
        <p:spPr>
          <a:xfrm>
            <a:off x="730250" y="2514386"/>
            <a:ext cx="518159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36325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eft Image &amp; Text Banner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11" name="Text Placeholder 10"/>
          <p:cNvSpPr>
            <a:spLocks noGrp="1"/>
          </p:cNvSpPr>
          <p:nvPr>
            <p:ph type="body" sz="quarter" idx="10"/>
          </p:nvPr>
        </p:nvSpPr>
        <p:spPr>
          <a:xfrm>
            <a:off x="6656387" y="2933264"/>
            <a:ext cx="5176838" cy="10629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6660025" y="1066800"/>
            <a:ext cx="5176838" cy="1285659"/>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2" name="Picture Placeholder 16"/>
          <p:cNvSpPr>
            <a:spLocks noGrp="1"/>
          </p:cNvSpPr>
          <p:nvPr>
            <p:ph type="pic" sz="quarter" idx="15"/>
          </p:nvPr>
        </p:nvSpPr>
        <p:spPr>
          <a:xfrm>
            <a:off x="3324225" y="0"/>
            <a:ext cx="2955925" cy="6858000"/>
          </a:xfrm>
        </p:spPr>
        <p:txBody>
          <a:bodyPr anchor="ctr"/>
          <a:lstStyle>
            <a:lvl1pPr marL="0" indent="0" algn="ctr">
              <a:buNone/>
              <a:defRPr sz="1200">
                <a:solidFill>
                  <a:schemeClr val="bg1"/>
                </a:solidFill>
              </a:defRPr>
            </a:lvl1pPr>
          </a:lstStyle>
          <a:p>
            <a:r>
              <a:rPr lang="en-US"/>
              <a:t>Click icon to add picture</a:t>
            </a:r>
            <a:endParaRPr lang="en-US" dirty="0"/>
          </a:p>
        </p:txBody>
      </p:sp>
      <p:sp>
        <p:nvSpPr>
          <p:cNvPr id="8" name="Text Placeholder 10"/>
          <p:cNvSpPr>
            <a:spLocks noGrp="1"/>
          </p:cNvSpPr>
          <p:nvPr>
            <p:ph type="body" sz="quarter" idx="16"/>
          </p:nvPr>
        </p:nvSpPr>
        <p:spPr>
          <a:xfrm>
            <a:off x="7419731" y="4011176"/>
            <a:ext cx="4413494"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7"/>
          </p:nvPr>
        </p:nvSpPr>
        <p:spPr>
          <a:xfrm>
            <a:off x="7419731" y="5089089"/>
            <a:ext cx="4413494" cy="1062953"/>
          </a:xfrm>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0"/>
          <p:cNvSpPr>
            <a:spLocks noGrp="1"/>
          </p:cNvSpPr>
          <p:nvPr>
            <p:ph type="body" sz="quarter" idx="18"/>
          </p:nvPr>
        </p:nvSpPr>
        <p:spPr>
          <a:xfrm>
            <a:off x="730250" y="904875"/>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0"/>
          <p:cNvSpPr>
            <a:spLocks noGrp="1"/>
          </p:cNvSpPr>
          <p:nvPr>
            <p:ph type="body" sz="quarter" idx="19"/>
          </p:nvPr>
        </p:nvSpPr>
        <p:spPr>
          <a:xfrm>
            <a:off x="730250" y="2866500"/>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0"/>
          <p:cNvSpPr>
            <a:spLocks noGrp="1"/>
          </p:cNvSpPr>
          <p:nvPr>
            <p:ph type="body" sz="quarter" idx="20"/>
          </p:nvPr>
        </p:nvSpPr>
        <p:spPr>
          <a:xfrm>
            <a:off x="730250" y="4828124"/>
            <a:ext cx="2228851" cy="132343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p:cNvSpPr>
            <a:spLocks noGrp="1"/>
          </p:cNvSpPr>
          <p:nvPr>
            <p:ph type="subTitle" idx="1" hasCustomPrompt="1"/>
          </p:nvPr>
        </p:nvSpPr>
        <p:spPr>
          <a:xfrm>
            <a:off x="6656387" y="2514386"/>
            <a:ext cx="5176838"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5209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 Column Images">
    <p:spTree>
      <p:nvGrpSpPr>
        <p:cNvPr id="1" name=""/>
        <p:cNvGrpSpPr/>
        <p:nvPr/>
      </p:nvGrpSpPr>
      <p:grpSpPr>
        <a:xfrm>
          <a:off x="0" y="0"/>
          <a:ext cx="0" cy="0"/>
          <a:chOff x="0" y="0"/>
          <a:chExt cx="0" cy="0"/>
        </a:xfrm>
      </p:grpSpPr>
      <p:sp>
        <p:nvSpPr>
          <p:cNvPr id="2" name="Title 1"/>
          <p:cNvSpPr>
            <a:spLocks noGrp="1"/>
          </p:cNvSpPr>
          <p:nvPr>
            <p:ph type="ctrTitle"/>
          </p:nvPr>
        </p:nvSpPr>
        <p:spPr>
          <a:xfrm>
            <a:off x="2689516" y="1499200"/>
            <a:ext cx="9143708" cy="547687"/>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2688359" y="2650992"/>
            <a:ext cx="9144866" cy="3500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7" name="Subtitle 2"/>
          <p:cNvSpPr>
            <a:spLocks noGrp="1"/>
          </p:cNvSpPr>
          <p:nvPr>
            <p:ph type="subTitle" idx="1" hasCustomPrompt="1"/>
          </p:nvPr>
        </p:nvSpPr>
        <p:spPr>
          <a:xfrm>
            <a:off x="2688358" y="2213771"/>
            <a:ext cx="9144866"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87683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lumn Images">
    <p:spTree>
      <p:nvGrpSpPr>
        <p:cNvPr id="1" name=""/>
        <p:cNvGrpSpPr/>
        <p:nvPr/>
      </p:nvGrpSpPr>
      <p:grpSpPr>
        <a:xfrm>
          <a:off x="0" y="0"/>
          <a:ext cx="0" cy="0"/>
          <a:chOff x="0" y="0"/>
          <a:chExt cx="0" cy="0"/>
        </a:xfrm>
      </p:grpSpPr>
      <p:sp>
        <p:nvSpPr>
          <p:cNvPr id="19" name="Picture Placeholder 16"/>
          <p:cNvSpPr>
            <a:spLocks noGrp="1"/>
          </p:cNvSpPr>
          <p:nvPr>
            <p:ph type="pic" sz="quarter" idx="51"/>
          </p:nvPr>
        </p:nvSpPr>
        <p:spPr>
          <a:xfrm>
            <a:off x="2529937" y="2348997"/>
            <a:ext cx="2320058" cy="2330606"/>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 name="Title 1"/>
          <p:cNvSpPr>
            <a:spLocks noGrp="1"/>
          </p:cNvSpPr>
          <p:nvPr>
            <p:ph type="ctrTitle"/>
          </p:nvPr>
        </p:nvSpPr>
        <p:spPr>
          <a:xfrm>
            <a:off x="5232074" y="1499200"/>
            <a:ext cx="6601149" cy="547687"/>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5231239" y="2650991"/>
            <a:ext cx="6601985" cy="35082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Picture Placeholder 16"/>
          <p:cNvSpPr>
            <a:spLocks noGrp="1"/>
          </p:cNvSpPr>
          <p:nvPr>
            <p:ph type="pic" sz="quarter" idx="50"/>
          </p:nvPr>
        </p:nvSpPr>
        <p:spPr>
          <a:xfrm>
            <a:off x="2529937" y="0"/>
            <a:ext cx="2320058" cy="21521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52"/>
          </p:nvPr>
        </p:nvSpPr>
        <p:spPr>
          <a:xfrm>
            <a:off x="2529937" y="4876415"/>
            <a:ext cx="2326659" cy="19815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0" name="Subtitle 2"/>
          <p:cNvSpPr>
            <a:spLocks noGrp="1"/>
          </p:cNvSpPr>
          <p:nvPr>
            <p:ph type="subTitle" idx="1" hasCustomPrompt="1"/>
          </p:nvPr>
        </p:nvSpPr>
        <p:spPr>
          <a:xfrm>
            <a:off x="5231239" y="2208814"/>
            <a:ext cx="6601984"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838830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lumn Images">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774635" y="1499200"/>
            <a:ext cx="4058587"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7774635" y="2650990"/>
            <a:ext cx="4058589" cy="35005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2529937" y="2348997"/>
            <a:ext cx="2320058" cy="2330606"/>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0" y="0"/>
            <a:ext cx="2320058" cy="17730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0" y="1962614"/>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Picture Placeholder 16"/>
          <p:cNvSpPr>
            <a:spLocks noGrp="1"/>
          </p:cNvSpPr>
          <p:nvPr>
            <p:ph type="pic" sz="quarter" idx="49"/>
          </p:nvPr>
        </p:nvSpPr>
        <p:spPr>
          <a:xfrm>
            <a:off x="0" y="4505092"/>
            <a:ext cx="2320058" cy="235290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2529937" y="0"/>
            <a:ext cx="2320058" cy="21521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0" name="Picture Placeholder 16"/>
          <p:cNvSpPr>
            <a:spLocks noGrp="1"/>
          </p:cNvSpPr>
          <p:nvPr>
            <p:ph type="pic" sz="quarter" idx="52"/>
          </p:nvPr>
        </p:nvSpPr>
        <p:spPr>
          <a:xfrm>
            <a:off x="2529937" y="4876415"/>
            <a:ext cx="2326659" cy="198158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1" name="Picture Placeholder 16"/>
          <p:cNvSpPr>
            <a:spLocks noGrp="1"/>
          </p:cNvSpPr>
          <p:nvPr>
            <p:ph type="pic" sz="quarter" idx="57"/>
          </p:nvPr>
        </p:nvSpPr>
        <p:spPr>
          <a:xfrm>
            <a:off x="5073076" y="3231906"/>
            <a:ext cx="2333261" cy="214159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2" name="Picture Placeholder 16"/>
          <p:cNvSpPr>
            <a:spLocks noGrp="1"/>
          </p:cNvSpPr>
          <p:nvPr>
            <p:ph type="pic" sz="quarter" idx="58"/>
          </p:nvPr>
        </p:nvSpPr>
        <p:spPr>
          <a:xfrm>
            <a:off x="5073076" y="0"/>
            <a:ext cx="2333259" cy="3033922"/>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3" name="Picture Placeholder 16"/>
          <p:cNvSpPr>
            <a:spLocks noGrp="1"/>
          </p:cNvSpPr>
          <p:nvPr>
            <p:ph type="pic" sz="quarter" idx="59"/>
          </p:nvPr>
        </p:nvSpPr>
        <p:spPr>
          <a:xfrm>
            <a:off x="5066438" y="5571485"/>
            <a:ext cx="2339899" cy="128651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24" name="Subtitle 2"/>
          <p:cNvSpPr>
            <a:spLocks noGrp="1"/>
          </p:cNvSpPr>
          <p:nvPr>
            <p:ph type="subTitle" idx="1" hasCustomPrompt="1"/>
          </p:nvPr>
        </p:nvSpPr>
        <p:spPr>
          <a:xfrm>
            <a:off x="7774635" y="2208814"/>
            <a:ext cx="4058588"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0355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saic v1 Images Right">
    <p:spTree>
      <p:nvGrpSpPr>
        <p:cNvPr id="1" name=""/>
        <p:cNvGrpSpPr/>
        <p:nvPr/>
      </p:nvGrpSpPr>
      <p:grpSpPr>
        <a:xfrm>
          <a:off x="0" y="0"/>
          <a:ext cx="0" cy="0"/>
          <a:chOff x="0" y="0"/>
          <a:chExt cx="0" cy="0"/>
        </a:xfrm>
      </p:grpSpPr>
      <p:sp>
        <p:nvSpPr>
          <p:cNvPr id="2" name="Title 1"/>
          <p:cNvSpPr>
            <a:spLocks noGrp="1"/>
          </p:cNvSpPr>
          <p:nvPr>
            <p:ph type="ctrTitle"/>
          </p:nvPr>
        </p:nvSpPr>
        <p:spPr>
          <a:xfrm>
            <a:off x="3890993" y="2026447"/>
            <a:ext cx="2774825" cy="1602579"/>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730250" y="1066800"/>
            <a:ext cx="2774827" cy="508476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9561941" y="3813177"/>
            <a:ext cx="1904572" cy="2338387"/>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7472295" y="1066801"/>
            <a:ext cx="1901952" cy="14746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7472295" y="2735494"/>
            <a:ext cx="1901952" cy="3416070"/>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9561941" y="1066801"/>
            <a:ext cx="1904572" cy="256222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8" name="Subtitle 2"/>
          <p:cNvSpPr>
            <a:spLocks noGrp="1"/>
          </p:cNvSpPr>
          <p:nvPr>
            <p:ph type="subTitle" idx="1" hasCustomPrompt="1"/>
          </p:nvPr>
        </p:nvSpPr>
        <p:spPr>
          <a:xfrm>
            <a:off x="3890992" y="3813177"/>
            <a:ext cx="2774825"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293262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saic v1 Images Left">
    <p:spTree>
      <p:nvGrpSpPr>
        <p:cNvPr id="1" name=""/>
        <p:cNvGrpSpPr/>
        <p:nvPr/>
      </p:nvGrpSpPr>
      <p:grpSpPr>
        <a:xfrm>
          <a:off x="0" y="0"/>
          <a:ext cx="0" cy="0"/>
          <a:chOff x="0" y="0"/>
          <a:chExt cx="0" cy="0"/>
        </a:xfrm>
      </p:grpSpPr>
      <p:sp>
        <p:nvSpPr>
          <p:cNvPr id="2" name="Title 1"/>
          <p:cNvSpPr>
            <a:spLocks noGrp="1"/>
          </p:cNvSpPr>
          <p:nvPr>
            <p:ph type="ctrTitle"/>
          </p:nvPr>
        </p:nvSpPr>
        <p:spPr>
          <a:xfrm>
            <a:off x="5545140" y="2026446"/>
            <a:ext cx="2774825" cy="1602579"/>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8691686" y="1066800"/>
            <a:ext cx="2774827" cy="508476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6"/>
          <p:cNvSpPr>
            <a:spLocks noGrp="1"/>
          </p:cNvSpPr>
          <p:nvPr>
            <p:ph type="pic" sz="quarter" idx="51"/>
          </p:nvPr>
        </p:nvSpPr>
        <p:spPr>
          <a:xfrm>
            <a:off x="3185382" y="3813176"/>
            <a:ext cx="1904572" cy="2338387"/>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6" name="Picture Placeholder 16"/>
          <p:cNvSpPr>
            <a:spLocks noGrp="1"/>
          </p:cNvSpPr>
          <p:nvPr>
            <p:ph type="pic" sz="quarter" idx="15"/>
          </p:nvPr>
        </p:nvSpPr>
        <p:spPr>
          <a:xfrm>
            <a:off x="1095736" y="1066800"/>
            <a:ext cx="1901952" cy="1474644"/>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7" name="Picture Placeholder 16"/>
          <p:cNvSpPr>
            <a:spLocks noGrp="1"/>
          </p:cNvSpPr>
          <p:nvPr>
            <p:ph type="pic" sz="quarter" idx="45"/>
          </p:nvPr>
        </p:nvSpPr>
        <p:spPr>
          <a:xfrm>
            <a:off x="1095736" y="2735493"/>
            <a:ext cx="1901952" cy="3416070"/>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3185382" y="1066800"/>
            <a:ext cx="1904572" cy="256222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8" name="Subtitle 2"/>
          <p:cNvSpPr>
            <a:spLocks noGrp="1"/>
          </p:cNvSpPr>
          <p:nvPr>
            <p:ph type="subTitle" idx="1" hasCustomPrompt="1"/>
          </p:nvPr>
        </p:nvSpPr>
        <p:spPr>
          <a:xfrm>
            <a:off x="5545139" y="3813176"/>
            <a:ext cx="2774825"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812997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saic v2">
    <p:spTree>
      <p:nvGrpSpPr>
        <p:cNvPr id="1" name=""/>
        <p:cNvGrpSpPr/>
        <p:nvPr/>
      </p:nvGrpSpPr>
      <p:grpSpPr>
        <a:xfrm>
          <a:off x="0" y="0"/>
          <a:ext cx="0" cy="0"/>
          <a:chOff x="0" y="0"/>
          <a:chExt cx="0" cy="0"/>
        </a:xfrm>
      </p:grpSpPr>
      <p:sp>
        <p:nvSpPr>
          <p:cNvPr id="2" name="Title 1"/>
          <p:cNvSpPr>
            <a:spLocks noGrp="1"/>
          </p:cNvSpPr>
          <p:nvPr>
            <p:ph type="ctrTitle"/>
          </p:nvPr>
        </p:nvSpPr>
        <p:spPr>
          <a:xfrm>
            <a:off x="730250" y="914400"/>
            <a:ext cx="4726412" cy="1242746"/>
          </a:xfrm>
        </p:spPr>
        <p:txBody>
          <a:bodyPr anchor="b"/>
          <a:lstStyle>
            <a:lvl1pPr algn="l">
              <a:defRPr sz="3200"/>
            </a:lvl1pPr>
          </a:lstStyle>
          <a:p>
            <a:r>
              <a:rPr lang="en-US"/>
              <a:t>Click to edit Master title style</a:t>
            </a:r>
            <a:endParaRPr lang="en-US" dirty="0"/>
          </a:p>
        </p:txBody>
      </p:sp>
      <p:sp>
        <p:nvSpPr>
          <p:cNvPr id="11" name="Text Placeholder 10"/>
          <p:cNvSpPr>
            <a:spLocks noGrp="1"/>
          </p:cNvSpPr>
          <p:nvPr>
            <p:ph type="body" sz="quarter" idx="10"/>
          </p:nvPr>
        </p:nvSpPr>
        <p:spPr>
          <a:xfrm>
            <a:off x="730252" y="2755098"/>
            <a:ext cx="4726412" cy="33988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6"/>
          <p:cNvSpPr>
            <a:spLocks noGrp="1"/>
          </p:cNvSpPr>
          <p:nvPr>
            <p:ph type="pic" sz="quarter" idx="15"/>
          </p:nvPr>
        </p:nvSpPr>
        <p:spPr>
          <a:xfrm>
            <a:off x="5911849" y="366713"/>
            <a:ext cx="2639484" cy="2795588"/>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9" name="Picture Placeholder 16"/>
          <p:cNvSpPr>
            <a:spLocks noGrp="1"/>
          </p:cNvSpPr>
          <p:nvPr>
            <p:ph type="pic" sz="quarter" idx="50"/>
          </p:nvPr>
        </p:nvSpPr>
        <p:spPr>
          <a:xfrm>
            <a:off x="5911848" y="3346451"/>
            <a:ext cx="2642616" cy="2807495"/>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9" name="Picture Placeholder 16"/>
          <p:cNvSpPr>
            <a:spLocks noGrp="1"/>
          </p:cNvSpPr>
          <p:nvPr>
            <p:ph type="pic" sz="quarter" idx="52"/>
          </p:nvPr>
        </p:nvSpPr>
        <p:spPr>
          <a:xfrm>
            <a:off x="8739716" y="1851820"/>
            <a:ext cx="2639484" cy="2805112"/>
          </a:xfrm>
        </p:spPr>
        <p:txBody>
          <a:bodyPr anchor="ctr"/>
          <a:lstStyle>
            <a:lvl1pPr marL="0" indent="0" algn="ctr">
              <a:buFont typeface="Arial" panose="020B0604020202020204" pitchFamily="34" charset="0"/>
              <a:buNone/>
              <a:defRPr sz="1200">
                <a:solidFill>
                  <a:schemeClr val="bg2"/>
                </a:solidFill>
              </a:defRPr>
            </a:lvl1pPr>
          </a:lstStyle>
          <a:p>
            <a:r>
              <a:rPr lang="en-US"/>
              <a:t>Click icon to add picture</a:t>
            </a:r>
            <a:endParaRPr lang="en-US" dirty="0"/>
          </a:p>
        </p:txBody>
      </p:sp>
      <p:sp>
        <p:nvSpPr>
          <p:cNvPr id="18" name="Subtitle 2"/>
          <p:cNvSpPr>
            <a:spLocks noGrp="1"/>
          </p:cNvSpPr>
          <p:nvPr>
            <p:ph type="subTitle" idx="1" hasCustomPrompt="1"/>
          </p:nvPr>
        </p:nvSpPr>
        <p:spPr>
          <a:xfrm>
            <a:off x="730250" y="2323300"/>
            <a:ext cx="4726412"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536305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oneycomb v1">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3995737"/>
            <a:ext cx="5181599" cy="2155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p:custDataLst>
              <p:tags r:id="rId1"/>
            </p:custDataLst>
          </p:nvPr>
        </p:nvSpPr>
        <p:spPr bwMode="auto">
          <a:xfrm>
            <a:off x="730250" y="2046756"/>
            <a:ext cx="5181600"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b" anchorCtr="0">
            <a:noAutofit/>
          </a:bodyPr>
          <a:lstStyle>
            <a:lvl1pPr marL="0" indent="0" algn="l">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7" name="Picture Placeholder 7"/>
          <p:cNvSpPr>
            <a:spLocks noGrp="1"/>
          </p:cNvSpPr>
          <p:nvPr>
            <p:ph type="pic" sz="quarter" idx="41"/>
          </p:nvPr>
        </p:nvSpPr>
        <p:spPr>
          <a:xfrm>
            <a:off x="7367743" y="4238177"/>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7"/>
          <p:cNvSpPr>
            <a:spLocks noGrp="1"/>
          </p:cNvSpPr>
          <p:nvPr>
            <p:ph type="pic" sz="quarter" idx="42"/>
          </p:nvPr>
        </p:nvSpPr>
        <p:spPr>
          <a:xfrm>
            <a:off x="9163216" y="4238176"/>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7"/>
          <p:cNvSpPr>
            <a:spLocks noGrp="1"/>
          </p:cNvSpPr>
          <p:nvPr>
            <p:ph type="pic" sz="quarter" idx="43"/>
          </p:nvPr>
        </p:nvSpPr>
        <p:spPr>
          <a:xfrm>
            <a:off x="6483290" y="2636669"/>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7"/>
          <p:cNvSpPr>
            <a:spLocks noGrp="1"/>
          </p:cNvSpPr>
          <p:nvPr>
            <p:ph type="pic" sz="quarter" idx="44"/>
          </p:nvPr>
        </p:nvSpPr>
        <p:spPr>
          <a:xfrm>
            <a:off x="10018012" y="263667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7"/>
          <p:cNvSpPr>
            <a:spLocks noGrp="1"/>
          </p:cNvSpPr>
          <p:nvPr>
            <p:ph type="pic" sz="quarter" idx="45"/>
          </p:nvPr>
        </p:nvSpPr>
        <p:spPr>
          <a:xfrm>
            <a:off x="7367743" y="106680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7"/>
          <p:cNvSpPr>
            <a:spLocks noGrp="1"/>
          </p:cNvSpPr>
          <p:nvPr>
            <p:ph type="pic" sz="quarter" idx="46"/>
          </p:nvPr>
        </p:nvSpPr>
        <p:spPr>
          <a:xfrm>
            <a:off x="9163216" y="106680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7"/>
          <p:cNvSpPr>
            <a:spLocks noGrp="1"/>
          </p:cNvSpPr>
          <p:nvPr>
            <p:ph type="pic" sz="quarter" idx="47"/>
          </p:nvPr>
        </p:nvSpPr>
        <p:spPr>
          <a:xfrm>
            <a:off x="8244732" y="2636670"/>
            <a:ext cx="1618624" cy="187711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Subtitle 2"/>
          <p:cNvSpPr>
            <a:spLocks noGrp="1"/>
          </p:cNvSpPr>
          <p:nvPr>
            <p:ph type="subTitle" idx="1" hasCustomPrompt="1"/>
          </p:nvPr>
        </p:nvSpPr>
        <p:spPr>
          <a:xfrm>
            <a:off x="730249" y="2772323"/>
            <a:ext cx="518159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596516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neycomb v2">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76375"/>
            <a:ext cx="2774949" cy="684998"/>
          </a:xfrm>
        </p:spPr>
        <p:txBody>
          <a:bodyPr anchor="b"/>
          <a:lstStyle>
            <a:lvl1pPr algn="l">
              <a:defRPr sz="3200"/>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1864" y="6260889"/>
            <a:ext cx="926672" cy="262151"/>
          </a:xfrm>
          <a:prstGeom prst="rect">
            <a:avLst/>
          </a:prstGeom>
        </p:spPr>
      </p:pic>
      <p:sp>
        <p:nvSpPr>
          <p:cNvPr id="25" name="Text Placeholder 24"/>
          <p:cNvSpPr>
            <a:spLocks noGrp="1"/>
          </p:cNvSpPr>
          <p:nvPr>
            <p:ph type="body" sz="quarter" idx="16"/>
          </p:nvPr>
        </p:nvSpPr>
        <p:spPr>
          <a:xfrm>
            <a:off x="730250" y="2747052"/>
            <a:ext cx="2774950" cy="3404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4"/>
          <p:cNvSpPr>
            <a:spLocks noGrp="1"/>
          </p:cNvSpPr>
          <p:nvPr>
            <p:ph type="body" sz="quarter" idx="17"/>
          </p:nvPr>
        </p:nvSpPr>
        <p:spPr>
          <a:xfrm>
            <a:off x="8686800" y="914400"/>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24"/>
          <p:cNvSpPr>
            <a:spLocks noGrp="1"/>
          </p:cNvSpPr>
          <p:nvPr>
            <p:ph type="body" sz="quarter" idx="18"/>
          </p:nvPr>
        </p:nvSpPr>
        <p:spPr>
          <a:xfrm>
            <a:off x="8686800" y="2824223"/>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4"/>
          <p:cNvSpPr>
            <a:spLocks noGrp="1"/>
          </p:cNvSpPr>
          <p:nvPr>
            <p:ph type="body" sz="quarter" idx="19"/>
          </p:nvPr>
        </p:nvSpPr>
        <p:spPr>
          <a:xfrm>
            <a:off x="8686800" y="4734047"/>
            <a:ext cx="3146425" cy="1427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7"/>
          <p:cNvSpPr>
            <a:spLocks noGrp="1"/>
          </p:cNvSpPr>
          <p:nvPr>
            <p:ph type="pic" sz="quarter" idx="41" hasCustomPrompt="1"/>
          </p:nvPr>
        </p:nvSpPr>
        <p:spPr>
          <a:xfrm>
            <a:off x="4613375" y="2093329"/>
            <a:ext cx="2965249" cy="3439691"/>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vert="horz" wrap="square" lIns="0" tIns="0" rIns="0" bIns="0" rtlCol="0" anchor="ctr">
            <a:noAutofit/>
          </a:bodyPr>
          <a:lstStyle>
            <a:lvl1pPr marL="0" indent="0" algn="ctr">
              <a:buNone/>
              <a:defRPr lang="en-US" sz="1200" dirty="0">
                <a:ln>
                  <a:noFill/>
                </a:ln>
                <a:solidFill>
                  <a:schemeClr val="bg1">
                    <a:lumMod val="75000"/>
                  </a:schemeClr>
                </a:solidFill>
              </a:defRPr>
            </a:lvl1pPr>
          </a:lstStyle>
          <a:p>
            <a:pPr marL="457109" lvl="0" indent="-457109" algn="ctr"/>
            <a:r>
              <a:rPr lang="en-US"/>
              <a:t>Drag picture to placeholder or click icon to add</a:t>
            </a:r>
            <a:endParaRPr lang="en-US" dirty="0"/>
          </a:p>
        </p:txBody>
      </p:sp>
      <p:sp>
        <p:nvSpPr>
          <p:cNvPr id="10" name="Subtitle 2"/>
          <p:cNvSpPr>
            <a:spLocks noGrp="1"/>
          </p:cNvSpPr>
          <p:nvPr>
            <p:ph type="subTitle" idx="1" hasCustomPrompt="1"/>
          </p:nvPr>
        </p:nvSpPr>
        <p:spPr>
          <a:xfrm>
            <a:off x="730250" y="2323300"/>
            <a:ext cx="2774949" cy="247650"/>
          </a:xfrm>
        </p:spPr>
        <p:txBody>
          <a:bodyPr anchor="t">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89283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anner Images One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730251" y="2232026"/>
            <a:ext cx="10734858" cy="547687"/>
          </a:xfrm>
        </p:spPr>
        <p:txBody>
          <a:bodyPr anchor="ctr"/>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45" y="2941638"/>
            <a:ext cx="10735410"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38" y="3351213"/>
            <a:ext cx="10736276"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3287240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nner Images 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730250" y="2232026"/>
            <a:ext cx="10736263" cy="547687"/>
          </a:xfrm>
        </p:spPr>
        <p:txBody>
          <a:bodyPr anchor="ctr"/>
          <a:lstStyle>
            <a:lvl1pPr algn="ctr">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30269" y="2941638"/>
            <a:ext cx="10736792"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3351213"/>
            <a:ext cx="5181600"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6280150" y="3351213"/>
            <a:ext cx="5186363" cy="280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3"/>
          <p:cNvSpPr>
            <a:spLocks noGrp="1"/>
          </p:cNvSpPr>
          <p:nvPr>
            <p:ph type="pic" sz="quarter" idx="57"/>
          </p:nvPr>
        </p:nvSpPr>
        <p:spPr>
          <a:xfrm>
            <a:off x="1015747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3506606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anner Images One Column Text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8" y="1066800"/>
            <a:ext cx="10741848"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1476375"/>
            <a:ext cx="10736263"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4824000"/>
            <a:ext cx="2031494"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8440038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nner Images Two Column Text v2">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730258" y="1066800"/>
            <a:ext cx="10741848" cy="247650"/>
          </a:xfrm>
        </p:spPr>
        <p:txBody>
          <a:bodyPr>
            <a:noAutofit/>
          </a:bodyPr>
          <a:lstStyle>
            <a:lvl1pPr marL="0" indent="0" algn="ctr">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1" y="1476375"/>
            <a:ext cx="5181600"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3"/>
          <p:cNvSpPr>
            <a:spLocks noGrp="1"/>
          </p:cNvSpPr>
          <p:nvPr>
            <p:ph type="pic" sz="quarter" idx="57"/>
          </p:nvPr>
        </p:nvSpPr>
        <p:spPr>
          <a:xfrm>
            <a:off x="10157470" y="4824000"/>
            <a:ext cx="2031494"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Text Placeholder 10"/>
          <p:cNvSpPr>
            <a:spLocks noGrp="1"/>
          </p:cNvSpPr>
          <p:nvPr>
            <p:ph type="body" sz="quarter" idx="63"/>
          </p:nvPr>
        </p:nvSpPr>
        <p:spPr>
          <a:xfrm>
            <a:off x="6285855" y="1476375"/>
            <a:ext cx="5181600" cy="31647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1628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ouble Banner Images One Column">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13"/>
          <p:cNvSpPr>
            <a:spLocks noGrp="1"/>
          </p:cNvSpPr>
          <p:nvPr>
            <p:ph type="pic" sz="quarter" idx="57"/>
          </p:nvPr>
        </p:nvSpPr>
        <p:spPr>
          <a:xfrm>
            <a:off x="1015747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13"/>
          <p:cNvSpPr>
            <a:spLocks noGrp="1"/>
          </p:cNvSpPr>
          <p:nvPr>
            <p:ph type="pic" sz="quarter" idx="63"/>
          </p:nvPr>
        </p:nvSpPr>
        <p:spPr>
          <a:xfrm>
            <a:off x="1015747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13"/>
          <p:cNvSpPr>
            <a:spLocks noGrp="1"/>
          </p:cNvSpPr>
          <p:nvPr>
            <p:ph type="pic" sz="quarter" idx="64"/>
          </p:nvPr>
        </p:nvSpPr>
        <p:spPr>
          <a:xfrm>
            <a:off x="8125976"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13"/>
          <p:cNvSpPr>
            <a:spLocks noGrp="1"/>
          </p:cNvSpPr>
          <p:nvPr>
            <p:ph type="pic" sz="quarter" idx="65"/>
          </p:nvPr>
        </p:nvSpPr>
        <p:spPr>
          <a:xfrm>
            <a:off x="2031494"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Picture Placeholder 13"/>
          <p:cNvSpPr>
            <a:spLocks noGrp="1"/>
          </p:cNvSpPr>
          <p:nvPr>
            <p:ph type="pic" sz="quarter" idx="66"/>
          </p:nvPr>
        </p:nvSpPr>
        <p:spPr>
          <a:xfrm>
            <a:off x="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7" name="Picture Placeholder 13"/>
          <p:cNvSpPr>
            <a:spLocks noGrp="1"/>
          </p:cNvSpPr>
          <p:nvPr>
            <p:ph type="pic" sz="quarter" idx="67"/>
          </p:nvPr>
        </p:nvSpPr>
        <p:spPr>
          <a:xfrm>
            <a:off x="6094482"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8" name="Picture Placeholder 13"/>
          <p:cNvSpPr>
            <a:spLocks noGrp="1"/>
          </p:cNvSpPr>
          <p:nvPr>
            <p:ph type="pic" sz="quarter" idx="68"/>
          </p:nvPr>
        </p:nvSpPr>
        <p:spPr>
          <a:xfrm>
            <a:off x="4062988"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9" name="Text Placeholder 18"/>
          <p:cNvSpPr>
            <a:spLocks noGrp="1"/>
          </p:cNvSpPr>
          <p:nvPr>
            <p:ph type="body" sz="quarter" idx="69"/>
          </p:nvPr>
        </p:nvSpPr>
        <p:spPr>
          <a:xfrm>
            <a:off x="730249" y="1476376"/>
            <a:ext cx="10736263"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66429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ouble Banner Images Two Columns">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p:custDataLst>
              <p:tags r:id="rId1"/>
            </p:custDataLst>
          </p:nvPr>
        </p:nvSpPr>
        <p:spPr bwMode="auto">
          <a:xfrm>
            <a:off x="730250" y="366713"/>
            <a:ext cx="10736263"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730250" y="1066800"/>
            <a:ext cx="1073626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13"/>
          <p:cNvSpPr>
            <a:spLocks noGrp="1"/>
          </p:cNvSpPr>
          <p:nvPr>
            <p:ph type="pic" sz="quarter" idx="57"/>
          </p:nvPr>
        </p:nvSpPr>
        <p:spPr>
          <a:xfrm>
            <a:off x="1015747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7" name="Picture Placeholder 13"/>
          <p:cNvSpPr>
            <a:spLocks noGrp="1"/>
          </p:cNvSpPr>
          <p:nvPr>
            <p:ph type="pic" sz="quarter" idx="58"/>
          </p:nvPr>
        </p:nvSpPr>
        <p:spPr>
          <a:xfrm>
            <a:off x="8125976"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8" name="Picture Placeholder 13"/>
          <p:cNvSpPr>
            <a:spLocks noGrp="1"/>
          </p:cNvSpPr>
          <p:nvPr>
            <p:ph type="pic" sz="quarter" idx="59"/>
          </p:nvPr>
        </p:nvSpPr>
        <p:spPr>
          <a:xfrm>
            <a:off x="2031494"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9" name="Picture Placeholder 13"/>
          <p:cNvSpPr>
            <a:spLocks noGrp="1"/>
          </p:cNvSpPr>
          <p:nvPr>
            <p:ph type="pic" sz="quarter" idx="60"/>
          </p:nvPr>
        </p:nvSpPr>
        <p:spPr>
          <a:xfrm>
            <a:off x="0"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0" name="Picture Placeholder 13"/>
          <p:cNvSpPr>
            <a:spLocks noGrp="1"/>
          </p:cNvSpPr>
          <p:nvPr>
            <p:ph type="pic" sz="quarter" idx="61"/>
          </p:nvPr>
        </p:nvSpPr>
        <p:spPr>
          <a:xfrm>
            <a:off x="6094482"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2" name="Picture Placeholder 13"/>
          <p:cNvSpPr>
            <a:spLocks noGrp="1"/>
          </p:cNvSpPr>
          <p:nvPr>
            <p:ph type="pic" sz="quarter" idx="62"/>
          </p:nvPr>
        </p:nvSpPr>
        <p:spPr>
          <a:xfrm>
            <a:off x="4062988" y="4824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3" name="Picture Placeholder 13"/>
          <p:cNvSpPr>
            <a:spLocks noGrp="1"/>
          </p:cNvSpPr>
          <p:nvPr>
            <p:ph type="pic" sz="quarter" idx="63"/>
          </p:nvPr>
        </p:nvSpPr>
        <p:spPr>
          <a:xfrm>
            <a:off x="1015747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4" name="Picture Placeholder 13"/>
          <p:cNvSpPr>
            <a:spLocks noGrp="1"/>
          </p:cNvSpPr>
          <p:nvPr>
            <p:ph type="pic" sz="quarter" idx="64"/>
          </p:nvPr>
        </p:nvSpPr>
        <p:spPr>
          <a:xfrm>
            <a:off x="8125976"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5" name="Picture Placeholder 13"/>
          <p:cNvSpPr>
            <a:spLocks noGrp="1"/>
          </p:cNvSpPr>
          <p:nvPr>
            <p:ph type="pic" sz="quarter" idx="65"/>
          </p:nvPr>
        </p:nvSpPr>
        <p:spPr>
          <a:xfrm>
            <a:off x="2031494"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6" name="Picture Placeholder 13"/>
          <p:cNvSpPr>
            <a:spLocks noGrp="1"/>
          </p:cNvSpPr>
          <p:nvPr>
            <p:ph type="pic" sz="quarter" idx="66"/>
          </p:nvPr>
        </p:nvSpPr>
        <p:spPr>
          <a:xfrm>
            <a:off x="0"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7" name="Picture Placeholder 13"/>
          <p:cNvSpPr>
            <a:spLocks noGrp="1"/>
          </p:cNvSpPr>
          <p:nvPr>
            <p:ph type="pic" sz="quarter" idx="67"/>
          </p:nvPr>
        </p:nvSpPr>
        <p:spPr>
          <a:xfrm>
            <a:off x="6094482"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8" name="Picture Placeholder 13"/>
          <p:cNvSpPr>
            <a:spLocks noGrp="1"/>
          </p:cNvSpPr>
          <p:nvPr>
            <p:ph type="pic" sz="quarter" idx="68"/>
          </p:nvPr>
        </p:nvSpPr>
        <p:spPr>
          <a:xfrm>
            <a:off x="4062988" y="2790000"/>
            <a:ext cx="2034530"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
        <p:nvSpPr>
          <p:cNvPr id="19" name="Text Placeholder 18"/>
          <p:cNvSpPr>
            <a:spLocks noGrp="1"/>
          </p:cNvSpPr>
          <p:nvPr>
            <p:ph type="body" sz="quarter" idx="69"/>
          </p:nvPr>
        </p:nvSpPr>
        <p:spPr>
          <a:xfrm>
            <a:off x="730250" y="1476376"/>
            <a:ext cx="5181600"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8"/>
          <p:cNvSpPr>
            <a:spLocks noGrp="1"/>
          </p:cNvSpPr>
          <p:nvPr>
            <p:ph type="body" sz="quarter" idx="70"/>
          </p:nvPr>
        </p:nvSpPr>
        <p:spPr>
          <a:xfrm>
            <a:off x="6280150" y="1476376"/>
            <a:ext cx="5186363" cy="1130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75663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mag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066800"/>
            <a:ext cx="3452724" cy="1624425"/>
          </a:xfrm>
        </p:spPr>
        <p:txBody>
          <a:bodyPr anchor="b"/>
          <a:lstStyle>
            <a:lvl1pPr algn="l">
              <a:defRPr sz="3200"/>
            </a:lvl1pPr>
          </a:lstStyle>
          <a:p>
            <a:r>
              <a:rPr lang="en-US"/>
              <a:t>Click to edit Master title style</a:t>
            </a:r>
            <a:endParaRPr lang="en-US" dirty="0"/>
          </a:p>
        </p:txBody>
      </p:sp>
      <p:sp>
        <p:nvSpPr>
          <p:cNvPr id="3" name="Subtitle 2"/>
          <p:cNvSpPr>
            <a:spLocks noGrp="1"/>
          </p:cNvSpPr>
          <p:nvPr>
            <p:ph type="subTitle" idx="1" hasCustomPrompt="1"/>
          </p:nvPr>
        </p:nvSpPr>
        <p:spPr>
          <a:xfrm>
            <a:off x="729743" y="2853150"/>
            <a:ext cx="3453269" cy="247650"/>
          </a:xfrm>
        </p:spPr>
        <p:txBody>
          <a:bodyPr>
            <a:noAutofit/>
          </a:bodyPr>
          <a:lstStyle>
            <a:lvl1pPr marL="0" indent="0" algn="l">
              <a:buNone/>
              <a:defRPr sz="1200" b="1" spc="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730250" y="3629025"/>
            <a:ext cx="3333131"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p:nvPr>
        </p:nvSpPr>
        <p:spPr>
          <a:xfrm>
            <a:off x="4431815" y="3629025"/>
            <a:ext cx="3333130"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2"/>
          </p:nvPr>
        </p:nvSpPr>
        <p:spPr>
          <a:xfrm>
            <a:off x="8133379" y="3629025"/>
            <a:ext cx="3333134" cy="25225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3"/>
          <p:cNvSpPr>
            <a:spLocks noGrp="1"/>
          </p:cNvSpPr>
          <p:nvPr>
            <p:ph type="pic" sz="quarter" idx="58"/>
          </p:nvPr>
        </p:nvSpPr>
        <p:spPr>
          <a:xfrm>
            <a:off x="4431815" y="1066800"/>
            <a:ext cx="7034698"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32489467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am v1">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365126" y="366713"/>
            <a:ext cx="11461432"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365125" y="1066800"/>
            <a:ext cx="1146143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Picture Placeholder 3">
            <a:extLst>
              <a:ext uri="{FF2B5EF4-FFF2-40B4-BE49-F238E27FC236}">
                <a16:creationId xmlns:a16="http://schemas.microsoft.com/office/drawing/2014/main" id="{BC300ADE-6DAC-4CEA-8D93-676971F22191}"/>
              </a:ext>
            </a:extLst>
          </p:cNvPr>
          <p:cNvSpPr>
            <a:spLocks noGrp="1"/>
          </p:cNvSpPr>
          <p:nvPr>
            <p:ph type="pic" sz="quarter" idx="54" hasCustomPrompt="1"/>
          </p:nvPr>
        </p:nvSpPr>
        <p:spPr>
          <a:xfrm>
            <a:off x="365125"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5" name="Picture Placeholder 3">
            <a:extLst>
              <a:ext uri="{FF2B5EF4-FFF2-40B4-BE49-F238E27FC236}">
                <a16:creationId xmlns:a16="http://schemas.microsoft.com/office/drawing/2014/main" id="{BC300ADE-6DAC-4CEA-8D93-676971F22191}"/>
              </a:ext>
            </a:extLst>
          </p:cNvPr>
          <p:cNvSpPr>
            <a:spLocks noGrp="1"/>
          </p:cNvSpPr>
          <p:nvPr>
            <p:ph type="pic" sz="quarter" idx="55" hasCustomPrompt="1"/>
          </p:nvPr>
        </p:nvSpPr>
        <p:spPr>
          <a:xfrm>
            <a:off x="2760404"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6" name="Picture Placeholder 3">
            <a:extLst>
              <a:ext uri="{FF2B5EF4-FFF2-40B4-BE49-F238E27FC236}">
                <a16:creationId xmlns:a16="http://schemas.microsoft.com/office/drawing/2014/main" id="{BC300ADE-6DAC-4CEA-8D93-676971F22191}"/>
              </a:ext>
            </a:extLst>
          </p:cNvPr>
          <p:cNvSpPr>
            <a:spLocks noGrp="1"/>
          </p:cNvSpPr>
          <p:nvPr>
            <p:ph type="pic" sz="quarter" idx="56" hasCustomPrompt="1"/>
          </p:nvPr>
        </p:nvSpPr>
        <p:spPr>
          <a:xfrm>
            <a:off x="5155683"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7" name="Picture Placeholder 3">
            <a:extLst>
              <a:ext uri="{FF2B5EF4-FFF2-40B4-BE49-F238E27FC236}">
                <a16:creationId xmlns:a16="http://schemas.microsoft.com/office/drawing/2014/main" id="{BC300ADE-6DAC-4CEA-8D93-676971F22191}"/>
              </a:ext>
            </a:extLst>
          </p:cNvPr>
          <p:cNvSpPr>
            <a:spLocks noGrp="1"/>
          </p:cNvSpPr>
          <p:nvPr>
            <p:ph type="pic" sz="quarter" idx="57" hasCustomPrompt="1"/>
          </p:nvPr>
        </p:nvSpPr>
        <p:spPr>
          <a:xfrm>
            <a:off x="7550962"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18" name="Picture Placeholder 3">
            <a:extLst>
              <a:ext uri="{FF2B5EF4-FFF2-40B4-BE49-F238E27FC236}">
                <a16:creationId xmlns:a16="http://schemas.microsoft.com/office/drawing/2014/main" id="{BC300ADE-6DAC-4CEA-8D93-676971F22191}"/>
              </a:ext>
            </a:extLst>
          </p:cNvPr>
          <p:cNvSpPr>
            <a:spLocks noGrp="1"/>
          </p:cNvSpPr>
          <p:nvPr>
            <p:ph type="pic" sz="quarter" idx="58" hasCustomPrompt="1"/>
          </p:nvPr>
        </p:nvSpPr>
        <p:spPr>
          <a:xfrm>
            <a:off x="9946243" y="1624818"/>
            <a:ext cx="1885528" cy="1885528"/>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200">
                <a:ln>
                  <a:noFill/>
                </a:ln>
                <a:solidFill>
                  <a:schemeClr val="bg1">
                    <a:lumMod val="85000"/>
                  </a:schemeClr>
                </a:solidFill>
              </a:defRPr>
            </a:lvl1pPr>
          </a:lstStyle>
          <a:p>
            <a:r>
              <a:rPr lang="en-US" dirty="0"/>
              <a:t>Drag Profile Picture or Click to Add</a:t>
            </a:r>
          </a:p>
        </p:txBody>
      </p:sp>
      <p:sp>
        <p:nvSpPr>
          <p:cNvPr id="20" name="Text Placeholder 19"/>
          <p:cNvSpPr>
            <a:spLocks noGrp="1"/>
          </p:cNvSpPr>
          <p:nvPr>
            <p:ph type="body" sz="quarter" idx="59" hasCustomPrompt="1"/>
          </p:nvPr>
        </p:nvSpPr>
        <p:spPr>
          <a:xfrm>
            <a:off x="365127"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1" name="Text Placeholder 19"/>
          <p:cNvSpPr>
            <a:spLocks noGrp="1"/>
          </p:cNvSpPr>
          <p:nvPr>
            <p:ph type="body" sz="quarter" idx="60" hasCustomPrompt="1"/>
          </p:nvPr>
        </p:nvSpPr>
        <p:spPr>
          <a:xfrm>
            <a:off x="365126"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3" name="Text Placeholder 22"/>
          <p:cNvSpPr>
            <a:spLocks noGrp="1"/>
          </p:cNvSpPr>
          <p:nvPr>
            <p:ph type="body" sz="quarter" idx="61"/>
          </p:nvPr>
        </p:nvSpPr>
        <p:spPr>
          <a:xfrm>
            <a:off x="365125"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9"/>
          <p:cNvSpPr>
            <a:spLocks noGrp="1"/>
          </p:cNvSpPr>
          <p:nvPr>
            <p:ph type="body" sz="quarter" idx="62" hasCustomPrompt="1"/>
          </p:nvPr>
        </p:nvSpPr>
        <p:spPr>
          <a:xfrm>
            <a:off x="2760770"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5" name="Text Placeholder 19"/>
          <p:cNvSpPr>
            <a:spLocks noGrp="1"/>
          </p:cNvSpPr>
          <p:nvPr>
            <p:ph type="body" sz="quarter" idx="63" hasCustomPrompt="1"/>
          </p:nvPr>
        </p:nvSpPr>
        <p:spPr>
          <a:xfrm>
            <a:off x="2760769"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6" name="Text Placeholder 22"/>
          <p:cNvSpPr>
            <a:spLocks noGrp="1"/>
          </p:cNvSpPr>
          <p:nvPr>
            <p:ph type="body" sz="quarter" idx="64"/>
          </p:nvPr>
        </p:nvSpPr>
        <p:spPr>
          <a:xfrm>
            <a:off x="2760768"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9"/>
          <p:cNvSpPr>
            <a:spLocks noGrp="1"/>
          </p:cNvSpPr>
          <p:nvPr>
            <p:ph type="body" sz="quarter" idx="65" hasCustomPrompt="1"/>
          </p:nvPr>
        </p:nvSpPr>
        <p:spPr>
          <a:xfrm>
            <a:off x="5156413"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8" name="Text Placeholder 19"/>
          <p:cNvSpPr>
            <a:spLocks noGrp="1"/>
          </p:cNvSpPr>
          <p:nvPr>
            <p:ph type="body" sz="quarter" idx="66" hasCustomPrompt="1"/>
          </p:nvPr>
        </p:nvSpPr>
        <p:spPr>
          <a:xfrm>
            <a:off x="5156412"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9" name="Text Placeholder 22"/>
          <p:cNvSpPr>
            <a:spLocks noGrp="1"/>
          </p:cNvSpPr>
          <p:nvPr>
            <p:ph type="body" sz="quarter" idx="67"/>
          </p:nvPr>
        </p:nvSpPr>
        <p:spPr>
          <a:xfrm>
            <a:off x="5156411"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9"/>
          <p:cNvSpPr>
            <a:spLocks noGrp="1"/>
          </p:cNvSpPr>
          <p:nvPr>
            <p:ph type="body" sz="quarter" idx="68" hasCustomPrompt="1"/>
          </p:nvPr>
        </p:nvSpPr>
        <p:spPr>
          <a:xfrm>
            <a:off x="7552056"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1" name="Text Placeholder 19"/>
          <p:cNvSpPr>
            <a:spLocks noGrp="1"/>
          </p:cNvSpPr>
          <p:nvPr>
            <p:ph type="body" sz="quarter" idx="69" hasCustomPrompt="1"/>
          </p:nvPr>
        </p:nvSpPr>
        <p:spPr>
          <a:xfrm>
            <a:off x="7552055"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2" name="Text Placeholder 22"/>
          <p:cNvSpPr>
            <a:spLocks noGrp="1"/>
          </p:cNvSpPr>
          <p:nvPr>
            <p:ph type="body" sz="quarter" idx="70"/>
          </p:nvPr>
        </p:nvSpPr>
        <p:spPr>
          <a:xfrm>
            <a:off x="7552054"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19"/>
          <p:cNvSpPr>
            <a:spLocks noGrp="1"/>
          </p:cNvSpPr>
          <p:nvPr>
            <p:ph type="body" sz="quarter" idx="71" hasCustomPrompt="1"/>
          </p:nvPr>
        </p:nvSpPr>
        <p:spPr>
          <a:xfrm>
            <a:off x="9947699" y="3829011"/>
            <a:ext cx="1885527" cy="276999"/>
          </a:xfrm>
        </p:spPr>
        <p:txBody>
          <a:bodyPr wrap="square" anchor="ctr">
            <a:noAutofit/>
          </a:bodyPr>
          <a:lstStyle>
            <a:lvl1pPr marL="0" indent="0" algn="ctr">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4" name="Text Placeholder 19"/>
          <p:cNvSpPr>
            <a:spLocks noGrp="1"/>
          </p:cNvSpPr>
          <p:nvPr>
            <p:ph type="body" sz="quarter" idx="72" hasCustomPrompt="1"/>
          </p:nvPr>
        </p:nvSpPr>
        <p:spPr>
          <a:xfrm>
            <a:off x="9947698" y="4121399"/>
            <a:ext cx="1885527" cy="246221"/>
          </a:xfrm>
        </p:spPr>
        <p:txBody>
          <a:bodyPr wrap="square" anchor="ctr">
            <a:noAutofit/>
          </a:bodyPr>
          <a:lstStyle>
            <a:lvl1pPr marL="0" indent="0" algn="ctr">
              <a:buNone/>
              <a:defRPr sz="10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5" name="Text Placeholder 22"/>
          <p:cNvSpPr>
            <a:spLocks noGrp="1"/>
          </p:cNvSpPr>
          <p:nvPr>
            <p:ph type="body" sz="quarter" idx="73"/>
          </p:nvPr>
        </p:nvSpPr>
        <p:spPr>
          <a:xfrm>
            <a:off x="9947697" y="4533900"/>
            <a:ext cx="1885528" cy="1617663"/>
          </a:xfrm>
        </p:spPr>
        <p:txBody>
          <a:bodyPr/>
          <a:lstStyle>
            <a:lvl1pPr algn="ctr">
              <a:defRPr sz="1000"/>
            </a:lvl1pPr>
            <a:lvl2pPr algn="ctr">
              <a:defRPr sz="1000"/>
            </a:lvl2pPr>
            <a:lvl3pPr algn="ctr">
              <a:defRPr sz="1000"/>
            </a:lvl3pPr>
            <a:lvl4pPr algn="ctr">
              <a:defRPr sz="1000"/>
            </a:lvl4pPr>
            <a:lvl5pPr algn="ct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38692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v2">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bwMode="auto">
          <a:xfrm>
            <a:off x="365126" y="366713"/>
            <a:ext cx="11461432" cy="547687"/>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91440" tIns="45720" rIns="91440" bIns="45720" anchor="ctr" anchorCtr="0">
            <a:noAutofit/>
          </a:bodyPr>
          <a:lstStyle>
            <a:lvl1pPr marL="0" indent="0" algn="ctr">
              <a:lnSpc>
                <a:spcPct val="100000"/>
              </a:lnSpc>
              <a:spcBef>
                <a:spcPts val="600"/>
              </a:spcBef>
              <a:spcAft>
                <a:spcPts val="0"/>
              </a:spcAft>
              <a:defRPr kumimoji="0" sz="3200" b="0" i="0" u="none" baseline="0">
                <a:solidFill>
                  <a:srgbClr val="000000"/>
                </a:solidFill>
                <a:latin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hasCustomPrompt="1"/>
            <p:custDataLst>
              <p:tags r:id="rId2"/>
            </p:custDataLst>
          </p:nvPr>
        </p:nvSpPr>
        <p:spPr bwMode="auto">
          <a:xfrm>
            <a:off x="365125" y="1066800"/>
            <a:ext cx="11467211"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ctr">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Picture Placeholder 3">
            <a:extLst>
              <a:ext uri="{FF2B5EF4-FFF2-40B4-BE49-F238E27FC236}">
                <a16:creationId xmlns:a16="http://schemas.microsoft.com/office/drawing/2014/main" id="{BC300ADE-6DAC-4CEA-8D93-676971F22191}"/>
              </a:ext>
            </a:extLst>
          </p:cNvPr>
          <p:cNvSpPr>
            <a:spLocks noGrp="1"/>
          </p:cNvSpPr>
          <p:nvPr>
            <p:ph type="pic" sz="quarter" idx="54" hasCustomPrompt="1"/>
          </p:nvPr>
        </p:nvSpPr>
        <p:spPr>
          <a:xfrm>
            <a:off x="372959"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5" name="Picture Placeholder 3">
            <a:extLst>
              <a:ext uri="{FF2B5EF4-FFF2-40B4-BE49-F238E27FC236}">
                <a16:creationId xmlns:a16="http://schemas.microsoft.com/office/drawing/2014/main" id="{BC300ADE-6DAC-4CEA-8D93-676971F22191}"/>
              </a:ext>
            </a:extLst>
          </p:cNvPr>
          <p:cNvSpPr>
            <a:spLocks noGrp="1"/>
          </p:cNvSpPr>
          <p:nvPr>
            <p:ph type="pic" sz="quarter" idx="55" hasCustomPrompt="1"/>
          </p:nvPr>
        </p:nvSpPr>
        <p:spPr>
          <a:xfrm>
            <a:off x="4304242"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6" name="Picture Placeholder 3">
            <a:extLst>
              <a:ext uri="{FF2B5EF4-FFF2-40B4-BE49-F238E27FC236}">
                <a16:creationId xmlns:a16="http://schemas.microsoft.com/office/drawing/2014/main" id="{BC300ADE-6DAC-4CEA-8D93-676971F22191}"/>
              </a:ext>
            </a:extLst>
          </p:cNvPr>
          <p:cNvSpPr>
            <a:spLocks noGrp="1"/>
          </p:cNvSpPr>
          <p:nvPr>
            <p:ph type="pic" sz="quarter" idx="56" hasCustomPrompt="1"/>
          </p:nvPr>
        </p:nvSpPr>
        <p:spPr>
          <a:xfrm>
            <a:off x="8252884" y="1483609"/>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7" name="Picture Placeholder 3">
            <a:extLst>
              <a:ext uri="{FF2B5EF4-FFF2-40B4-BE49-F238E27FC236}">
                <a16:creationId xmlns:a16="http://schemas.microsoft.com/office/drawing/2014/main" id="{BC300ADE-6DAC-4CEA-8D93-676971F22191}"/>
              </a:ext>
            </a:extLst>
          </p:cNvPr>
          <p:cNvSpPr>
            <a:spLocks noGrp="1"/>
          </p:cNvSpPr>
          <p:nvPr>
            <p:ph type="pic" sz="quarter" idx="57" hasCustomPrompt="1"/>
          </p:nvPr>
        </p:nvSpPr>
        <p:spPr>
          <a:xfrm>
            <a:off x="372958"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18" name="Picture Placeholder 3">
            <a:extLst>
              <a:ext uri="{FF2B5EF4-FFF2-40B4-BE49-F238E27FC236}">
                <a16:creationId xmlns:a16="http://schemas.microsoft.com/office/drawing/2014/main" id="{BC300ADE-6DAC-4CEA-8D93-676971F22191}"/>
              </a:ext>
            </a:extLst>
          </p:cNvPr>
          <p:cNvSpPr>
            <a:spLocks noGrp="1"/>
          </p:cNvSpPr>
          <p:nvPr>
            <p:ph type="pic" sz="quarter" idx="58" hasCustomPrompt="1"/>
          </p:nvPr>
        </p:nvSpPr>
        <p:spPr>
          <a:xfrm>
            <a:off x="4304242"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20" name="Text Placeholder 19"/>
          <p:cNvSpPr>
            <a:spLocks noGrp="1"/>
          </p:cNvSpPr>
          <p:nvPr>
            <p:ph type="body" sz="quarter" idx="59" hasCustomPrompt="1"/>
          </p:nvPr>
        </p:nvSpPr>
        <p:spPr>
          <a:xfrm>
            <a:off x="1741382"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1" name="Text Placeholder 19"/>
          <p:cNvSpPr>
            <a:spLocks noGrp="1"/>
          </p:cNvSpPr>
          <p:nvPr>
            <p:ph type="body" sz="quarter" idx="60" hasCustomPrompt="1"/>
          </p:nvPr>
        </p:nvSpPr>
        <p:spPr>
          <a:xfrm>
            <a:off x="1741382"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3" name="Text Placeholder 22"/>
          <p:cNvSpPr>
            <a:spLocks noGrp="1"/>
          </p:cNvSpPr>
          <p:nvPr>
            <p:ph type="body" sz="quarter" idx="61"/>
          </p:nvPr>
        </p:nvSpPr>
        <p:spPr>
          <a:xfrm>
            <a:off x="1741382"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9"/>
          <p:cNvSpPr>
            <a:spLocks noGrp="1"/>
          </p:cNvSpPr>
          <p:nvPr>
            <p:ph type="body" sz="quarter" idx="62" hasCustomPrompt="1"/>
          </p:nvPr>
        </p:nvSpPr>
        <p:spPr>
          <a:xfrm>
            <a:off x="5690024"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5" name="Text Placeholder 19"/>
          <p:cNvSpPr>
            <a:spLocks noGrp="1"/>
          </p:cNvSpPr>
          <p:nvPr>
            <p:ph type="body" sz="quarter" idx="63" hasCustomPrompt="1"/>
          </p:nvPr>
        </p:nvSpPr>
        <p:spPr>
          <a:xfrm>
            <a:off x="5690024"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6" name="Text Placeholder 22"/>
          <p:cNvSpPr>
            <a:spLocks noGrp="1"/>
          </p:cNvSpPr>
          <p:nvPr>
            <p:ph type="body" sz="quarter" idx="64"/>
          </p:nvPr>
        </p:nvSpPr>
        <p:spPr>
          <a:xfrm>
            <a:off x="5690024"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19"/>
          <p:cNvSpPr>
            <a:spLocks noGrp="1"/>
          </p:cNvSpPr>
          <p:nvPr>
            <p:ph type="body" sz="quarter" idx="65" hasCustomPrompt="1"/>
          </p:nvPr>
        </p:nvSpPr>
        <p:spPr>
          <a:xfrm>
            <a:off x="9638665" y="1483609"/>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28" name="Text Placeholder 19"/>
          <p:cNvSpPr>
            <a:spLocks noGrp="1"/>
          </p:cNvSpPr>
          <p:nvPr>
            <p:ph type="body" sz="quarter" idx="66" hasCustomPrompt="1"/>
          </p:nvPr>
        </p:nvSpPr>
        <p:spPr>
          <a:xfrm>
            <a:off x="9638665" y="1775997"/>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29" name="Text Placeholder 22"/>
          <p:cNvSpPr>
            <a:spLocks noGrp="1"/>
          </p:cNvSpPr>
          <p:nvPr>
            <p:ph type="body" sz="quarter" idx="67"/>
          </p:nvPr>
        </p:nvSpPr>
        <p:spPr>
          <a:xfrm>
            <a:off x="9638665" y="2188498"/>
            <a:ext cx="2194560" cy="1440527"/>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19"/>
          <p:cNvSpPr>
            <a:spLocks noGrp="1"/>
          </p:cNvSpPr>
          <p:nvPr>
            <p:ph type="body" sz="quarter" idx="68" hasCustomPrompt="1"/>
          </p:nvPr>
        </p:nvSpPr>
        <p:spPr>
          <a:xfrm>
            <a:off x="1741382"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1" name="Text Placeholder 19"/>
          <p:cNvSpPr>
            <a:spLocks noGrp="1"/>
          </p:cNvSpPr>
          <p:nvPr>
            <p:ph type="body" sz="quarter" idx="69" hasCustomPrompt="1"/>
          </p:nvPr>
        </p:nvSpPr>
        <p:spPr>
          <a:xfrm>
            <a:off x="1741382"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2" name="Text Placeholder 22"/>
          <p:cNvSpPr>
            <a:spLocks noGrp="1"/>
          </p:cNvSpPr>
          <p:nvPr>
            <p:ph type="body" sz="quarter" idx="70"/>
          </p:nvPr>
        </p:nvSpPr>
        <p:spPr>
          <a:xfrm>
            <a:off x="1741382"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Text Placeholder 19"/>
          <p:cNvSpPr>
            <a:spLocks noGrp="1"/>
          </p:cNvSpPr>
          <p:nvPr>
            <p:ph type="body" sz="quarter" idx="71" hasCustomPrompt="1"/>
          </p:nvPr>
        </p:nvSpPr>
        <p:spPr>
          <a:xfrm>
            <a:off x="5690023"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4" name="Text Placeholder 19"/>
          <p:cNvSpPr>
            <a:spLocks noGrp="1"/>
          </p:cNvSpPr>
          <p:nvPr>
            <p:ph type="body" sz="quarter" idx="72" hasCustomPrompt="1"/>
          </p:nvPr>
        </p:nvSpPr>
        <p:spPr>
          <a:xfrm>
            <a:off x="5690023"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5" name="Text Placeholder 22"/>
          <p:cNvSpPr>
            <a:spLocks noGrp="1"/>
          </p:cNvSpPr>
          <p:nvPr>
            <p:ph type="body" sz="quarter" idx="73"/>
          </p:nvPr>
        </p:nvSpPr>
        <p:spPr>
          <a:xfrm>
            <a:off x="5690023"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Picture Placeholder 3">
            <a:extLst>
              <a:ext uri="{FF2B5EF4-FFF2-40B4-BE49-F238E27FC236}">
                <a16:creationId xmlns:a16="http://schemas.microsoft.com/office/drawing/2014/main" id="{BC300ADE-6DAC-4CEA-8D93-676971F22191}"/>
              </a:ext>
            </a:extLst>
          </p:cNvPr>
          <p:cNvSpPr>
            <a:spLocks noGrp="1"/>
          </p:cNvSpPr>
          <p:nvPr>
            <p:ph type="pic" sz="quarter" idx="74" hasCustomPrompt="1"/>
          </p:nvPr>
        </p:nvSpPr>
        <p:spPr>
          <a:xfrm>
            <a:off x="8252884" y="3995738"/>
            <a:ext cx="1238596" cy="1238596"/>
          </a:xfrm>
          <a:custGeom>
            <a:avLst/>
            <a:gdLst>
              <a:gd name="connsiteX0" fmla="*/ 2076436 w 4143985"/>
              <a:gd name="connsiteY0" fmla="*/ 2 h 4143986"/>
              <a:gd name="connsiteX1" fmla="*/ 2588092 w 4143985"/>
              <a:gd name="connsiteY1" fmla="*/ 213223 h 4143986"/>
              <a:gd name="connsiteX2" fmla="*/ 3932959 w 4143985"/>
              <a:gd name="connsiteY2" fmla="*/ 1563871 h 4143986"/>
              <a:gd name="connsiteX3" fmla="*/ 3930763 w 4143985"/>
              <a:gd name="connsiteY3" fmla="*/ 2588092 h 4143986"/>
              <a:gd name="connsiteX4" fmla="*/ 2580115 w 4143985"/>
              <a:gd name="connsiteY4" fmla="*/ 3932960 h 4143986"/>
              <a:gd name="connsiteX5" fmla="*/ 1555894 w 4143985"/>
              <a:gd name="connsiteY5" fmla="*/ 3930763 h 4143986"/>
              <a:gd name="connsiteX6" fmla="*/ 211027 w 4143985"/>
              <a:gd name="connsiteY6" fmla="*/ 2580115 h 4143986"/>
              <a:gd name="connsiteX7" fmla="*/ 213223 w 4143985"/>
              <a:gd name="connsiteY7" fmla="*/ 1555895 h 4143986"/>
              <a:gd name="connsiteX8" fmla="*/ 1563871 w 4143985"/>
              <a:gd name="connsiteY8" fmla="*/ 211027 h 4143986"/>
              <a:gd name="connsiteX9" fmla="*/ 2076436 w 4143985"/>
              <a:gd name="connsiteY9" fmla="*/ 2 h 414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3985" h="4143986">
                <a:moveTo>
                  <a:pt x="2076436" y="2"/>
                </a:moveTo>
                <a:cubicBezTo>
                  <a:pt x="2261784" y="399"/>
                  <a:pt x="2446980" y="71505"/>
                  <a:pt x="2588092" y="213223"/>
                </a:cubicBezTo>
                <a:lnTo>
                  <a:pt x="3932959" y="1563871"/>
                </a:lnTo>
                <a:cubicBezTo>
                  <a:pt x="4215184" y="1847309"/>
                  <a:pt x="4214200" y="2305868"/>
                  <a:pt x="3930763" y="2588092"/>
                </a:cubicBezTo>
                <a:lnTo>
                  <a:pt x="2580115" y="3932960"/>
                </a:lnTo>
                <a:cubicBezTo>
                  <a:pt x="2296678" y="4215184"/>
                  <a:pt x="1838119" y="4214201"/>
                  <a:pt x="1555894" y="3930763"/>
                </a:cubicBezTo>
                <a:lnTo>
                  <a:pt x="211027" y="2580115"/>
                </a:lnTo>
                <a:cubicBezTo>
                  <a:pt x="-71198" y="2296678"/>
                  <a:pt x="-70214" y="1838119"/>
                  <a:pt x="213223" y="1555895"/>
                </a:cubicBezTo>
                <a:lnTo>
                  <a:pt x="1563871" y="211027"/>
                </a:lnTo>
                <a:cubicBezTo>
                  <a:pt x="1705590" y="69915"/>
                  <a:pt x="1891089" y="-396"/>
                  <a:pt x="2076436" y="2"/>
                </a:cubicBezTo>
                <a:close/>
              </a:path>
            </a:pathLst>
          </a:custGeom>
          <a:effectLst/>
        </p:spPr>
        <p:txBody>
          <a:bodyPr wrap="square" anchor="ctr">
            <a:noAutofit/>
          </a:bodyPr>
          <a:lstStyle>
            <a:lvl1pPr marL="0" indent="0" algn="ctr">
              <a:buFont typeface="Arial" panose="020B0604020202020204" pitchFamily="34" charset="0"/>
              <a:buNone/>
              <a:defRPr sz="1000">
                <a:ln>
                  <a:noFill/>
                </a:ln>
                <a:solidFill>
                  <a:schemeClr val="bg1">
                    <a:lumMod val="85000"/>
                  </a:schemeClr>
                </a:solidFill>
              </a:defRPr>
            </a:lvl1pPr>
          </a:lstStyle>
          <a:p>
            <a:r>
              <a:rPr lang="en-US" dirty="0"/>
              <a:t>Drag Profile Picture or Click to Add</a:t>
            </a:r>
          </a:p>
        </p:txBody>
      </p:sp>
      <p:sp>
        <p:nvSpPr>
          <p:cNvPr id="37" name="Text Placeholder 19"/>
          <p:cNvSpPr>
            <a:spLocks noGrp="1"/>
          </p:cNvSpPr>
          <p:nvPr>
            <p:ph type="body" sz="quarter" idx="75" hasCustomPrompt="1"/>
          </p:nvPr>
        </p:nvSpPr>
        <p:spPr>
          <a:xfrm>
            <a:off x="9621308" y="4005263"/>
            <a:ext cx="2194560" cy="276999"/>
          </a:xfrm>
        </p:spPr>
        <p:txBody>
          <a:bodyPr wrap="square" anchor="ctr">
            <a:noAutofit/>
          </a:bodyPr>
          <a:lstStyle>
            <a:lvl1pPr marL="0" indent="0" algn="l">
              <a:buNone/>
              <a:defRPr b="1"/>
            </a:lvl1pPr>
            <a:lvl2pPr marL="227013" indent="0">
              <a:buNone/>
              <a:defRPr/>
            </a:lvl2pPr>
            <a:lvl3pPr marL="461963" indent="0">
              <a:buNone/>
              <a:defRPr/>
            </a:lvl3pPr>
            <a:lvl4pPr marL="685800" indent="0">
              <a:buNone/>
              <a:defRPr/>
            </a:lvl4pPr>
            <a:lvl5pPr marL="912813" indent="0">
              <a:buNone/>
              <a:defRPr/>
            </a:lvl5pPr>
          </a:lstStyle>
          <a:p>
            <a:pPr lvl="0"/>
            <a:r>
              <a:rPr lang="en-US" dirty="0"/>
              <a:t>Name</a:t>
            </a:r>
          </a:p>
        </p:txBody>
      </p:sp>
      <p:sp>
        <p:nvSpPr>
          <p:cNvPr id="38" name="Text Placeholder 19"/>
          <p:cNvSpPr>
            <a:spLocks noGrp="1"/>
          </p:cNvSpPr>
          <p:nvPr>
            <p:ph type="body" sz="quarter" idx="76" hasCustomPrompt="1"/>
          </p:nvPr>
        </p:nvSpPr>
        <p:spPr>
          <a:xfrm>
            <a:off x="9621308" y="4297651"/>
            <a:ext cx="2194560" cy="246221"/>
          </a:xfrm>
        </p:spPr>
        <p:txBody>
          <a:bodyPr wrap="square" anchor="ctr">
            <a:noAutofit/>
          </a:bodyPr>
          <a:lstStyle>
            <a:lvl1pPr marL="0" indent="0" algn="l">
              <a:buNone/>
              <a:defRPr sz="1200" b="0"/>
            </a:lvl1pPr>
            <a:lvl2pPr marL="227013" indent="0">
              <a:buNone/>
              <a:defRPr/>
            </a:lvl2pPr>
            <a:lvl3pPr marL="461963" indent="0">
              <a:buNone/>
              <a:defRPr/>
            </a:lvl3pPr>
            <a:lvl4pPr marL="685800" indent="0">
              <a:buNone/>
              <a:defRPr/>
            </a:lvl4pPr>
            <a:lvl5pPr marL="912813" indent="0">
              <a:buNone/>
              <a:defRPr/>
            </a:lvl5pPr>
          </a:lstStyle>
          <a:p>
            <a:pPr lvl="0"/>
            <a:r>
              <a:rPr lang="en-US" dirty="0"/>
              <a:t>Title</a:t>
            </a:r>
          </a:p>
        </p:txBody>
      </p:sp>
      <p:sp>
        <p:nvSpPr>
          <p:cNvPr id="39" name="Text Placeholder 22"/>
          <p:cNvSpPr>
            <a:spLocks noGrp="1"/>
          </p:cNvSpPr>
          <p:nvPr>
            <p:ph type="body" sz="quarter" idx="77"/>
          </p:nvPr>
        </p:nvSpPr>
        <p:spPr>
          <a:xfrm>
            <a:off x="9621308" y="4710152"/>
            <a:ext cx="2194560" cy="1441411"/>
          </a:xfrm>
        </p:spPr>
        <p:txBody>
          <a:bodyPr/>
          <a:lstStyle>
            <a:lvl1pPr algn="l">
              <a:defRPr sz="1200"/>
            </a:lvl1pPr>
            <a:lvl2pPr algn="l">
              <a:defRPr sz="1200"/>
            </a:lvl2pPr>
            <a:lvl3pPr algn="l">
              <a:defRPr sz="1200"/>
            </a:lvl3pPr>
            <a:lvl4pPr algn="l">
              <a:defRPr sz="1200"/>
            </a:lvl4pPr>
            <a:lvl5pPr algn="l">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41085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v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17875" y="4927809"/>
            <a:ext cx="5556250" cy="276999"/>
          </a:xfrm>
        </p:spPr>
        <p:txBody>
          <a:bodyPr wrap="square" anchor="b">
            <a:spAutoFit/>
          </a:bodyPr>
          <a:lstStyle>
            <a:lvl1pPr algn="ctr">
              <a:defRPr sz="1200" b="1" spc="0"/>
            </a:lvl1pPr>
          </a:lstStyle>
          <a:p>
            <a:r>
              <a:rPr lang="en-US" dirty="0"/>
              <a:t>NAME</a:t>
            </a:r>
          </a:p>
        </p:txBody>
      </p:sp>
      <p:sp>
        <p:nvSpPr>
          <p:cNvPr id="3" name="Subtitle 2"/>
          <p:cNvSpPr>
            <a:spLocks noGrp="1"/>
          </p:cNvSpPr>
          <p:nvPr>
            <p:ph type="subTitle" idx="1" hasCustomPrompt="1"/>
          </p:nvPr>
        </p:nvSpPr>
        <p:spPr>
          <a:xfrm>
            <a:off x="3317437" y="5220096"/>
            <a:ext cx="5557127" cy="276999"/>
          </a:xfrm>
        </p:spPr>
        <p:txBody>
          <a:bodyPr wrap="square">
            <a:spAutoFit/>
          </a:bodyPr>
          <a:lstStyle>
            <a:lvl1pPr marL="0" indent="0" algn="ctr">
              <a:buNone/>
              <a:defRPr sz="1200" b="1" spc="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p>
        </p:txBody>
      </p:sp>
      <p:sp>
        <p:nvSpPr>
          <p:cNvPr id="11" name="Text Placeholder 10"/>
          <p:cNvSpPr>
            <a:spLocks noGrp="1"/>
          </p:cNvSpPr>
          <p:nvPr>
            <p:ph type="body" sz="quarter" idx="10" hasCustomPrompt="1"/>
          </p:nvPr>
        </p:nvSpPr>
        <p:spPr>
          <a:xfrm>
            <a:off x="3317875" y="3629026"/>
            <a:ext cx="5556250" cy="1100138"/>
          </a:xfrm>
        </p:spPr>
        <p:txBody>
          <a:bodyPr anchor="ctr"/>
          <a:lstStyle>
            <a:lvl1pPr marL="0" indent="0" algn="ctr">
              <a:buNone/>
              <a:defRPr sz="1600" b="1" baseline="0">
                <a:solidFill>
                  <a:schemeClr val="tx1"/>
                </a:solidFill>
              </a:defRPr>
            </a:lvl1pPr>
            <a:lvl2pPr marL="227013" indent="0" algn="ctr">
              <a:buNone/>
              <a:defRPr/>
            </a:lvl2pPr>
            <a:lvl3pPr marL="461963" indent="0" algn="ctr">
              <a:buNone/>
              <a:defRPr/>
            </a:lvl3pPr>
            <a:lvl4pPr marL="685800" indent="0" algn="ctr">
              <a:buNone/>
              <a:defRPr/>
            </a:lvl4pPr>
            <a:lvl5pPr marL="912813" indent="0" algn="ctr">
              <a:buNone/>
              <a:defRPr/>
            </a:lvl5pPr>
          </a:lstStyle>
          <a:p>
            <a:pPr lvl="0"/>
            <a:r>
              <a:rPr lang="en-US" dirty="0"/>
              <a:t>Place Quote Here</a:t>
            </a:r>
          </a:p>
        </p:txBody>
      </p:sp>
      <p:sp>
        <p:nvSpPr>
          <p:cNvPr id="7" name="Picture Placeholder 13"/>
          <p:cNvSpPr>
            <a:spLocks noGrp="1"/>
          </p:cNvSpPr>
          <p:nvPr>
            <p:ph type="pic" sz="quarter" idx="58"/>
          </p:nvPr>
        </p:nvSpPr>
        <p:spPr>
          <a:xfrm>
            <a:off x="5081016" y="1066800"/>
            <a:ext cx="2029968" cy="2034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26873230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v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hasCustomPrompt="1"/>
          </p:nvPr>
        </p:nvSpPr>
        <p:spPr>
          <a:xfrm>
            <a:off x="6280431" y="3995738"/>
            <a:ext cx="5552793" cy="276999"/>
          </a:xfrm>
        </p:spPr>
        <p:txBody>
          <a:bodyPr wrap="square" anchor="b">
            <a:spAutoFit/>
          </a:bodyPr>
          <a:lstStyle>
            <a:lvl1pPr algn="ctr">
              <a:defRPr sz="1200" b="1" spc="0"/>
            </a:lvl1pPr>
          </a:lstStyle>
          <a:p>
            <a:r>
              <a:rPr lang="en-US" dirty="0"/>
              <a:t>NAME</a:t>
            </a:r>
          </a:p>
        </p:txBody>
      </p:sp>
      <p:sp>
        <p:nvSpPr>
          <p:cNvPr id="3" name="Subtitle 2"/>
          <p:cNvSpPr>
            <a:spLocks noGrp="1"/>
          </p:cNvSpPr>
          <p:nvPr>
            <p:ph type="subTitle" idx="1" hasCustomPrompt="1"/>
          </p:nvPr>
        </p:nvSpPr>
        <p:spPr>
          <a:xfrm>
            <a:off x="6280150" y="4288025"/>
            <a:ext cx="5553670" cy="276999"/>
          </a:xfrm>
        </p:spPr>
        <p:txBody>
          <a:bodyPr wrap="square">
            <a:spAutoFit/>
          </a:bodyPr>
          <a:lstStyle>
            <a:lvl1pPr marL="0" indent="0" algn="ctr">
              <a:buNone/>
              <a:defRPr sz="1200" b="1" spc="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p>
        </p:txBody>
      </p:sp>
      <p:sp>
        <p:nvSpPr>
          <p:cNvPr id="11" name="Text Placeholder 10"/>
          <p:cNvSpPr>
            <a:spLocks noGrp="1"/>
          </p:cNvSpPr>
          <p:nvPr>
            <p:ph type="body" sz="quarter" idx="10" hasCustomPrompt="1"/>
          </p:nvPr>
        </p:nvSpPr>
        <p:spPr>
          <a:xfrm>
            <a:off x="6276975" y="2520170"/>
            <a:ext cx="5556250" cy="1100138"/>
          </a:xfrm>
        </p:spPr>
        <p:txBody>
          <a:bodyPr anchor="ctr"/>
          <a:lstStyle>
            <a:lvl1pPr marL="0" indent="0" algn="ctr">
              <a:buNone/>
              <a:defRPr sz="1600" b="1" baseline="0">
                <a:solidFill>
                  <a:schemeClr val="tx1"/>
                </a:solidFill>
              </a:defRPr>
            </a:lvl1pPr>
            <a:lvl2pPr marL="227013" indent="0" algn="ctr">
              <a:buNone/>
              <a:defRPr/>
            </a:lvl2pPr>
            <a:lvl3pPr marL="461963" indent="0" algn="ctr">
              <a:buNone/>
              <a:defRPr/>
            </a:lvl3pPr>
            <a:lvl4pPr marL="685800" indent="0" algn="ctr">
              <a:buNone/>
              <a:defRPr/>
            </a:lvl4pPr>
            <a:lvl5pPr marL="912813" indent="0" algn="ctr">
              <a:buNone/>
              <a:defRPr/>
            </a:lvl5pPr>
          </a:lstStyle>
          <a:p>
            <a:pPr lvl="0"/>
            <a:r>
              <a:rPr lang="en-US" dirty="0"/>
              <a:t>Place Quote Here</a:t>
            </a:r>
          </a:p>
        </p:txBody>
      </p:sp>
      <p:sp>
        <p:nvSpPr>
          <p:cNvPr id="7" name="Picture Placeholder 13"/>
          <p:cNvSpPr>
            <a:spLocks noGrp="1"/>
          </p:cNvSpPr>
          <p:nvPr>
            <p:ph type="pic" sz="quarter" idx="58"/>
          </p:nvPr>
        </p:nvSpPr>
        <p:spPr>
          <a:xfrm>
            <a:off x="0" y="0"/>
            <a:ext cx="5911850" cy="685800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19069640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aptop Image Placeholder v1">
    <p:spTree>
      <p:nvGrpSpPr>
        <p:cNvPr id="1" name=""/>
        <p:cNvGrpSpPr/>
        <p:nvPr/>
      </p:nvGrpSpPr>
      <p:grpSpPr>
        <a:xfrm>
          <a:off x="0" y="0"/>
          <a:ext cx="0" cy="0"/>
          <a:chOff x="0" y="0"/>
          <a:chExt cx="0" cy="0"/>
        </a:xfrm>
      </p:grpSpPr>
      <p:sp>
        <p:nvSpPr>
          <p:cNvPr id="2" name="Picture Placeholder 13"/>
          <p:cNvSpPr>
            <a:spLocks noGrp="1"/>
          </p:cNvSpPr>
          <p:nvPr>
            <p:ph type="pic" sz="quarter" idx="13" hasCustomPrompt="1"/>
          </p:nvPr>
        </p:nvSpPr>
        <p:spPr>
          <a:xfrm>
            <a:off x="1589" y="0"/>
            <a:ext cx="12188825" cy="3304254"/>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
        <p:nvSpPr>
          <p:cNvPr id="3" name="Picture Placeholder 13"/>
          <p:cNvSpPr>
            <a:spLocks noGrp="1"/>
          </p:cNvSpPr>
          <p:nvPr>
            <p:ph type="pic" sz="quarter" idx="14" hasCustomPrompt="1"/>
          </p:nvPr>
        </p:nvSpPr>
        <p:spPr>
          <a:xfrm>
            <a:off x="4314825" y="1552575"/>
            <a:ext cx="3581400" cy="2260600"/>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Tree>
    <p:extLst>
      <p:ext uri="{BB962C8B-B14F-4D97-AF65-F5344CB8AC3E}">
        <p14:creationId xmlns:p14="http://schemas.microsoft.com/office/powerpoint/2010/main" val="4319637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ptop Image Placeholder v2">
    <p:spTree>
      <p:nvGrpSpPr>
        <p:cNvPr id="1" name=""/>
        <p:cNvGrpSpPr/>
        <p:nvPr/>
      </p:nvGrpSpPr>
      <p:grpSpPr>
        <a:xfrm>
          <a:off x="0" y="0"/>
          <a:ext cx="0" cy="0"/>
          <a:chOff x="0" y="0"/>
          <a:chExt cx="0" cy="0"/>
        </a:xfrm>
      </p:grpSpPr>
      <p:sp>
        <p:nvSpPr>
          <p:cNvPr id="4" name="Title 3"/>
          <p:cNvSpPr>
            <a:spLocks noGrp="1"/>
          </p:cNvSpPr>
          <p:nvPr>
            <p:ph type="title"/>
          </p:nvPr>
        </p:nvSpPr>
        <p:spPr>
          <a:xfrm>
            <a:off x="730251" y="914399"/>
            <a:ext cx="5181600" cy="1800589"/>
          </a:xfrm>
        </p:spPr>
        <p:txBody>
          <a:bodyPr anchor="b"/>
          <a:lstStyle>
            <a:lvl1pPr algn="l">
              <a:defRPr/>
            </a:lvl1pPr>
          </a:lstStyle>
          <a:p>
            <a:r>
              <a:rPr lang="en-US"/>
              <a:t>Click to edit Master title style</a:t>
            </a:r>
            <a:endParaRPr lang="en-US" dirty="0"/>
          </a:p>
        </p:txBody>
      </p:sp>
      <p:sp>
        <p:nvSpPr>
          <p:cNvPr id="3" name="Picture Placeholder 13"/>
          <p:cNvSpPr>
            <a:spLocks noGrp="1"/>
          </p:cNvSpPr>
          <p:nvPr>
            <p:ph type="pic" sz="quarter" idx="14" hasCustomPrompt="1"/>
          </p:nvPr>
        </p:nvSpPr>
        <p:spPr>
          <a:xfrm>
            <a:off x="6773990" y="2178674"/>
            <a:ext cx="4219618" cy="2671948"/>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
        <p:nvSpPr>
          <p:cNvPr id="18" name="Subtitle 2"/>
          <p:cNvSpPr>
            <a:spLocks noGrp="1"/>
          </p:cNvSpPr>
          <p:nvPr>
            <p:ph type="subTitle" idx="1" hasCustomPrompt="1"/>
            <p:custDataLst>
              <p:tags r:id="rId1"/>
            </p:custDataLst>
          </p:nvPr>
        </p:nvSpPr>
        <p:spPr bwMode="auto">
          <a:xfrm>
            <a:off x="730250" y="2879107"/>
            <a:ext cx="518274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Text Placeholder 21"/>
          <p:cNvSpPr>
            <a:spLocks noGrp="1"/>
          </p:cNvSpPr>
          <p:nvPr>
            <p:ph type="body" sz="quarter" idx="15"/>
          </p:nvPr>
        </p:nvSpPr>
        <p:spPr>
          <a:xfrm>
            <a:off x="730250" y="3290876"/>
            <a:ext cx="5181600" cy="2860687"/>
          </a:xfrm>
        </p:spPr>
        <p:txBody>
          <a:bodyPr lIns="91440" tIns="45720" rIns="91440" bIns="4572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89443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Phone Image Placeholder v2">
    <p:spTree>
      <p:nvGrpSpPr>
        <p:cNvPr id="1" name=""/>
        <p:cNvGrpSpPr/>
        <p:nvPr/>
      </p:nvGrpSpPr>
      <p:grpSpPr>
        <a:xfrm>
          <a:off x="0" y="0"/>
          <a:ext cx="0" cy="0"/>
          <a:chOff x="0" y="0"/>
          <a:chExt cx="0" cy="0"/>
        </a:xfrm>
      </p:grpSpPr>
      <p:sp>
        <p:nvSpPr>
          <p:cNvPr id="4" name="Title 3"/>
          <p:cNvSpPr>
            <a:spLocks noGrp="1"/>
          </p:cNvSpPr>
          <p:nvPr>
            <p:ph type="title"/>
          </p:nvPr>
        </p:nvSpPr>
        <p:spPr>
          <a:xfrm>
            <a:off x="730251" y="914399"/>
            <a:ext cx="5181600" cy="1800589"/>
          </a:xfrm>
        </p:spPr>
        <p:txBody>
          <a:bodyPr anchor="b"/>
          <a:lstStyle>
            <a:lvl1pPr algn="l">
              <a:defRPr/>
            </a:lvl1pPr>
          </a:lstStyle>
          <a:p>
            <a:r>
              <a:rPr lang="en-US"/>
              <a:t>Click to edit Master title style</a:t>
            </a:r>
            <a:endParaRPr lang="en-US" dirty="0"/>
          </a:p>
        </p:txBody>
      </p:sp>
      <p:sp>
        <p:nvSpPr>
          <p:cNvPr id="18" name="Subtitle 2"/>
          <p:cNvSpPr>
            <a:spLocks noGrp="1"/>
          </p:cNvSpPr>
          <p:nvPr>
            <p:ph type="subTitle" idx="1" hasCustomPrompt="1"/>
            <p:custDataLst>
              <p:tags r:id="rId1"/>
            </p:custDataLst>
          </p:nvPr>
        </p:nvSpPr>
        <p:spPr bwMode="auto">
          <a:xfrm>
            <a:off x="730250" y="2879107"/>
            <a:ext cx="518274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Text Placeholder 21"/>
          <p:cNvSpPr>
            <a:spLocks noGrp="1"/>
          </p:cNvSpPr>
          <p:nvPr>
            <p:ph type="body" sz="quarter" idx="15"/>
          </p:nvPr>
        </p:nvSpPr>
        <p:spPr>
          <a:xfrm>
            <a:off x="730250" y="3290876"/>
            <a:ext cx="5181600" cy="2860687"/>
          </a:xfrm>
        </p:spPr>
        <p:txBody>
          <a:bodyPr lIns="91440" tIns="45720" rIns="91440" bIns="4572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20"/>
          <p:cNvSpPr>
            <a:spLocks noGrp="1"/>
          </p:cNvSpPr>
          <p:nvPr>
            <p:ph type="pic" sz="quarter" idx="16"/>
          </p:nvPr>
        </p:nvSpPr>
        <p:spPr>
          <a:xfrm>
            <a:off x="8096250" y="1606550"/>
            <a:ext cx="2070100" cy="4432300"/>
          </a:xfrm>
          <a:custGeom>
            <a:avLst/>
            <a:gdLst>
              <a:gd name="connsiteX0" fmla="*/ 237068 w 2070100"/>
              <a:gd name="connsiteY0" fmla="*/ 0 h 4432300"/>
              <a:gd name="connsiteX1" fmla="*/ 488950 w 2070100"/>
              <a:gd name="connsiteY1" fmla="*/ 0 h 4432300"/>
              <a:gd name="connsiteX2" fmla="*/ 488950 w 2070100"/>
              <a:gd name="connsiteY2" fmla="*/ 65111 h 4432300"/>
              <a:gd name="connsiteX3" fmla="*/ 488950 w 2070100"/>
              <a:gd name="connsiteY3" fmla="*/ 100785 h 4432300"/>
              <a:gd name="connsiteX4" fmla="*/ 488950 w 2070100"/>
              <a:gd name="connsiteY4" fmla="*/ 103016 h 4432300"/>
              <a:gd name="connsiteX5" fmla="*/ 489485 w 2070100"/>
              <a:gd name="connsiteY5" fmla="*/ 103016 h 4432300"/>
              <a:gd name="connsiteX6" fmla="*/ 495021 w 2070100"/>
              <a:gd name="connsiteY6" fmla="*/ 126129 h 4432300"/>
              <a:gd name="connsiteX7" fmla="*/ 566210 w 2070100"/>
              <a:gd name="connsiteY7" fmla="*/ 165896 h 4432300"/>
              <a:gd name="connsiteX8" fmla="*/ 1503890 w 2070100"/>
              <a:gd name="connsiteY8" fmla="*/ 165896 h 4432300"/>
              <a:gd name="connsiteX9" fmla="*/ 1575079 w 2070100"/>
              <a:gd name="connsiteY9" fmla="*/ 126129 h 4432300"/>
              <a:gd name="connsiteX10" fmla="*/ 1580615 w 2070100"/>
              <a:gd name="connsiteY10" fmla="*/ 103016 h 4432300"/>
              <a:gd name="connsiteX11" fmla="*/ 1581150 w 2070100"/>
              <a:gd name="connsiteY11" fmla="*/ 103016 h 4432300"/>
              <a:gd name="connsiteX12" fmla="*/ 1581150 w 2070100"/>
              <a:gd name="connsiteY12" fmla="*/ 100785 h 4432300"/>
              <a:gd name="connsiteX13" fmla="*/ 1581150 w 2070100"/>
              <a:gd name="connsiteY13" fmla="*/ 65111 h 4432300"/>
              <a:gd name="connsiteX14" fmla="*/ 1581150 w 2070100"/>
              <a:gd name="connsiteY14" fmla="*/ 0 h 4432300"/>
              <a:gd name="connsiteX15" fmla="*/ 1833032 w 2070100"/>
              <a:gd name="connsiteY15" fmla="*/ 0 h 4432300"/>
              <a:gd name="connsiteX16" fmla="*/ 2070100 w 2070100"/>
              <a:gd name="connsiteY16" fmla="*/ 237068 h 4432300"/>
              <a:gd name="connsiteX17" fmla="*/ 2070100 w 2070100"/>
              <a:gd name="connsiteY17" fmla="*/ 4195232 h 4432300"/>
              <a:gd name="connsiteX18" fmla="*/ 1833032 w 2070100"/>
              <a:gd name="connsiteY18" fmla="*/ 4432300 h 4432300"/>
              <a:gd name="connsiteX19" fmla="*/ 237068 w 2070100"/>
              <a:gd name="connsiteY19" fmla="*/ 4432300 h 4432300"/>
              <a:gd name="connsiteX20" fmla="*/ 0 w 2070100"/>
              <a:gd name="connsiteY20" fmla="*/ 4195232 h 4432300"/>
              <a:gd name="connsiteX21" fmla="*/ 0 w 2070100"/>
              <a:gd name="connsiteY21" fmla="*/ 237068 h 4432300"/>
              <a:gd name="connsiteX22" fmla="*/ 237068 w 2070100"/>
              <a:gd name="connsiteY22" fmla="*/ 0 h 443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0100" h="4432300">
                <a:moveTo>
                  <a:pt x="237068" y="0"/>
                </a:moveTo>
                <a:lnTo>
                  <a:pt x="488950" y="0"/>
                </a:lnTo>
                <a:lnTo>
                  <a:pt x="488950" y="65111"/>
                </a:lnTo>
                <a:lnTo>
                  <a:pt x="488950" y="100785"/>
                </a:lnTo>
                <a:lnTo>
                  <a:pt x="488950" y="103016"/>
                </a:lnTo>
                <a:lnTo>
                  <a:pt x="489485" y="103016"/>
                </a:lnTo>
                <a:lnTo>
                  <a:pt x="495021" y="126129"/>
                </a:lnTo>
                <a:cubicBezTo>
                  <a:pt x="506750" y="149499"/>
                  <a:pt x="534208" y="165896"/>
                  <a:pt x="566210" y="165896"/>
                </a:cubicBezTo>
                <a:lnTo>
                  <a:pt x="1503890" y="165896"/>
                </a:lnTo>
                <a:cubicBezTo>
                  <a:pt x="1535892" y="165896"/>
                  <a:pt x="1563350" y="149499"/>
                  <a:pt x="1575079" y="126129"/>
                </a:cubicBezTo>
                <a:lnTo>
                  <a:pt x="1580615" y="103016"/>
                </a:lnTo>
                <a:lnTo>
                  <a:pt x="1581150" y="103016"/>
                </a:lnTo>
                <a:lnTo>
                  <a:pt x="1581150" y="100785"/>
                </a:lnTo>
                <a:lnTo>
                  <a:pt x="1581150" y="65111"/>
                </a:lnTo>
                <a:lnTo>
                  <a:pt x="1581150" y="0"/>
                </a:lnTo>
                <a:lnTo>
                  <a:pt x="1833032" y="0"/>
                </a:lnTo>
                <a:cubicBezTo>
                  <a:pt x="1963961" y="0"/>
                  <a:pt x="2070100" y="106139"/>
                  <a:pt x="2070100" y="237068"/>
                </a:cubicBezTo>
                <a:lnTo>
                  <a:pt x="2070100" y="4195232"/>
                </a:lnTo>
                <a:cubicBezTo>
                  <a:pt x="2070100" y="4326161"/>
                  <a:pt x="1963961" y="4432300"/>
                  <a:pt x="1833032" y="4432300"/>
                </a:cubicBezTo>
                <a:lnTo>
                  <a:pt x="237068" y="4432300"/>
                </a:lnTo>
                <a:cubicBezTo>
                  <a:pt x="106139" y="4432300"/>
                  <a:pt x="0" y="4326161"/>
                  <a:pt x="0" y="4195232"/>
                </a:cubicBezTo>
                <a:lnTo>
                  <a:pt x="0" y="237068"/>
                </a:lnTo>
                <a:cubicBezTo>
                  <a:pt x="0" y="106139"/>
                  <a:pt x="106139" y="0"/>
                  <a:pt x="237068" y="0"/>
                </a:cubicBezTo>
                <a:close/>
              </a:path>
            </a:pathLst>
          </a:custGeom>
        </p:spPr>
        <p:txBody>
          <a:bodyPr wrap="square" anchor="ctr">
            <a:noAutofit/>
          </a:bodyPr>
          <a:lstStyle>
            <a:lvl1pPr algn="ctr">
              <a:defRPr/>
            </a:lvl1pPr>
          </a:lstStyle>
          <a:p>
            <a:r>
              <a:rPr lang="en-US"/>
              <a:t>Click icon to add picture</a:t>
            </a:r>
          </a:p>
        </p:txBody>
      </p:sp>
    </p:spTree>
    <p:extLst>
      <p:ext uri="{BB962C8B-B14F-4D97-AF65-F5344CB8AC3E}">
        <p14:creationId xmlns:p14="http://schemas.microsoft.com/office/powerpoint/2010/main" val="61739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8782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ontent - Title/Subtitle">
    <p:spTree>
      <p:nvGrpSpPr>
        <p:cNvPr id="1" name=""/>
        <p:cNvGrpSpPr/>
        <p:nvPr/>
      </p:nvGrpSpPr>
      <p:grpSpPr>
        <a:xfrm>
          <a:off x="0" y="0"/>
          <a:ext cx="0" cy="0"/>
          <a:chOff x="0" y="0"/>
          <a:chExt cx="0" cy="0"/>
        </a:xfrm>
      </p:grpSpPr>
      <p:sp>
        <p:nvSpPr>
          <p:cNvPr id="24" name="Freeform 23"/>
          <p:cNvSpPr>
            <a:spLocks/>
          </p:cNvSpPr>
          <p:nvPr userDrawn="1"/>
        </p:nvSpPr>
        <p:spPr bwMode="auto">
          <a:xfrm rot="649587" flipH="1">
            <a:off x="11059299" y="5726385"/>
            <a:ext cx="1073367" cy="1150999"/>
          </a:xfrm>
          <a:custGeom>
            <a:avLst/>
            <a:gdLst>
              <a:gd name="connsiteX0" fmla="*/ 690320 w 805025"/>
              <a:gd name="connsiteY0" fmla="*/ 3841 h 1150999"/>
              <a:gd name="connsiteX1" fmla="*/ 654789 w 805025"/>
              <a:gd name="connsiteY1" fmla="*/ 0 h 1150999"/>
              <a:gd name="connsiteX2" fmla="*/ 176551 w 805025"/>
              <a:gd name="connsiteY2" fmla="*/ 0 h 1150999"/>
              <a:gd name="connsiteX3" fmla="*/ 57455 w 805025"/>
              <a:gd name="connsiteY3" fmla="*/ 0 h 1150999"/>
              <a:gd name="connsiteX4" fmla="*/ 0 w 805025"/>
              <a:gd name="connsiteY4" fmla="*/ 300433 h 1150999"/>
              <a:gd name="connsiteX5" fmla="*/ 138792 w 805025"/>
              <a:gd name="connsiteY5" fmla="*/ 300433 h 1150999"/>
              <a:gd name="connsiteX6" fmla="*/ 443092 w 805025"/>
              <a:gd name="connsiteY6" fmla="*/ 300433 h 1150999"/>
              <a:gd name="connsiteX7" fmla="*/ 168601 w 805025"/>
              <a:gd name="connsiteY7" fmla="*/ 1055182 h 1150999"/>
              <a:gd name="connsiteX8" fmla="*/ 154395 w 805025"/>
              <a:gd name="connsiteY8" fmla="*/ 1094245 h 1150999"/>
              <a:gd name="connsiteX9" fmla="*/ 451165 w 805025"/>
              <a:gd name="connsiteY9" fmla="*/ 1150999 h 1150999"/>
              <a:gd name="connsiteX10" fmla="*/ 470897 w 805025"/>
              <a:gd name="connsiteY10" fmla="*/ 1096816 h 1150999"/>
              <a:gd name="connsiteX11" fmla="*/ 798196 w 805025"/>
              <a:gd name="connsiteY11" fmla="*/ 198013 h 1150999"/>
              <a:gd name="connsiteX12" fmla="*/ 777709 w 805025"/>
              <a:gd name="connsiteY12" fmla="*/ 61452 h 1150999"/>
              <a:gd name="connsiteX13" fmla="*/ 690320 w 805025"/>
              <a:gd name="connsiteY13" fmla="*/ 3841 h 115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025" h="1150999">
                <a:moveTo>
                  <a:pt x="690320" y="3841"/>
                </a:moveTo>
                <a:cubicBezTo>
                  <a:pt x="678690" y="1280"/>
                  <a:pt x="666740" y="1"/>
                  <a:pt x="654789" y="0"/>
                </a:cubicBezTo>
                <a:cubicBezTo>
                  <a:pt x="654789" y="0"/>
                  <a:pt x="654789" y="0"/>
                  <a:pt x="176551" y="0"/>
                </a:cubicBezTo>
                <a:lnTo>
                  <a:pt x="57455" y="0"/>
                </a:lnTo>
                <a:lnTo>
                  <a:pt x="0" y="300433"/>
                </a:lnTo>
                <a:lnTo>
                  <a:pt x="138792" y="300433"/>
                </a:lnTo>
                <a:cubicBezTo>
                  <a:pt x="227020" y="300433"/>
                  <a:pt x="327854" y="300433"/>
                  <a:pt x="443092" y="300433"/>
                </a:cubicBezTo>
                <a:cubicBezTo>
                  <a:pt x="443092" y="300433"/>
                  <a:pt x="443092" y="300433"/>
                  <a:pt x="168601" y="1055182"/>
                </a:cubicBezTo>
                <a:lnTo>
                  <a:pt x="154395" y="1094245"/>
                </a:lnTo>
                <a:lnTo>
                  <a:pt x="451165" y="1150999"/>
                </a:lnTo>
                <a:lnTo>
                  <a:pt x="470897" y="1096816"/>
                </a:lnTo>
                <a:cubicBezTo>
                  <a:pt x="542512" y="900152"/>
                  <a:pt x="646679" y="614095"/>
                  <a:pt x="798196" y="198013"/>
                </a:cubicBezTo>
                <a:cubicBezTo>
                  <a:pt x="811854" y="157044"/>
                  <a:pt x="805025" y="102420"/>
                  <a:pt x="777709" y="61452"/>
                </a:cubicBezTo>
                <a:cubicBezTo>
                  <a:pt x="757223" y="30726"/>
                  <a:pt x="725212" y="11523"/>
                  <a:pt x="690320" y="384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ID" sz="1800"/>
          </a:p>
        </p:txBody>
      </p:sp>
      <p:sp>
        <p:nvSpPr>
          <p:cNvPr id="26" name="Freeform 25"/>
          <p:cNvSpPr>
            <a:spLocks/>
          </p:cNvSpPr>
          <p:nvPr userDrawn="1"/>
        </p:nvSpPr>
        <p:spPr bwMode="auto">
          <a:xfrm rot="649587" flipH="1">
            <a:off x="62353" y="-21314"/>
            <a:ext cx="1123736" cy="1180195"/>
          </a:xfrm>
          <a:custGeom>
            <a:avLst/>
            <a:gdLst>
              <a:gd name="connsiteX0" fmla="*/ 665649 w 842802"/>
              <a:gd name="connsiteY0" fmla="*/ 57716 h 1180195"/>
              <a:gd name="connsiteX1" fmla="*/ 363848 w 842802"/>
              <a:gd name="connsiteY1" fmla="*/ 0 h 1180195"/>
              <a:gd name="connsiteX2" fmla="*/ 334955 w 842802"/>
              <a:gd name="connsiteY2" fmla="*/ 80594 h 1180195"/>
              <a:gd name="connsiteX3" fmla="*/ 11925 w 842802"/>
              <a:gd name="connsiteY3" fmla="*/ 981680 h 1180195"/>
              <a:gd name="connsiteX4" fmla="*/ 25598 w 842802"/>
              <a:gd name="connsiteY4" fmla="*/ 1118587 h 1180195"/>
              <a:gd name="connsiteX5" fmla="*/ 148648 w 842802"/>
              <a:gd name="connsiteY5" fmla="*/ 1180195 h 1180195"/>
              <a:gd name="connsiteX6" fmla="*/ 630274 w 842802"/>
              <a:gd name="connsiteY6" fmla="*/ 1180195 h 1180195"/>
              <a:gd name="connsiteX7" fmla="*/ 785201 w 842802"/>
              <a:gd name="connsiteY7" fmla="*/ 1180195 h 1180195"/>
              <a:gd name="connsiteX8" fmla="*/ 842802 w 842802"/>
              <a:gd name="connsiteY8" fmla="*/ 878999 h 1180195"/>
              <a:gd name="connsiteX9" fmla="*/ 672025 w 842802"/>
              <a:gd name="connsiteY9" fmla="*/ 878999 h 1180195"/>
              <a:gd name="connsiteX10" fmla="*/ 367404 w 842802"/>
              <a:gd name="connsiteY10" fmla="*/ 878999 h 1180195"/>
              <a:gd name="connsiteX11" fmla="*/ 642184 w 842802"/>
              <a:gd name="connsiteY11" fmla="*/ 122333 h 118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802" h="1180195">
                <a:moveTo>
                  <a:pt x="665649" y="57716"/>
                </a:moveTo>
                <a:lnTo>
                  <a:pt x="363848" y="0"/>
                </a:lnTo>
                <a:lnTo>
                  <a:pt x="334955" y="80594"/>
                </a:lnTo>
                <a:cubicBezTo>
                  <a:pt x="264274" y="277758"/>
                  <a:pt x="161465" y="564541"/>
                  <a:pt x="11925" y="981680"/>
                </a:cubicBezTo>
                <a:cubicBezTo>
                  <a:pt x="-8583" y="1029597"/>
                  <a:pt x="-1747" y="1077515"/>
                  <a:pt x="25598" y="1118587"/>
                </a:cubicBezTo>
                <a:cubicBezTo>
                  <a:pt x="52942" y="1159659"/>
                  <a:pt x="100795" y="1180195"/>
                  <a:pt x="148648" y="1180195"/>
                </a:cubicBezTo>
                <a:cubicBezTo>
                  <a:pt x="148648" y="1180195"/>
                  <a:pt x="148648" y="1180195"/>
                  <a:pt x="630274" y="1180195"/>
                </a:cubicBezTo>
                <a:lnTo>
                  <a:pt x="785201" y="1180195"/>
                </a:lnTo>
                <a:lnTo>
                  <a:pt x="842802" y="878999"/>
                </a:lnTo>
                <a:lnTo>
                  <a:pt x="672025" y="878999"/>
                </a:lnTo>
                <a:cubicBezTo>
                  <a:pt x="583703" y="878999"/>
                  <a:pt x="482763" y="878999"/>
                  <a:pt x="367404" y="878999"/>
                </a:cubicBezTo>
                <a:cubicBezTo>
                  <a:pt x="367404" y="878999"/>
                  <a:pt x="367404" y="878999"/>
                  <a:pt x="642184" y="122333"/>
                </a:cubicBezTo>
                <a:close/>
              </a:path>
            </a:pathLst>
          </a:custGeom>
          <a:solidFill>
            <a:srgbClr val="E12424"/>
          </a:solidFill>
          <a:ln>
            <a:noFill/>
          </a:ln>
          <a:extLst/>
        </p:spPr>
        <p:txBody>
          <a:bodyPr vert="horz" wrap="square" lIns="91440" tIns="45720" rIns="91440" bIns="45720" numCol="1" anchor="t" anchorCtr="0" compatLnSpc="1">
            <a:prstTxWarp prst="textNoShape">
              <a:avLst/>
            </a:prstTxWarp>
            <a:noAutofit/>
          </a:bodyPr>
          <a:lstStyle/>
          <a:p>
            <a:endParaRPr lang="en-ID" sz="1800"/>
          </a:p>
        </p:txBody>
      </p:sp>
      <p:sp>
        <p:nvSpPr>
          <p:cNvPr id="28" name="Text Placeholder 15"/>
          <p:cNvSpPr>
            <a:spLocks noGrp="1"/>
          </p:cNvSpPr>
          <p:nvPr>
            <p:ph type="body" sz="quarter" idx="13" hasCustomPrompt="1"/>
          </p:nvPr>
        </p:nvSpPr>
        <p:spPr>
          <a:xfrm>
            <a:off x="1316736" y="407338"/>
            <a:ext cx="9558528" cy="304800"/>
          </a:xfrm>
        </p:spPr>
        <p:txBody>
          <a:bodyPr lIns="91440" rIns="91440">
            <a:noAutofit/>
          </a:bodyPr>
          <a:lstStyle>
            <a:lvl1pPr marL="0" indent="0">
              <a:buNone/>
              <a:defRPr sz="1200" b="1" kern="0" baseline="0"/>
            </a:lvl1pPr>
          </a:lstStyle>
          <a:p>
            <a:pPr lvl="0"/>
            <a:r>
              <a:rPr lang="en-US" dirty="0"/>
              <a:t>Insert subtitle here</a:t>
            </a:r>
          </a:p>
        </p:txBody>
      </p:sp>
      <p:sp>
        <p:nvSpPr>
          <p:cNvPr id="19" name="Title 1"/>
          <p:cNvSpPr>
            <a:spLocks noGrp="1"/>
          </p:cNvSpPr>
          <p:nvPr>
            <p:ph type="title" hasCustomPrompt="1"/>
          </p:nvPr>
        </p:nvSpPr>
        <p:spPr>
          <a:xfrm>
            <a:off x="1316737" y="694945"/>
            <a:ext cx="9558529" cy="461665"/>
          </a:xfrm>
          <a:prstGeom prst="rect">
            <a:avLst/>
          </a:prstGeom>
        </p:spPr>
        <p:txBody>
          <a:bodyPr lIns="91440" tIns="22860" rIns="91440" bIns="22860">
            <a:noAutofit/>
          </a:bodyPr>
          <a:lstStyle>
            <a:lvl1pPr algn="l">
              <a:defRPr sz="3000" kern="0" baseline="0">
                <a:solidFill>
                  <a:schemeClr val="accent1"/>
                </a:solidFill>
              </a:defRPr>
            </a:lvl1pPr>
          </a:lstStyle>
          <a:p>
            <a:r>
              <a:rPr lang="en-US" dirty="0"/>
              <a:t>Put Title Here</a:t>
            </a:r>
            <a:endParaRPr lang="en-ID" dirty="0"/>
          </a:p>
        </p:txBody>
      </p:sp>
    </p:spTree>
    <p:extLst>
      <p:ext uri="{BB962C8B-B14F-4D97-AF65-F5344CB8AC3E}">
        <p14:creationId xmlns:p14="http://schemas.microsoft.com/office/powerpoint/2010/main" val="21017672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ver Option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889456"/>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9737823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Cover Option 1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426590"/>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870591" y="3536709"/>
            <a:ext cx="706374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074326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6676812" y="2518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3342078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Cover Option 2 - Subtitl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499661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ver Option 3">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0364555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ver Option 3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114979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ver Option 4">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3153271"/>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29853361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ver Option 4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963559"/>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043894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ver Option 5">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876272"/>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1847638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Option 5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409561"/>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017265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Carats">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B4580383-877E-4A9F-A12A-1C7B42A6AB0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B640FA28-230C-4FB4-BE01-76586C1EE6EF}"/>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8543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Carats">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Box 14">
            <a:extLst>
              <a:ext uri="{FF2B5EF4-FFF2-40B4-BE49-F238E27FC236}">
                <a16:creationId xmlns:a16="http://schemas.microsoft.com/office/drawing/2014/main" id="{422AA7DF-C1CD-4763-964F-A1B9A8C1D5D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6" name="Straight Connector 15">
            <a:extLst>
              <a:ext uri="{FF2B5EF4-FFF2-40B4-BE49-F238E27FC236}">
                <a16:creationId xmlns:a16="http://schemas.microsoft.com/office/drawing/2014/main" id="{5422DCBB-169E-444D-8831-FF6D6051C94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3987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E67C6688-9AC4-4159-947E-4A3C9E455FBB}"/>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4F4FEEF9-7C13-4A52-A4F4-587D8CADFF85}"/>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5130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Black">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9AC06E35-DCBB-4AEA-BA09-A3C3A35DB27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14446E22-B44D-4211-96D2-F3A426053C40}"/>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2829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A647143-EDD0-45FF-B891-68EB5766C9E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6264BCC4-CF31-4870-BE32-499A0975894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3822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97996D14-8B22-4140-B7E8-96F0872A7BF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4CB0FB2D-608E-48EC-9F9C-554AC3036C33}"/>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6932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82376CF7-EABD-412A-A32F-ACCDA1C85751}"/>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9" name="Straight Connector 8">
            <a:extLst>
              <a:ext uri="{FF2B5EF4-FFF2-40B4-BE49-F238E27FC236}">
                <a16:creationId xmlns:a16="http://schemas.microsoft.com/office/drawing/2014/main" id="{83025C8D-0C4D-46CC-A390-6B0DFAB34A2A}"/>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92821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31D60E96-E4A4-4BFD-A6C1-1E4E250F3407}"/>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0" name="Straight Connector 9">
            <a:extLst>
              <a:ext uri="{FF2B5EF4-FFF2-40B4-BE49-F238E27FC236}">
                <a16:creationId xmlns:a16="http://schemas.microsoft.com/office/drawing/2014/main" id="{6CCE2031-A44C-4361-AA61-2A4344524859}"/>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0470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ransition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95583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57240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ransition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2869213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0423775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ransition - Small Overlay Whit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9460A36-7964-4697-AFA2-93FA76909010}"/>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4" name="Freeform 6">
            <a:extLst>
              <a:ext uri="{FF2B5EF4-FFF2-40B4-BE49-F238E27FC236}">
                <a16:creationId xmlns:a16="http://schemas.microsoft.com/office/drawing/2014/main" id="{55D085AB-939A-4532-B428-51B88C533977}"/>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197E4365-D27E-4B3A-B370-4E63353E760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6435E3A1-407F-4926-9EE1-DAB2C4DDEC2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EBC36073-7423-4D67-B096-6A664E7F8D4B}"/>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2125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368316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ransition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Shape 9">
            <a:extLst>
              <a:ext uri="{FF2B5EF4-FFF2-40B4-BE49-F238E27FC236}">
                <a16:creationId xmlns:a16="http://schemas.microsoft.com/office/drawing/2014/main" id="{C681C1D6-FFF2-4BA0-94E1-F4B4E4EE743A}"/>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3" name="Freeform 6">
            <a:extLst>
              <a:ext uri="{FF2B5EF4-FFF2-40B4-BE49-F238E27FC236}">
                <a16:creationId xmlns:a16="http://schemas.microsoft.com/office/drawing/2014/main" id="{E5B2E01D-9AEC-482D-B09F-5F8F50EB7FD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15E6CD23-F880-4AFB-8A48-BDB37FA61C1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FC237452-C31A-4CD9-AB2E-36162265FDE5}"/>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5227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rasition Subtitle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Freeform: Shape 8">
            <a:extLst>
              <a:ext uri="{FF2B5EF4-FFF2-40B4-BE49-F238E27FC236}">
                <a16:creationId xmlns:a16="http://schemas.microsoft.com/office/drawing/2014/main" id="{46070D46-F206-421D-8C5A-50D8BDD2F343}"/>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Freeform 6">
            <a:extLst>
              <a:ext uri="{FF2B5EF4-FFF2-40B4-BE49-F238E27FC236}">
                <a16:creationId xmlns:a16="http://schemas.microsoft.com/office/drawing/2014/main" id="{640D6865-158B-4605-A738-396B0C848BFB}"/>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ACA6E4E8-FD9C-4FD5-B634-C77F3DA29D29}"/>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B2624CCF-0B3A-464D-8C82-1DDE807867DE}"/>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8211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nimation Transti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01054021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nimation Transtion - 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5911849" y="3456779"/>
            <a:ext cx="5921374" cy="369332"/>
          </a:xfrm>
          <a:prstGeom prst="rect">
            <a:avLst/>
          </a:prstGeom>
        </p:spPr>
        <p:txBody>
          <a:bodyPr wrap="square" lIns="0" tIns="0" rIns="0" bIns="0" anchor="t">
            <a:spAutoFit/>
          </a:bodyPr>
          <a:lstStyle>
            <a:lvl1pPr marL="0" indent="0" algn="l">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084908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49" y="2498179"/>
            <a:ext cx="5921375" cy="3653385"/>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616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0279963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3128694"/>
            <a:ext cx="2786609" cy="3022869"/>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28600" indent="-228600">
              <a:defRPr sz="1200">
                <a:solidFill>
                  <a:schemeClr val="tx2"/>
                </a:solidFill>
                <a:latin typeface="Houschka Head DemiBold" panose="020F0503000000020003" pitchFamily="34" charset="0"/>
              </a:defRPr>
            </a:lvl2pPr>
            <a:lvl3pPr marL="457200" indent="-228600">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
        <p:nvSpPr>
          <p:cNvPr id="10" name="Text Placeholder 9">
            <a:extLst>
              <a:ext uri="{FF2B5EF4-FFF2-40B4-BE49-F238E27FC236}">
                <a16:creationId xmlns:a16="http://schemas.microsoft.com/office/drawing/2014/main" id="{772E3B60-1BA8-4002-AA1D-D9DAAA2D2044}"/>
              </a:ext>
            </a:extLst>
          </p:cNvPr>
          <p:cNvSpPr>
            <a:spLocks noGrp="1"/>
          </p:cNvSpPr>
          <p:nvPr>
            <p:ph type="body" sz="quarter" idx="16"/>
          </p:nvPr>
        </p:nvSpPr>
        <p:spPr>
          <a:xfrm>
            <a:off x="9090025" y="3128694"/>
            <a:ext cx="2743200" cy="3022870"/>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34950" indent="-234950">
              <a:defRPr sz="1200">
                <a:solidFill>
                  <a:schemeClr val="tx2"/>
                </a:solidFill>
                <a:latin typeface="Houschka Head DemiBold" panose="020F0503000000020003" pitchFamily="34" charset="0"/>
              </a:defRPr>
            </a:lvl2pPr>
            <a:lvl3pPr marL="457200" indent="-225425">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74102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2346008"/>
            <a:ext cx="5921375" cy="380555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140322346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Lef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5911850" y="1704181"/>
            <a:ext cx="5917438"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2669857"/>
            <a:ext cx="5921375" cy="348170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3572550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Lef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8905907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Lef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423765"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1057275"/>
            <a:ext cx="5921375"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16666875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2346008"/>
            <a:ext cx="5549899" cy="3805556"/>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no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8876460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Righ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30251" y="1704181"/>
            <a:ext cx="5549898"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724292" y="2668429"/>
            <a:ext cx="5555857" cy="3483134"/>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505682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Righ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619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6287883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Righ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483787"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82217" y="1057275"/>
            <a:ext cx="5901108"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22598048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ottom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custDataLst>
              <p:tags r:id="rId1"/>
            </p:custDataLst>
          </p:nvPr>
        </p:nvSpPr>
        <p:spPr bwMode="auto">
          <a:xfrm>
            <a:off x="364331" y="471489"/>
            <a:ext cx="11468100" cy="585284"/>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1" name="Text Placeholder 10"/>
          <p:cNvSpPr>
            <a:spLocks noGrp="1"/>
          </p:cNvSpPr>
          <p:nvPr>
            <p:ph type="body" sz="quarter" idx="10"/>
          </p:nvPr>
        </p:nvSpPr>
        <p:spPr>
          <a:xfrm>
            <a:off x="361950" y="1703388"/>
            <a:ext cx="11467338" cy="289211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20801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ottom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632664" y="6260889"/>
            <a:ext cx="926672" cy="262151"/>
          </a:xfrm>
          <a:prstGeom prst="rect">
            <a:avLst/>
          </a:prstGeom>
        </p:spPr>
      </p:pic>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362712" y="1059154"/>
            <a:ext cx="11466576" cy="320040"/>
          </a:xfrm>
          <a:prstGeom prst="rect">
            <a:avLst/>
          </a:prstGeom>
        </p:spPr>
        <p:txBody>
          <a:bodyPr lIns="0" tIns="0" rIns="0" bIns="0" anchor="ctr">
            <a:noAutofit/>
          </a:bodyPr>
          <a:lstStyle>
            <a:lvl1pPr marL="0" indent="0" algn="ctr">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6649" y="2034540"/>
            <a:ext cx="11466576" cy="256096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94119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p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0"/>
            <a:ext cx="12192000" cy="202565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11" name="Text Placeholder 10"/>
          <p:cNvSpPr>
            <a:spLocks noGrp="1"/>
          </p:cNvSpPr>
          <p:nvPr>
            <p:ph type="body" sz="quarter" idx="10"/>
          </p:nvPr>
        </p:nvSpPr>
        <p:spPr>
          <a:xfrm>
            <a:off x="362711" y="3452282"/>
            <a:ext cx="11466575" cy="2699281"/>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96613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op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1"/>
            <a:ext cx="12192000" cy="2025651"/>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362712" y="2796497"/>
            <a:ext cx="11466576" cy="320040"/>
          </a:xfrm>
          <a:prstGeom prst="rect">
            <a:avLst/>
          </a:prstGeom>
        </p:spPr>
        <p:txBody>
          <a:bodyPr lIns="0" tIns="0" rIns="0" bIns="0" anchor="ctr">
            <a:spAutoFit/>
          </a:bodyPr>
          <a:lstStyle>
            <a:lvl1pPr marL="0" indent="0" algn="ctr" defTabSz="914400" rtl="0" eaLnBrk="1" latinLnBrk="0" hangingPunct="1">
              <a:lnSpc>
                <a:spcPct val="100000"/>
              </a:lnSpc>
              <a:spcBef>
                <a:spcPts val="600"/>
              </a:spcBef>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2711" y="3778881"/>
            <a:ext cx="11466575" cy="2372683"/>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91733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Open Canvas - Black Overl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5B56C7-F228-49C4-AC02-6649C32F0278}"/>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92754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Black Overl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E04D10-59B9-4100-9D02-0A260D698C7A}"/>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9273053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Open Canvas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F75E5B-3452-4B23-8A44-7DA51ECC9D68}"/>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0051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766629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Open Canvas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66075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tx2"/>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C257B1DC-4808-435B-83B6-C8C79C6BD85B}"/>
              </a:ext>
            </a:extLst>
          </p:cNvPr>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313543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lient Testimonia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5125" y="2959143"/>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noAutofit/>
          </a:bodyPr>
          <a:lstStyle>
            <a:lvl1pPr marL="0" indent="0" algn="ctr">
              <a:lnSpc>
                <a:spcPct val="100000"/>
              </a:lnSpc>
              <a:spcBef>
                <a:spcPts val="600"/>
              </a:spcBef>
              <a:spcAft>
                <a:spcPts val="0"/>
              </a:spcAft>
              <a:defRPr kumimoji="0" sz="2400" b="0" i="0" u="none" baseline="0">
                <a:solidFill>
                  <a:schemeClr val="bg1"/>
                </a:solidFill>
                <a:latin typeface="Houschka Head DemiBold" panose="020F0503000000020003" pitchFamily="34" charset="0"/>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4623635"/>
            <a:ext cx="11466576"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600" b="0" kern="1200" cap="none" spc="30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CLIENT NAME</a:t>
            </a:r>
          </a:p>
        </p:txBody>
      </p:sp>
    </p:spTree>
    <p:extLst>
      <p:ext uri="{BB962C8B-B14F-4D97-AF65-F5344CB8AC3E}">
        <p14:creationId xmlns:p14="http://schemas.microsoft.com/office/powerpoint/2010/main" val="18580882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Box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4331" y="1703388"/>
            <a:ext cx="11468894" cy="4448177"/>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34856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50"/>
            <a:ext cx="11464163" cy="412591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935434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607329"/>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836311"/>
            <a:ext cx="11468100" cy="3315253"/>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05340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Box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994662"/>
            <a:ext cx="11464163" cy="3156902"/>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19897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Box Canvas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1951" y="1703388"/>
            <a:ext cx="11467338" cy="411028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202119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49"/>
            <a:ext cx="11464163" cy="378740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14769071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Box Canvas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673902"/>
            <a:ext cx="11464163" cy="3139769"/>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5540694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noAutofit/>
          </a:bodyPr>
          <a:lstStyle>
            <a:lvl1pPr marL="0" indent="0" algn="ctr">
              <a:buNone/>
              <a:defRPr lang="en-US" sz="1800" b="0" cap="none" spc="0" baseline="0" dirty="0">
                <a:latin typeface="Houschka Head Medium" panose="020F0603020000020003" pitchFamily="34" charset="0"/>
              </a:defRPr>
            </a:lvl1pPr>
          </a:lstStyle>
          <a:p>
            <a:pPr marL="227013" lvl="0" indent="-227013" algn="ctr">
              <a:spcAft>
                <a:spcPts val="0"/>
              </a:spcAft>
            </a:pPr>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3011258"/>
            <a:ext cx="11464163" cy="280179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373990723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18053748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pen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1699325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Open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32397542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Open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799757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06456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Laptop Image Placeholder v2">
    <p:spTree>
      <p:nvGrpSpPr>
        <p:cNvPr id="1" name=""/>
        <p:cNvGrpSpPr/>
        <p:nvPr/>
      </p:nvGrpSpPr>
      <p:grpSpPr>
        <a:xfrm>
          <a:off x="0" y="0"/>
          <a:ext cx="0" cy="0"/>
          <a:chOff x="0" y="0"/>
          <a:chExt cx="0" cy="0"/>
        </a:xfrm>
      </p:grpSpPr>
      <p:sp>
        <p:nvSpPr>
          <p:cNvPr id="4" name="Title 3"/>
          <p:cNvSpPr>
            <a:spLocks noGrp="1"/>
          </p:cNvSpPr>
          <p:nvPr>
            <p:ph type="title"/>
          </p:nvPr>
        </p:nvSpPr>
        <p:spPr>
          <a:xfrm>
            <a:off x="730251" y="914399"/>
            <a:ext cx="5181600" cy="1800589"/>
          </a:xfrm>
        </p:spPr>
        <p:txBody>
          <a:bodyPr anchor="b"/>
          <a:lstStyle>
            <a:lvl1pPr algn="l">
              <a:defRPr/>
            </a:lvl1pPr>
          </a:lstStyle>
          <a:p>
            <a:r>
              <a:rPr lang="en-US"/>
              <a:t>Click to edit Master title style</a:t>
            </a:r>
            <a:endParaRPr lang="en-US" dirty="0"/>
          </a:p>
        </p:txBody>
      </p:sp>
      <p:sp>
        <p:nvSpPr>
          <p:cNvPr id="3" name="Picture Placeholder 13"/>
          <p:cNvSpPr>
            <a:spLocks noGrp="1"/>
          </p:cNvSpPr>
          <p:nvPr>
            <p:ph type="pic" sz="quarter" idx="14" hasCustomPrompt="1"/>
          </p:nvPr>
        </p:nvSpPr>
        <p:spPr>
          <a:xfrm>
            <a:off x="6773990" y="2178674"/>
            <a:ext cx="4219618" cy="2671948"/>
          </a:xfrm>
          <a:prstGeom prst="rect">
            <a:avLst/>
          </a:prstGeom>
          <a:effectLst/>
        </p:spPr>
        <p:txBody>
          <a:bodyPr vert="horz" wrap="square" lIns="0" tIns="0" rIns="0" bIns="0" rtlCol="0" anchor="ctr">
            <a:noAutofit/>
          </a:bodyPr>
          <a:lstStyle>
            <a:lvl1pPr marL="57150" marR="0" indent="-57150" algn="ctr">
              <a:spcBef>
                <a:spcPts val="125"/>
              </a:spcBef>
              <a:spcAft>
                <a:spcPts val="0"/>
              </a:spcAft>
              <a:buNone/>
              <a:defRPr lang="en-US" sz="1300" dirty="0">
                <a:ln>
                  <a:noFill/>
                </a:ln>
                <a:solidFill>
                  <a:schemeClr val="bg1">
                    <a:lumMod val="75000"/>
                  </a:schemeClr>
                </a:solidFill>
              </a:defRPr>
            </a:lvl1pPr>
          </a:lstStyle>
          <a:p>
            <a:pPr marL="114300" lvl="0" indent="-114300" algn="ctr"/>
            <a:r>
              <a:rPr lang="en-US"/>
              <a:t>Drag picture to placeholder or click icon to add</a:t>
            </a:r>
            <a:endParaRPr lang="en-US" dirty="0"/>
          </a:p>
        </p:txBody>
      </p:sp>
      <p:sp>
        <p:nvSpPr>
          <p:cNvPr id="18" name="Subtitle 2"/>
          <p:cNvSpPr>
            <a:spLocks noGrp="1"/>
          </p:cNvSpPr>
          <p:nvPr>
            <p:ph type="subTitle" idx="1" hasCustomPrompt="1"/>
            <p:custDataLst>
              <p:tags r:id="rId1"/>
            </p:custDataLst>
          </p:nvPr>
        </p:nvSpPr>
        <p:spPr bwMode="auto">
          <a:xfrm>
            <a:off x="730250" y="2879107"/>
            <a:ext cx="5182743" cy="247650"/>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t" anchorCtr="0">
            <a:noAutofit/>
          </a:bodyPr>
          <a:lstStyle>
            <a:lvl1pPr marL="0" indent="0" algn="l">
              <a:lnSpc>
                <a:spcPct val="100000"/>
              </a:lnSpc>
              <a:spcBef>
                <a:spcPts val="600"/>
              </a:spcBef>
              <a:spcAft>
                <a:spcPts val="0"/>
              </a:spcAft>
              <a:buNone/>
              <a:defRPr kumimoji="0" sz="1200" b="1" i="0" u="none" spc="600" baseline="0">
                <a:solidFill>
                  <a:srgbClr val="BFBFBF"/>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Text Placeholder 21"/>
          <p:cNvSpPr>
            <a:spLocks noGrp="1"/>
          </p:cNvSpPr>
          <p:nvPr>
            <p:ph type="body" sz="quarter" idx="15"/>
          </p:nvPr>
        </p:nvSpPr>
        <p:spPr>
          <a:xfrm>
            <a:off x="730250" y="3290876"/>
            <a:ext cx="5181600" cy="2860687"/>
          </a:xfrm>
        </p:spPr>
        <p:txBody>
          <a:bodyPr lIns="91440" tIns="45720" rIns="91440" bIns="4572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93952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Cover Option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889456"/>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9181406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Cover Option 1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426590"/>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870591" y="3536709"/>
            <a:ext cx="706374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3179238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6676812" y="2518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225684066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Cover Option 2 - Subtitl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9435127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Cover Option 3">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259966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Cover Option 3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556297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Cover Option 4">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3153271"/>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37671511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Cover Option 4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963559"/>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235230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over Option 5">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876272"/>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92417767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over Option 5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409561"/>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68353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Carats">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B4580383-877E-4A9F-A12A-1C7B42A6AB0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B640FA28-230C-4FB4-BE01-76586C1EE6EF}"/>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6344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Carats">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Box 14">
            <a:extLst>
              <a:ext uri="{FF2B5EF4-FFF2-40B4-BE49-F238E27FC236}">
                <a16:creationId xmlns:a16="http://schemas.microsoft.com/office/drawing/2014/main" id="{422AA7DF-C1CD-4763-964F-A1B9A8C1D5D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6" name="Straight Connector 15">
            <a:extLst>
              <a:ext uri="{FF2B5EF4-FFF2-40B4-BE49-F238E27FC236}">
                <a16:creationId xmlns:a16="http://schemas.microsoft.com/office/drawing/2014/main" id="{5422DCBB-169E-444D-8831-FF6D6051C94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769818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E67C6688-9AC4-4159-947E-4A3C9E455FBB}"/>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4F4FEEF9-7C13-4A52-A4F4-587D8CADFF85}"/>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36933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Black">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9AC06E35-DCBB-4AEA-BA09-A3C3A35DB27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14446E22-B44D-4211-96D2-F3A426053C40}"/>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58494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A647143-EDD0-45FF-B891-68EB5766C9E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6264BCC4-CF31-4870-BE32-499A0975894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2816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97996D14-8B22-4140-B7E8-96F0872A7BF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4CB0FB2D-608E-48EC-9F9C-554AC3036C33}"/>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5632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82376CF7-EABD-412A-A32F-ACCDA1C85751}"/>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9" name="Straight Connector 8">
            <a:extLst>
              <a:ext uri="{FF2B5EF4-FFF2-40B4-BE49-F238E27FC236}">
                <a16:creationId xmlns:a16="http://schemas.microsoft.com/office/drawing/2014/main" id="{83025C8D-0C4D-46CC-A390-6B0DFAB34A2A}"/>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91675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31D60E96-E4A4-4BFD-A6C1-1E4E250F3407}"/>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0" name="Straight Connector 9">
            <a:extLst>
              <a:ext uri="{FF2B5EF4-FFF2-40B4-BE49-F238E27FC236}">
                <a16:creationId xmlns:a16="http://schemas.microsoft.com/office/drawing/2014/main" id="{6CCE2031-A44C-4361-AA61-2A4344524859}"/>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6646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ransition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41769670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05365517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ransition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49991373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129182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ransition - Small Overlay Whit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9460A36-7964-4697-AFA2-93FA76909010}"/>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4" name="Freeform 6">
            <a:extLst>
              <a:ext uri="{FF2B5EF4-FFF2-40B4-BE49-F238E27FC236}">
                <a16:creationId xmlns:a16="http://schemas.microsoft.com/office/drawing/2014/main" id="{55D085AB-939A-4532-B428-51B88C533977}"/>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197E4365-D27E-4B3A-B370-4E63353E760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6435E3A1-407F-4926-9EE1-DAB2C4DDEC2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EBC36073-7423-4D67-B096-6A664E7F8D4B}"/>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58916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2190413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ransition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Shape 9">
            <a:extLst>
              <a:ext uri="{FF2B5EF4-FFF2-40B4-BE49-F238E27FC236}">
                <a16:creationId xmlns:a16="http://schemas.microsoft.com/office/drawing/2014/main" id="{C681C1D6-FFF2-4BA0-94E1-F4B4E4EE743A}"/>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3" name="Freeform 6">
            <a:extLst>
              <a:ext uri="{FF2B5EF4-FFF2-40B4-BE49-F238E27FC236}">
                <a16:creationId xmlns:a16="http://schemas.microsoft.com/office/drawing/2014/main" id="{E5B2E01D-9AEC-482D-B09F-5F8F50EB7FD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15E6CD23-F880-4AFB-8A48-BDB37FA61C1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FC237452-C31A-4CD9-AB2E-36162265FDE5}"/>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82343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rasition Subtitle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Freeform: Shape 8">
            <a:extLst>
              <a:ext uri="{FF2B5EF4-FFF2-40B4-BE49-F238E27FC236}">
                <a16:creationId xmlns:a16="http://schemas.microsoft.com/office/drawing/2014/main" id="{46070D46-F206-421D-8C5A-50D8BDD2F343}"/>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Freeform 6">
            <a:extLst>
              <a:ext uri="{FF2B5EF4-FFF2-40B4-BE49-F238E27FC236}">
                <a16:creationId xmlns:a16="http://schemas.microsoft.com/office/drawing/2014/main" id="{640D6865-158B-4605-A738-396B0C848BFB}"/>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ACA6E4E8-FD9C-4FD5-B634-C77F3DA29D29}"/>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B2624CCF-0B3A-464D-8C82-1DDE807867DE}"/>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47403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Animation Transti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216892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Animation Transtion - 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5911849" y="3456779"/>
            <a:ext cx="5921374" cy="369332"/>
          </a:xfrm>
          <a:prstGeom prst="rect">
            <a:avLst/>
          </a:prstGeom>
        </p:spPr>
        <p:txBody>
          <a:bodyPr wrap="square" lIns="0" tIns="0" rIns="0" bIns="0" anchor="t">
            <a:spAutoFit/>
          </a:bodyPr>
          <a:lstStyle>
            <a:lvl1pPr marL="0" indent="0" algn="l">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18270525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49" y="2498179"/>
            <a:ext cx="5921375" cy="3653385"/>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616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23147267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3128694"/>
            <a:ext cx="2786609" cy="3022869"/>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28600" indent="-228600">
              <a:defRPr sz="1200">
                <a:solidFill>
                  <a:schemeClr val="tx2"/>
                </a:solidFill>
                <a:latin typeface="Houschka Head DemiBold" panose="020F0503000000020003" pitchFamily="34" charset="0"/>
              </a:defRPr>
            </a:lvl2pPr>
            <a:lvl3pPr marL="457200" indent="-228600">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
        <p:nvSpPr>
          <p:cNvPr id="10" name="Text Placeholder 9">
            <a:extLst>
              <a:ext uri="{FF2B5EF4-FFF2-40B4-BE49-F238E27FC236}">
                <a16:creationId xmlns:a16="http://schemas.microsoft.com/office/drawing/2014/main" id="{772E3B60-1BA8-4002-AA1D-D9DAAA2D2044}"/>
              </a:ext>
            </a:extLst>
          </p:cNvPr>
          <p:cNvSpPr>
            <a:spLocks noGrp="1"/>
          </p:cNvSpPr>
          <p:nvPr>
            <p:ph type="body" sz="quarter" idx="16"/>
          </p:nvPr>
        </p:nvSpPr>
        <p:spPr>
          <a:xfrm>
            <a:off x="9090025" y="3128694"/>
            <a:ext cx="2743200" cy="3022870"/>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34950" indent="-234950">
              <a:defRPr sz="1200">
                <a:solidFill>
                  <a:schemeClr val="tx2"/>
                </a:solidFill>
                <a:latin typeface="Houschka Head DemiBold" panose="020F0503000000020003" pitchFamily="34" charset="0"/>
              </a:defRPr>
            </a:lvl2pPr>
            <a:lvl3pPr marL="457200" indent="-225425">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905083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2346008"/>
            <a:ext cx="5921375" cy="380555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9288555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Lef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5911850" y="1704181"/>
            <a:ext cx="5917438"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2669857"/>
            <a:ext cx="5921375" cy="348170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7144541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Lef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93906462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Lef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423765"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1057275"/>
            <a:ext cx="5921375"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24111712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2346008"/>
            <a:ext cx="5549899" cy="3805556"/>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no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81824982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Righ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30251" y="1704181"/>
            <a:ext cx="5549898"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724292" y="2668429"/>
            <a:ext cx="5555857" cy="3483134"/>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09330232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Righ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619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72810115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Righ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483787"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82217" y="1057275"/>
            <a:ext cx="5901108"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52635068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Bottom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custDataLst>
              <p:tags r:id="rId1"/>
            </p:custDataLst>
          </p:nvPr>
        </p:nvSpPr>
        <p:spPr bwMode="auto">
          <a:xfrm>
            <a:off x="364331" y="471489"/>
            <a:ext cx="11468100" cy="585284"/>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1" name="Text Placeholder 10"/>
          <p:cNvSpPr>
            <a:spLocks noGrp="1"/>
          </p:cNvSpPr>
          <p:nvPr>
            <p:ph type="body" sz="quarter" idx="10"/>
          </p:nvPr>
        </p:nvSpPr>
        <p:spPr>
          <a:xfrm>
            <a:off x="361950" y="1703388"/>
            <a:ext cx="11467338" cy="289211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76283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Bottom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2664" y="6260889"/>
            <a:ext cx="926672" cy="262151"/>
          </a:xfrm>
          <a:prstGeom prst="rect">
            <a:avLst/>
          </a:prstGeom>
        </p:spPr>
      </p:pic>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362712" y="1059154"/>
            <a:ext cx="11466576" cy="320040"/>
          </a:xfrm>
          <a:prstGeom prst="rect">
            <a:avLst/>
          </a:prstGeom>
        </p:spPr>
        <p:txBody>
          <a:bodyPr lIns="0" tIns="0" rIns="0" bIns="0" anchor="ctr">
            <a:noAutofit/>
          </a:bodyPr>
          <a:lstStyle>
            <a:lvl1pPr marL="0" indent="0" algn="ctr">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6649" y="2034540"/>
            <a:ext cx="11466576" cy="256096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803566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op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0"/>
            <a:ext cx="12192000" cy="202565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11" name="Text Placeholder 10"/>
          <p:cNvSpPr>
            <a:spLocks noGrp="1"/>
          </p:cNvSpPr>
          <p:nvPr>
            <p:ph type="body" sz="quarter" idx="10"/>
          </p:nvPr>
        </p:nvSpPr>
        <p:spPr>
          <a:xfrm>
            <a:off x="362711" y="3452282"/>
            <a:ext cx="11466575" cy="2699281"/>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29315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op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1"/>
            <a:ext cx="12192000" cy="2025651"/>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362712" y="2796497"/>
            <a:ext cx="11466576" cy="320040"/>
          </a:xfrm>
          <a:prstGeom prst="rect">
            <a:avLst/>
          </a:prstGeom>
        </p:spPr>
        <p:txBody>
          <a:bodyPr lIns="0" tIns="0" rIns="0" bIns="0" anchor="ctr">
            <a:spAutoFit/>
          </a:bodyPr>
          <a:lstStyle>
            <a:lvl1pPr marL="0" indent="0" algn="ctr" defTabSz="914400" rtl="0" eaLnBrk="1" latinLnBrk="0" hangingPunct="1">
              <a:lnSpc>
                <a:spcPct val="100000"/>
              </a:lnSpc>
              <a:spcBef>
                <a:spcPts val="600"/>
              </a:spcBef>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2711" y="3778881"/>
            <a:ext cx="11466575" cy="2372683"/>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882169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Open Canvas - Black Overl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5B56C7-F228-49C4-AC02-6649C32F0278}"/>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16693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Black Overl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E04D10-59B9-4100-9D02-0A260D698C7A}"/>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077124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Open Canvas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F75E5B-3452-4B23-8A44-7DA51ECC9D68}"/>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1902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194729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Open Canvas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tx2"/>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78333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tx2"/>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C257B1DC-4808-435B-83B6-C8C79C6BD85B}"/>
              </a:ext>
            </a:extLst>
          </p:cNvPr>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0870832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Client Testimonia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5125" y="2959143"/>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noAutofit/>
          </a:bodyPr>
          <a:lstStyle>
            <a:lvl1pPr marL="0" indent="0" algn="ctr">
              <a:lnSpc>
                <a:spcPct val="100000"/>
              </a:lnSpc>
              <a:spcBef>
                <a:spcPts val="600"/>
              </a:spcBef>
              <a:spcAft>
                <a:spcPts val="0"/>
              </a:spcAft>
              <a:defRPr kumimoji="0" sz="2400" b="0" i="0" u="none" baseline="0">
                <a:solidFill>
                  <a:schemeClr val="bg1"/>
                </a:solidFill>
                <a:latin typeface="Houschka Head DemiBold" panose="020F0503000000020003" pitchFamily="34" charset="0"/>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4623635"/>
            <a:ext cx="11466576"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600" b="0" kern="1200" cap="none" spc="30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CLIENT NAME</a:t>
            </a:r>
          </a:p>
        </p:txBody>
      </p:sp>
    </p:spTree>
    <p:extLst>
      <p:ext uri="{BB962C8B-B14F-4D97-AF65-F5344CB8AC3E}">
        <p14:creationId xmlns:p14="http://schemas.microsoft.com/office/powerpoint/2010/main" val="325308641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Box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4331" y="1703388"/>
            <a:ext cx="11468894" cy="4448177"/>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372442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xt Box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50"/>
            <a:ext cx="11464163" cy="412591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592834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xt Box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607329"/>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836311"/>
            <a:ext cx="11468100" cy="3315253"/>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272560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 Box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994662"/>
            <a:ext cx="11464163" cy="3156902"/>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320736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xt Box Canvas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1951" y="1703388"/>
            <a:ext cx="11467338" cy="411028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302558392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49"/>
            <a:ext cx="11464163" cy="378740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412863969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ext Box Canvas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673902"/>
            <a:ext cx="11464163" cy="3139769"/>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97901866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noAutofit/>
          </a:bodyPr>
          <a:lstStyle>
            <a:lvl1pPr marL="0" indent="0" algn="ctr">
              <a:buNone/>
              <a:defRPr lang="en-US" sz="1800" b="0" cap="none" spc="0" baseline="0" dirty="0">
                <a:latin typeface="Houschka Head Medium" panose="020F0603020000020003" pitchFamily="34" charset="0"/>
              </a:defRPr>
            </a:lvl1pPr>
          </a:lstStyle>
          <a:p>
            <a:pPr marL="227013" lvl="0" indent="-227013" algn="ctr">
              <a:spcAft>
                <a:spcPts val="0"/>
              </a:spcAft>
            </a:pPr>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3011258"/>
            <a:ext cx="11464163" cy="280179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94263122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279872741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Open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5342160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Open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343651957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Open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9565773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64839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Cover Option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889456"/>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419633580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6676812" y="2518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125539298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Cover Option 3">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81907798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Cover Option 3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11935880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Cover Option 4">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3153271"/>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68078267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Cover Option 4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963559"/>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7424749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Cover Option 5">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876272"/>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20855945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Cover Option 5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409561"/>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2661197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Carats">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B4580383-877E-4A9F-A12A-1C7B42A6AB0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B640FA28-230C-4FB4-BE01-76586C1EE6EF}"/>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17901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Carats">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Box 14">
            <a:extLst>
              <a:ext uri="{FF2B5EF4-FFF2-40B4-BE49-F238E27FC236}">
                <a16:creationId xmlns:a16="http://schemas.microsoft.com/office/drawing/2014/main" id="{422AA7DF-C1CD-4763-964F-A1B9A8C1D5D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6" name="Straight Connector 15">
            <a:extLst>
              <a:ext uri="{FF2B5EF4-FFF2-40B4-BE49-F238E27FC236}">
                <a16:creationId xmlns:a16="http://schemas.microsoft.com/office/drawing/2014/main" id="{5422DCBB-169E-444D-8831-FF6D6051C94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68491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E67C6688-9AC4-4159-947E-4A3C9E455FBB}"/>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4F4FEEF9-7C13-4A52-A4F4-587D8CADFF85}"/>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84314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Black">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9AC06E35-DCBB-4AEA-BA09-A3C3A35DB27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14446E22-B44D-4211-96D2-F3A426053C40}"/>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7990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A647143-EDD0-45FF-B891-68EB5766C9E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6264BCC4-CF31-4870-BE32-499A0975894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04896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97996D14-8B22-4140-B7E8-96F0872A7BF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4CB0FB2D-608E-48EC-9F9C-554AC3036C33}"/>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746045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82376CF7-EABD-412A-A32F-ACCDA1C85751}"/>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9" name="Straight Connector 8">
            <a:extLst>
              <a:ext uri="{FF2B5EF4-FFF2-40B4-BE49-F238E27FC236}">
                <a16:creationId xmlns:a16="http://schemas.microsoft.com/office/drawing/2014/main" id="{83025C8D-0C4D-46CC-A390-6B0DFAB34A2A}"/>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70655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31D60E96-E4A4-4BFD-A6C1-1E4E250F3407}"/>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0" name="Straight Connector 9">
            <a:extLst>
              <a:ext uri="{FF2B5EF4-FFF2-40B4-BE49-F238E27FC236}">
                <a16:creationId xmlns:a16="http://schemas.microsoft.com/office/drawing/2014/main" id="{6CCE2031-A44C-4361-AA61-2A4344524859}"/>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900272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ransition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9515883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2521614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ransition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3304480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6169300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Transition - Small Overlay Whit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9460A36-7964-4697-AFA2-93FA76909010}"/>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4" name="Freeform 6">
            <a:extLst>
              <a:ext uri="{FF2B5EF4-FFF2-40B4-BE49-F238E27FC236}">
                <a16:creationId xmlns:a16="http://schemas.microsoft.com/office/drawing/2014/main" id="{55D085AB-939A-4532-B428-51B88C533977}"/>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197E4365-D27E-4B3A-B370-4E63353E760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6435E3A1-407F-4926-9EE1-DAB2C4DDEC2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EBC36073-7423-4D67-B096-6A664E7F8D4B}"/>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84670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6704229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ransition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Shape 9">
            <a:extLst>
              <a:ext uri="{FF2B5EF4-FFF2-40B4-BE49-F238E27FC236}">
                <a16:creationId xmlns:a16="http://schemas.microsoft.com/office/drawing/2014/main" id="{C681C1D6-FFF2-4BA0-94E1-F4B4E4EE743A}"/>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3" name="Freeform 6">
            <a:extLst>
              <a:ext uri="{FF2B5EF4-FFF2-40B4-BE49-F238E27FC236}">
                <a16:creationId xmlns:a16="http://schemas.microsoft.com/office/drawing/2014/main" id="{E5B2E01D-9AEC-482D-B09F-5F8F50EB7FD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15E6CD23-F880-4AFB-8A48-BDB37FA61C1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FC237452-C31A-4CD9-AB2E-36162265FDE5}"/>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43029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rasition Subtitle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Freeform: Shape 8">
            <a:extLst>
              <a:ext uri="{FF2B5EF4-FFF2-40B4-BE49-F238E27FC236}">
                <a16:creationId xmlns:a16="http://schemas.microsoft.com/office/drawing/2014/main" id="{46070D46-F206-421D-8C5A-50D8BDD2F343}"/>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Freeform 6">
            <a:extLst>
              <a:ext uri="{FF2B5EF4-FFF2-40B4-BE49-F238E27FC236}">
                <a16:creationId xmlns:a16="http://schemas.microsoft.com/office/drawing/2014/main" id="{640D6865-158B-4605-A738-396B0C848BFB}"/>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ACA6E4E8-FD9C-4FD5-B634-C77F3DA29D29}"/>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B2624CCF-0B3A-464D-8C82-1DDE807867DE}"/>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7445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Animation Transti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70743317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Animation Transtion - 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5911849" y="3456779"/>
            <a:ext cx="5921374" cy="369332"/>
          </a:xfrm>
          <a:prstGeom prst="rect">
            <a:avLst/>
          </a:prstGeom>
        </p:spPr>
        <p:txBody>
          <a:bodyPr wrap="square" lIns="0" tIns="0" rIns="0" bIns="0" anchor="t">
            <a:spAutoFit/>
          </a:bodyPr>
          <a:lstStyle>
            <a:lvl1pPr marL="0" indent="0" algn="l">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587074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3128694"/>
            <a:ext cx="2786609" cy="3022869"/>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28600" indent="-228600">
              <a:defRPr sz="1200">
                <a:solidFill>
                  <a:schemeClr val="tx2"/>
                </a:solidFill>
                <a:latin typeface="Houschka Head DemiBold" panose="020F0503000000020003" pitchFamily="34" charset="0"/>
              </a:defRPr>
            </a:lvl2pPr>
            <a:lvl3pPr marL="457200" indent="-228600">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
        <p:nvSpPr>
          <p:cNvPr id="10" name="Text Placeholder 9">
            <a:extLst>
              <a:ext uri="{FF2B5EF4-FFF2-40B4-BE49-F238E27FC236}">
                <a16:creationId xmlns:a16="http://schemas.microsoft.com/office/drawing/2014/main" id="{772E3B60-1BA8-4002-AA1D-D9DAAA2D2044}"/>
              </a:ext>
            </a:extLst>
          </p:cNvPr>
          <p:cNvSpPr>
            <a:spLocks noGrp="1"/>
          </p:cNvSpPr>
          <p:nvPr>
            <p:ph type="body" sz="quarter" idx="16"/>
          </p:nvPr>
        </p:nvSpPr>
        <p:spPr>
          <a:xfrm>
            <a:off x="9090025" y="3128694"/>
            <a:ext cx="2743200" cy="3022870"/>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34950" indent="-234950">
              <a:defRPr sz="1200">
                <a:solidFill>
                  <a:schemeClr val="tx2"/>
                </a:solidFill>
                <a:latin typeface="Houschka Head DemiBold" panose="020F0503000000020003" pitchFamily="34" charset="0"/>
              </a:defRPr>
            </a:lvl2pPr>
            <a:lvl3pPr marL="457200" indent="-225425">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565764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2346008"/>
            <a:ext cx="5921375" cy="380555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401607545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Lef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5911850" y="1704181"/>
            <a:ext cx="5917438"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2669857"/>
            <a:ext cx="5921375" cy="348170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3609422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Lef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226536157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Lef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423765"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423765"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1057275"/>
            <a:ext cx="5921375"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121530384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2346008"/>
            <a:ext cx="5549899" cy="3805556"/>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no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390417311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Righ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30251" y="1704181"/>
            <a:ext cx="5549898"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724292" y="2668429"/>
            <a:ext cx="5555857" cy="3483134"/>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420960440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Right Image with Overlay">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61950" y="1057275"/>
            <a:ext cx="5921375" cy="5094289"/>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226503619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Right Image - Subtitle with Overlay">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483787" y="2621267"/>
            <a:ext cx="3951782" cy="98488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483787" y="3609327"/>
            <a:ext cx="3951782" cy="276999"/>
          </a:xfrm>
          <a:prstGeom prst="rect">
            <a:avLst/>
          </a:prstGeom>
          <a:noFill/>
          <a:ln/>
          <a:effectLst/>
          <a:extLs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82217" y="1057275"/>
            <a:ext cx="5901108" cy="5094288"/>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428901047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Bottom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custDataLst>
              <p:tags r:id="rId1"/>
            </p:custDataLst>
          </p:nvPr>
        </p:nvSpPr>
        <p:spPr bwMode="auto">
          <a:xfrm>
            <a:off x="364331" y="471489"/>
            <a:ext cx="11468100" cy="585284"/>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1" name="Text Placeholder 10"/>
          <p:cNvSpPr>
            <a:spLocks noGrp="1"/>
          </p:cNvSpPr>
          <p:nvPr>
            <p:ph type="body" sz="quarter" idx="10"/>
          </p:nvPr>
        </p:nvSpPr>
        <p:spPr>
          <a:xfrm>
            <a:off x="361950" y="1703388"/>
            <a:ext cx="11467338" cy="289211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709712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Bottom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632664" y="6260889"/>
            <a:ext cx="926672" cy="262151"/>
          </a:xfrm>
          <a:prstGeom prst="rect">
            <a:avLst/>
          </a:prstGeom>
        </p:spPr>
      </p:pic>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362712" y="1059154"/>
            <a:ext cx="11466576" cy="320040"/>
          </a:xfrm>
          <a:prstGeom prst="rect">
            <a:avLst/>
          </a:prstGeom>
        </p:spPr>
        <p:txBody>
          <a:bodyPr lIns="0" tIns="0" rIns="0" bIns="0" anchor="ctr">
            <a:noAutofit/>
          </a:bodyPr>
          <a:lstStyle>
            <a:lvl1pPr marL="0" indent="0" algn="ctr">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6649" y="2034540"/>
            <a:ext cx="11466576" cy="256096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800620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op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0"/>
            <a:ext cx="12192000" cy="202565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11" name="Text Placeholder 10"/>
          <p:cNvSpPr>
            <a:spLocks noGrp="1"/>
          </p:cNvSpPr>
          <p:nvPr>
            <p:ph type="body" sz="quarter" idx="10"/>
          </p:nvPr>
        </p:nvSpPr>
        <p:spPr>
          <a:xfrm>
            <a:off x="362711" y="3452282"/>
            <a:ext cx="11466575" cy="2699281"/>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844010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op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1"/>
            <a:ext cx="12192000" cy="2025651"/>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362712" y="2796497"/>
            <a:ext cx="11466576" cy="320040"/>
          </a:xfrm>
          <a:prstGeom prst="rect">
            <a:avLst/>
          </a:prstGeom>
        </p:spPr>
        <p:txBody>
          <a:bodyPr lIns="0" tIns="0" rIns="0" bIns="0" anchor="ctr">
            <a:spAutoFit/>
          </a:bodyPr>
          <a:lstStyle>
            <a:lvl1pPr marL="0" indent="0" algn="ctr" defTabSz="914400" rtl="0" eaLnBrk="1" latinLnBrk="0" hangingPunct="1">
              <a:lnSpc>
                <a:spcPct val="100000"/>
              </a:lnSpc>
              <a:spcBef>
                <a:spcPts val="600"/>
              </a:spcBef>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2711" y="3778881"/>
            <a:ext cx="11466575" cy="2372683"/>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816690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userDrawn="1">
  <p:cSld name="Open Canvas - Black Overl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5B56C7-F228-49C4-AC02-6649C32F0278}"/>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31859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Black Overl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E04D10-59B9-4100-9D02-0A260D698C7A}"/>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6001052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userDrawn="1">
  <p:cSld name="Open Canvas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F75E5B-3452-4B23-8A44-7DA51ECC9D68}"/>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62849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2190933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userDrawn="1">
  <p:cSld name="Open Canvas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tx2"/>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54492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White Overla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F2ADA0-0C46-4D5E-BD7C-4F6966C5385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80674"/>
            <a:ext cx="11466576"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tx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Freeform 6">
            <a:extLst>
              <a:ext uri="{FF2B5EF4-FFF2-40B4-BE49-F238E27FC236}">
                <a16:creationId xmlns:a16="http://schemas.microsoft.com/office/drawing/2014/main" id="{B2AA1DE6-DD8B-4FFF-9D9C-6369D1DFBE8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TextBox 9">
            <a:extLst>
              <a:ext uri="{FF2B5EF4-FFF2-40B4-BE49-F238E27FC236}">
                <a16:creationId xmlns:a16="http://schemas.microsoft.com/office/drawing/2014/main" id="{972930D6-A390-4163-9086-AA08A1C30CF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1" name="Straight Connector 10">
            <a:extLst>
              <a:ext uri="{FF2B5EF4-FFF2-40B4-BE49-F238E27FC236}">
                <a16:creationId xmlns:a16="http://schemas.microsoft.com/office/drawing/2014/main" id="{9D42E74F-CBFB-4DA7-B182-82889EA05C28}"/>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289082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userDrawn="1">
  <p:cSld name="Client Testimonia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tabLst>
                <a:tab pos="9944100" algn="l"/>
              </a:tabLst>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5125" y="2959143"/>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noAutofit/>
          </a:bodyPr>
          <a:lstStyle>
            <a:lvl1pPr marL="0" indent="0" algn="ctr">
              <a:lnSpc>
                <a:spcPct val="100000"/>
              </a:lnSpc>
              <a:spcBef>
                <a:spcPts val="600"/>
              </a:spcBef>
              <a:spcAft>
                <a:spcPts val="0"/>
              </a:spcAft>
              <a:defRPr kumimoji="0" sz="2400" b="0" i="0" u="none" baseline="0">
                <a:solidFill>
                  <a:schemeClr val="bg1"/>
                </a:solidFill>
                <a:latin typeface="Houschka Head DemiBold" panose="020F0503000000020003" pitchFamily="34" charset="0"/>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4623635"/>
            <a:ext cx="11466576"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600" b="0" kern="1200" cap="none" spc="30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CLIENT NAME</a:t>
            </a:r>
          </a:p>
        </p:txBody>
      </p:sp>
    </p:spTree>
    <p:extLst>
      <p:ext uri="{BB962C8B-B14F-4D97-AF65-F5344CB8AC3E}">
        <p14:creationId xmlns:p14="http://schemas.microsoft.com/office/powerpoint/2010/main" val="172198575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ext Box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4331" y="1703388"/>
            <a:ext cx="11468894" cy="4448177"/>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670781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ext Box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50"/>
            <a:ext cx="11464163" cy="412591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231365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xt Box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607329"/>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836311"/>
            <a:ext cx="11468100" cy="3315253"/>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374651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xt Box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994662"/>
            <a:ext cx="11464163" cy="3156902"/>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765797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Box Canvas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1951" y="1703388"/>
            <a:ext cx="11467338" cy="411028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10784456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49"/>
            <a:ext cx="11464163" cy="378740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73089354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Box Canvas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673902"/>
            <a:ext cx="11464163" cy="3139769"/>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66737793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noAutofit/>
          </a:bodyPr>
          <a:lstStyle>
            <a:lvl1pPr marL="0" indent="0" algn="ctr">
              <a:buNone/>
              <a:defRPr lang="en-US" sz="1800" b="0" cap="none" spc="0" baseline="0" dirty="0">
                <a:latin typeface="Houschka Head Medium" panose="020F0603020000020003" pitchFamily="34" charset="0"/>
              </a:defRPr>
            </a:lvl1pPr>
          </a:lstStyle>
          <a:p>
            <a:pPr marL="227013" lvl="0" indent="-227013" algn="ctr">
              <a:spcAft>
                <a:spcPts val="0"/>
              </a:spcAft>
            </a:pPr>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3011258"/>
            <a:ext cx="11464163" cy="280179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27634406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7181490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Open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082647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Open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61601409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Open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3332334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92256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Cover Option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870591" y="2889456"/>
            <a:ext cx="7063740"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47800458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6BE97-025F-40A0-BF5B-0E21A08CB30F}"/>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6676812" y="2518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130387532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Cover Option 3">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4"/>
            <a:ext cx="4503846"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402016454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Cover Option 3 - Subtitl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6D0F0-39BF-4544-B77A-EF2A4A15D3AE}"/>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6676812" y="2795923"/>
            <a:ext cx="450384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6676812" y="3352043"/>
            <a:ext cx="450384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2358864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Cover Option 4">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3153271"/>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accent1"/>
                </a:solidFill>
              </a:defRPr>
            </a:lvl1pPr>
          </a:lstStyle>
          <a:p>
            <a:pPr lvl="0"/>
            <a:r>
              <a:rPr lang="en-US" dirty="0"/>
              <a:t>CLICK TO EDIT MASTER TITLE STYLE</a:t>
            </a:r>
          </a:p>
        </p:txBody>
      </p:sp>
    </p:spTree>
    <p:extLst>
      <p:ext uri="{BB962C8B-B14F-4D97-AF65-F5344CB8AC3E}">
        <p14:creationId xmlns:p14="http://schemas.microsoft.com/office/powerpoint/2010/main" val="134782737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Cover Option 4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963559"/>
            <a:ext cx="5084653"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6372465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Cover Option 5">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831F837-1554-4F39-8C84-8487285B1281}"/>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876272"/>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ctr"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60588350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userDrawn="1">
  <p:cSld name="Cover Option 5 - Subtitle">
    <p:bg>
      <p:bgPr>
        <a:solidFill>
          <a:schemeClr val="bg1"/>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227016E-D01B-4FB9-B76A-63CA17387C7E}"/>
              </a:ext>
            </a:extLst>
          </p:cNvPr>
          <p:cNvSpPr/>
          <p:nvPr userDrawn="1"/>
        </p:nvSpPr>
        <p:spPr>
          <a:xfrm>
            <a:off x="0" y="0"/>
            <a:ext cx="12192000" cy="6858000"/>
          </a:xfrm>
          <a:custGeom>
            <a:avLst/>
            <a:gdLst>
              <a:gd name="connsiteX0" fmla="*/ 700713 w 12192000"/>
              <a:gd name="connsiteY0" fmla="*/ 702884 h 6858000"/>
              <a:gd name="connsiteX1" fmla="*/ 11491288 w 12192000"/>
              <a:gd name="connsiteY1" fmla="*/ 702884 h 6858000"/>
              <a:gd name="connsiteX2" fmla="*/ 11491288 w 12192000"/>
              <a:gd name="connsiteY2" fmla="*/ 6155116 h 6858000"/>
              <a:gd name="connsiteX3" fmla="*/ 700713 w 12192000"/>
              <a:gd name="connsiteY3" fmla="*/ 6155116 h 6858000"/>
              <a:gd name="connsiteX4" fmla="*/ 469317 w 12192000"/>
              <a:gd name="connsiteY4" fmla="*/ 471488 h 6858000"/>
              <a:gd name="connsiteX5" fmla="*/ 469317 w 12192000"/>
              <a:gd name="connsiteY5" fmla="*/ 6386512 h 6858000"/>
              <a:gd name="connsiteX6" fmla="*/ 11722684 w 12192000"/>
              <a:gd name="connsiteY6" fmla="*/ 6386512 h 6858000"/>
              <a:gd name="connsiteX7" fmla="*/ 11722684 w 12192000"/>
              <a:gd name="connsiteY7" fmla="*/ 47148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0713" y="702884"/>
                </a:moveTo>
                <a:lnTo>
                  <a:pt x="11491288" y="702884"/>
                </a:lnTo>
                <a:lnTo>
                  <a:pt x="11491288" y="6155116"/>
                </a:lnTo>
                <a:lnTo>
                  <a:pt x="700713" y="6155116"/>
                </a:lnTo>
                <a:close/>
                <a:moveTo>
                  <a:pt x="469317" y="471488"/>
                </a:moveTo>
                <a:lnTo>
                  <a:pt x="469317" y="6386512"/>
                </a:lnTo>
                <a:lnTo>
                  <a:pt x="11722684" y="6386512"/>
                </a:lnTo>
                <a:lnTo>
                  <a:pt x="11722684" y="471488"/>
                </a:lnTo>
                <a:close/>
                <a:moveTo>
                  <a:pt x="0" y="0"/>
                </a:moveTo>
                <a:lnTo>
                  <a:pt x="12192000" y="0"/>
                </a:lnTo>
                <a:lnTo>
                  <a:pt x="12192000" y="6858000"/>
                </a:lnTo>
                <a:lnTo>
                  <a:pt x="0" y="6858000"/>
                </a:lnTo>
                <a:close/>
              </a:path>
            </a:pathLst>
          </a:cu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409561"/>
            <a:ext cx="5084653" cy="1107996"/>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519679"/>
            <a:ext cx="5084653"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0408011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Carats">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B4580383-877E-4A9F-A12A-1C7B42A6AB0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B640FA28-230C-4FB4-BE01-76586C1EE6EF}"/>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24400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Carats">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accent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Box 14">
            <a:extLst>
              <a:ext uri="{FF2B5EF4-FFF2-40B4-BE49-F238E27FC236}">
                <a16:creationId xmlns:a16="http://schemas.microsoft.com/office/drawing/2014/main" id="{422AA7DF-C1CD-4763-964F-A1B9A8C1D5D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6" name="Straight Connector 15">
            <a:extLst>
              <a:ext uri="{FF2B5EF4-FFF2-40B4-BE49-F238E27FC236}">
                <a16:creationId xmlns:a16="http://schemas.microsoft.com/office/drawing/2014/main" id="{5422DCBB-169E-444D-8831-FF6D6051C94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45686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userDrawn="1">
  <p:cSld name="1_Transition - Fu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E67C6688-9AC4-4159-947E-4A3C9E455FBB}"/>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4F4FEEF9-7C13-4A52-A4F4-587D8CADFF85}"/>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28223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preserve="1" userDrawn="1">
  <p:cSld name="1_Trasition Subtitle - Full Overlay Black">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9AC06E35-DCBB-4AEA-BA09-A3C3A35DB27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14446E22-B44D-4211-96D2-F3A426053C40}"/>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23959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E67C6688-9AC4-4159-947E-4A3C9E455FBB}"/>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4F4FEEF9-7C13-4A52-A4F4-587D8CADFF85}"/>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191485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Black">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9AC06E35-DCBB-4AEA-BA09-A3C3A35DB27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14446E22-B44D-4211-96D2-F3A426053C40}"/>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21898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A647143-EDD0-45FF-B891-68EB5766C9E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9" name="Straight Connector 8">
            <a:extLst>
              <a:ext uri="{FF2B5EF4-FFF2-40B4-BE49-F238E27FC236}">
                <a16:creationId xmlns:a16="http://schemas.microsoft.com/office/drawing/2014/main" id="{6264BCC4-CF31-4870-BE32-499A0975894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40200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Re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97996D14-8B22-4140-B7E8-96F0872A7BF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10" name="Straight Connector 9">
            <a:extLst>
              <a:ext uri="{FF2B5EF4-FFF2-40B4-BE49-F238E27FC236}">
                <a16:creationId xmlns:a16="http://schemas.microsoft.com/office/drawing/2014/main" id="{4CB0FB2D-608E-48EC-9F9C-554AC3036C33}"/>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85429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Transition - Fu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3088E5-C2F4-4332-A066-276DB34F2BF0}"/>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6">
            <a:extLst>
              <a:ext uri="{FF2B5EF4-FFF2-40B4-BE49-F238E27FC236}">
                <a16:creationId xmlns:a16="http://schemas.microsoft.com/office/drawing/2014/main" id="{07EA09ED-3D82-475E-97A2-57927D2E6A31}"/>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82376CF7-EABD-412A-A32F-ACCDA1C85751}"/>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9" name="Straight Connector 8">
            <a:extLst>
              <a:ext uri="{FF2B5EF4-FFF2-40B4-BE49-F238E27FC236}">
                <a16:creationId xmlns:a16="http://schemas.microsoft.com/office/drawing/2014/main" id="{83025C8D-0C4D-46CC-A390-6B0DFAB34A2A}"/>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61952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Trasition Subtitle - Full Overlay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9FE88B-9F47-4481-A404-5900DF1B2DD9}"/>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11" name="Freeform 6">
            <a:extLst>
              <a:ext uri="{FF2B5EF4-FFF2-40B4-BE49-F238E27FC236}">
                <a16:creationId xmlns:a16="http://schemas.microsoft.com/office/drawing/2014/main" id="{FD260398-799C-459B-8614-B74499D966C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hasCustomPrompt="1"/>
          </p:nvPr>
        </p:nvSpPr>
        <p:spPr>
          <a:xfrm>
            <a:off x="1011342" y="2795923"/>
            <a:ext cx="10169316"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011342" y="3352043"/>
            <a:ext cx="10169316"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extBox 8">
            <a:extLst>
              <a:ext uri="{FF2B5EF4-FFF2-40B4-BE49-F238E27FC236}">
                <a16:creationId xmlns:a16="http://schemas.microsoft.com/office/drawing/2014/main" id="{31D60E96-E4A4-4BFD-A6C1-1E4E250F3407}"/>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0" name="Straight Connector 9">
            <a:extLst>
              <a:ext uri="{FF2B5EF4-FFF2-40B4-BE49-F238E27FC236}">
                <a16:creationId xmlns:a16="http://schemas.microsoft.com/office/drawing/2014/main" id="{6CCE2031-A44C-4361-AA61-2A4344524859}"/>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02384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ransition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60632784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Blac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4261880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ransition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DB57C7-13CF-4EA1-BDDB-DCFE0B9AE54C}"/>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79861393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Re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bg1"/>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8248860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Transition - Small Overlay Whit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9460A36-7964-4697-AFA2-93FA76909010}"/>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4" name="Freeform 6">
            <a:extLst>
              <a:ext uri="{FF2B5EF4-FFF2-40B4-BE49-F238E27FC236}">
                <a16:creationId xmlns:a16="http://schemas.microsoft.com/office/drawing/2014/main" id="{55D085AB-939A-4532-B428-51B88C533977}"/>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197E4365-D27E-4B3A-B370-4E63353E760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6435E3A1-407F-4926-9EE1-DAB2C4DDEC2F}"/>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EBC36073-7423-4D67-B096-6A664E7F8D4B}"/>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91718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rasition Subtitle - Small Overlay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C3F1C-1D46-4A15-BBAC-62FB2714EA69}"/>
              </a:ext>
            </a:extLst>
          </p:cNvPr>
          <p:cNvSpPr/>
          <p:nvPr userDrawn="1"/>
        </p:nvSpPr>
        <p:spPr>
          <a:xfrm>
            <a:off x="843815" y="700238"/>
            <a:ext cx="10504370" cy="545752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spc="0" dirty="0">
              <a:solidFill>
                <a:schemeClr val="bg1"/>
              </a:solidFill>
            </a:endParaRPr>
          </a:p>
        </p:txBody>
      </p:sp>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defTabSz="914400" rtl="0" eaLnBrk="1" latinLnBrk="0" hangingPunct="1">
              <a:lnSpc>
                <a:spcPct val="100000"/>
              </a:lnSpc>
              <a:spcBef>
                <a:spcPts val="600"/>
              </a:spcBef>
              <a:buFont typeface="Arial" panose="020B0604020202020204" pitchFamily="34" charset="0"/>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reeform 6">
            <a:extLst>
              <a:ext uri="{FF2B5EF4-FFF2-40B4-BE49-F238E27FC236}">
                <a16:creationId xmlns:a16="http://schemas.microsoft.com/office/drawing/2014/main" id="{DECEEE2F-F231-4B98-A7AB-C4AEFBA1F9DA}"/>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9598114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ransition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10" name="Freeform: Shape 9">
            <a:extLst>
              <a:ext uri="{FF2B5EF4-FFF2-40B4-BE49-F238E27FC236}">
                <a16:creationId xmlns:a16="http://schemas.microsoft.com/office/drawing/2014/main" id="{C681C1D6-FFF2-4BA0-94E1-F4B4E4EE743A}"/>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3" name="Freeform 6">
            <a:extLst>
              <a:ext uri="{FF2B5EF4-FFF2-40B4-BE49-F238E27FC236}">
                <a16:creationId xmlns:a16="http://schemas.microsoft.com/office/drawing/2014/main" id="{E5B2E01D-9AEC-482D-B09F-5F8F50EB7FD2}"/>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15E6CD23-F880-4AFB-8A48-BDB37FA61C1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5" name="Straight Connector 14">
            <a:extLst>
              <a:ext uri="{FF2B5EF4-FFF2-40B4-BE49-F238E27FC236}">
                <a16:creationId xmlns:a16="http://schemas.microsoft.com/office/drawing/2014/main" id="{FC237452-C31A-4CD9-AB2E-36162265FDE5}"/>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084479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rasition Subtitle - Small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2620" y="2795923"/>
            <a:ext cx="8366760" cy="553998"/>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Lst>
        </p:spPr>
        <p:txBody>
          <a:bodyPr vert="horz" wrap="square" lIns="0" tIns="0" rIns="0" bIns="0" rtlCol="0" anchor="b" anchorCtr="0">
            <a:spAutoFit/>
          </a:bodyPr>
          <a:lstStyle>
            <a:lvl1pPr>
              <a:defRPr lang="en-US" sz="3600" dirty="0">
                <a:solidFill>
                  <a:schemeClr val="tx2"/>
                </a:solidFill>
              </a:defRPr>
            </a:lvl1pPr>
          </a:lstStyle>
          <a:p>
            <a:pPr lvl="0"/>
            <a:r>
              <a:rPr lang="en-US" dirty="0"/>
              <a:t>CLICK TO EDIT MASTER TITLE STYLE</a:t>
            </a:r>
          </a:p>
        </p:txBody>
      </p:sp>
      <p:sp>
        <p:nvSpPr>
          <p:cNvPr id="3" name="Subtitle 2"/>
          <p:cNvSpPr>
            <a:spLocks noGrp="1"/>
          </p:cNvSpPr>
          <p:nvPr>
            <p:ph type="subTitle" idx="1" hasCustomPrompt="1"/>
          </p:nvPr>
        </p:nvSpPr>
        <p:spPr>
          <a:xfrm>
            <a:off x="1912617" y="3352043"/>
            <a:ext cx="8366760" cy="369332"/>
          </a:xfrm>
          <a:prstGeom prst="rect">
            <a:avLst/>
          </a:prstGeom>
        </p:spPr>
        <p:txBody>
          <a:bodyPr wrap="square" lIns="0" tIns="0" rIns="0" bIns="0" anchor="t">
            <a:spAutoFit/>
          </a:bodyPr>
          <a:lstStyle>
            <a:lvl1pPr marL="0" indent="0" algn="ctr">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Freeform: Shape 8">
            <a:extLst>
              <a:ext uri="{FF2B5EF4-FFF2-40B4-BE49-F238E27FC236}">
                <a16:creationId xmlns:a16="http://schemas.microsoft.com/office/drawing/2014/main" id="{46070D46-F206-421D-8C5A-50D8BDD2F343}"/>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962025 w 12192000"/>
              <a:gd name="connsiteY5" fmla="*/ 819150 h 6858000"/>
              <a:gd name="connsiteX6" fmla="*/ 962025 w 12192000"/>
              <a:gd name="connsiteY6" fmla="*/ 6038850 h 6858000"/>
              <a:gd name="connsiteX7" fmla="*/ 11229975 w 12192000"/>
              <a:gd name="connsiteY7" fmla="*/ 6038850 h 6858000"/>
              <a:gd name="connsiteX8" fmla="*/ 11229975 w 12192000"/>
              <a:gd name="connsiteY8" fmla="*/ 819150 h 6858000"/>
              <a:gd name="connsiteX9" fmla="*/ 962025 w 12192000"/>
              <a:gd name="connsiteY9" fmla="*/ 819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962025" y="819150"/>
                </a:moveTo>
                <a:lnTo>
                  <a:pt x="962025" y="6038850"/>
                </a:lnTo>
                <a:lnTo>
                  <a:pt x="11229975" y="6038850"/>
                </a:lnTo>
                <a:lnTo>
                  <a:pt x="11229975" y="819150"/>
                </a:lnTo>
                <a:lnTo>
                  <a:pt x="962025" y="8191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10" name="Freeform 6">
            <a:extLst>
              <a:ext uri="{FF2B5EF4-FFF2-40B4-BE49-F238E27FC236}">
                <a16:creationId xmlns:a16="http://schemas.microsoft.com/office/drawing/2014/main" id="{640D6865-158B-4605-A738-396B0C848BFB}"/>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ACA6E4E8-FD9C-4FD5-B634-C77F3DA29D29}"/>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12" name="Straight Connector 11">
            <a:extLst>
              <a:ext uri="{FF2B5EF4-FFF2-40B4-BE49-F238E27FC236}">
                <a16:creationId xmlns:a16="http://schemas.microsoft.com/office/drawing/2014/main" id="{B2624CCF-0B3A-464D-8C82-1DDE807867DE}"/>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183492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Animation Transti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48879692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Animation Transtion - 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608B5D-B011-4908-8451-41F63D74EB99}"/>
              </a:ext>
            </a:extLst>
          </p:cNvPr>
          <p:cNvSpPr/>
          <p:nvPr userDrawn="1"/>
        </p:nvSpPr>
        <p:spPr>
          <a:xfrm>
            <a:off x="0" y="0"/>
            <a:ext cx="513197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lvl="0" algn="ctr">
              <a:spcBef>
                <a:spcPts val="300"/>
              </a:spcBef>
            </a:pPr>
            <a:endParaRPr lang="en-US" sz="600" dirty="0">
              <a:solidFill>
                <a:schemeClr val="bg1"/>
              </a:solidFill>
            </a:endParaRPr>
          </a:p>
        </p:txBody>
      </p:sp>
      <p:sp>
        <p:nvSpPr>
          <p:cNvPr id="6" name="Picture Placeholder 5">
            <a:extLst>
              <a:ext uri="{FF2B5EF4-FFF2-40B4-BE49-F238E27FC236}">
                <a16:creationId xmlns:a16="http://schemas.microsoft.com/office/drawing/2014/main" id="{9FCA0AFF-A8E5-42C5-8863-37A3FCB7BEF5}"/>
              </a:ext>
            </a:extLst>
          </p:cNvPr>
          <p:cNvSpPr>
            <a:spLocks noGrp="1"/>
          </p:cNvSpPr>
          <p:nvPr>
            <p:ph type="pic" sz="quarter" idx="10" hasCustomPrompt="1"/>
          </p:nvPr>
        </p:nvSpPr>
        <p:spPr>
          <a:xfrm>
            <a:off x="-1" y="2001548"/>
            <a:ext cx="5131977" cy="2840990"/>
          </a:xfrm>
          <a:prstGeom prst="rect">
            <a:avLst/>
          </a:prstGeom>
        </p:spPr>
        <p:txBody>
          <a:bodyPr anchor="ctr"/>
          <a:lstStyle>
            <a:lvl1pPr marL="0" indent="0" algn="ctr">
              <a:buNone/>
              <a:defRPr/>
            </a:lvl1pPr>
          </a:lstStyle>
          <a:p>
            <a:r>
              <a:rPr lang="en-US" dirty="0"/>
              <a:t>Insert Animation</a:t>
            </a:r>
            <a:br>
              <a:rPr lang="en-US" dirty="0"/>
            </a:br>
            <a:r>
              <a:rPr lang="en-US" dirty="0"/>
              <a:t>(gif)</a:t>
            </a:r>
          </a:p>
        </p:txBody>
      </p:sp>
      <p:sp>
        <p:nvSpPr>
          <p:cNvPr id="2" name="Title 1"/>
          <p:cNvSpPr>
            <a:spLocks noGrp="1"/>
          </p:cNvSpPr>
          <p:nvPr>
            <p:ph type="ctrTitle" hasCustomPrompt="1"/>
          </p:nvPr>
        </p:nvSpPr>
        <p:spPr>
          <a:xfrm>
            <a:off x="5911850" y="2346402"/>
            <a:ext cx="5921375" cy="1107996"/>
          </a:xfrm>
        </p:spPr>
        <p:txBody>
          <a:bodyPr wrap="square" lIns="0" tIns="0" rIns="0" bIns="0" anchor="b">
            <a:spAutoFit/>
          </a:bodyPr>
          <a:lstStyle>
            <a:lvl1pPr algn="l">
              <a:defRPr sz="3600" b="0" spc="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5911849" y="3456779"/>
            <a:ext cx="5921374" cy="369332"/>
          </a:xfrm>
          <a:prstGeom prst="rect">
            <a:avLst/>
          </a:prstGeom>
        </p:spPr>
        <p:txBody>
          <a:bodyPr wrap="square" lIns="0" tIns="0" rIns="0" bIns="0" anchor="t">
            <a:spAutoFit/>
          </a:bodyPr>
          <a:lstStyle>
            <a:lvl1pPr marL="0" indent="0" algn="l">
              <a:buNone/>
              <a:defRPr lang="en-US" sz="2400" b="0" kern="1200" cap="none" spc="0" baseline="0" dirty="0">
                <a:solidFill>
                  <a:schemeClr val="tx2"/>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9032155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3128694"/>
            <a:ext cx="2786609" cy="3022869"/>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28600" indent="-228600">
              <a:defRPr sz="1200">
                <a:solidFill>
                  <a:schemeClr val="tx2"/>
                </a:solidFill>
                <a:latin typeface="Houschka Head DemiBold" panose="020F0503000000020003" pitchFamily="34" charset="0"/>
              </a:defRPr>
            </a:lvl2pPr>
            <a:lvl3pPr marL="457200" indent="-228600">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6554"/>
            <a:ext cx="591616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bg1"/>
                </a:solidFill>
              </a:defRPr>
            </a:lvl1pPr>
          </a:lstStyle>
          <a:p>
            <a:r>
              <a:rPr lang="en-US" dirty="0"/>
              <a:t>Click </a:t>
            </a:r>
            <a:r>
              <a:rPr lang="en-US"/>
              <a:t>icon to </a:t>
            </a:r>
            <a:r>
              <a:rPr lang="en-US" dirty="0"/>
              <a:t>add picture</a:t>
            </a:r>
          </a:p>
        </p:txBody>
      </p:sp>
      <p:sp>
        <p:nvSpPr>
          <p:cNvPr id="10" name="Text Placeholder 9">
            <a:extLst>
              <a:ext uri="{FF2B5EF4-FFF2-40B4-BE49-F238E27FC236}">
                <a16:creationId xmlns:a16="http://schemas.microsoft.com/office/drawing/2014/main" id="{772E3B60-1BA8-4002-AA1D-D9DAAA2D2044}"/>
              </a:ext>
            </a:extLst>
          </p:cNvPr>
          <p:cNvSpPr>
            <a:spLocks noGrp="1"/>
          </p:cNvSpPr>
          <p:nvPr>
            <p:ph type="body" sz="quarter" idx="16"/>
          </p:nvPr>
        </p:nvSpPr>
        <p:spPr>
          <a:xfrm>
            <a:off x="9090025" y="3128694"/>
            <a:ext cx="2743200" cy="3022870"/>
          </a:xfrm>
          <a:prstGeom prst="rect">
            <a:avLst/>
          </a:prstGeom>
        </p:spPr>
        <p:txBody>
          <a:bodyPr/>
          <a:lstStyle>
            <a:lvl1pPr marL="0" indent="0">
              <a:buNone/>
              <a:defRPr sz="1200">
                <a:solidFill>
                  <a:schemeClr val="tx2"/>
                </a:solidFill>
                <a:latin typeface="Houschka Head DemiBold" panose="020F0503000000020003" pitchFamily="34" charset="0"/>
              </a:defRPr>
            </a:lvl1pPr>
            <a:lvl2pPr marL="234950" indent="-234950">
              <a:defRPr sz="1200">
                <a:solidFill>
                  <a:schemeClr val="tx2"/>
                </a:solidFill>
                <a:latin typeface="Houschka Head DemiBold" panose="020F0503000000020003" pitchFamily="34" charset="0"/>
              </a:defRPr>
            </a:lvl2pPr>
            <a:lvl3pPr marL="457200" indent="-225425">
              <a:defRPr sz="1200">
                <a:solidFill>
                  <a:schemeClr val="tx2"/>
                </a:solidFill>
                <a:latin typeface="Houschka Head DemiBold" panose="020F0503000000020003" pitchFamily="34" charset="0"/>
              </a:defRPr>
            </a:lvl3pPr>
            <a:lvl4pPr marL="685800" indent="-228600">
              <a:defRPr sz="1200">
                <a:solidFill>
                  <a:schemeClr val="tx2"/>
                </a:solidFill>
                <a:latin typeface="Houschka Head DemiBold" panose="020F0503000000020003" pitchFamily="34" charset="0"/>
              </a:defRPr>
            </a:lvl4pPr>
            <a:lvl5pPr marL="914400" indent="-228600">
              <a:defRPr sz="1200">
                <a:solidFill>
                  <a:schemeClr val="tx2"/>
                </a:solidFill>
                <a:latin typeface="Houschka Head DemiBold" panose="020F050300000002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6271074"/>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5911850" y="2346008"/>
            <a:ext cx="5921375" cy="380555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113925619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Lef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5911850" y="1209357"/>
            <a:ext cx="5917438"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5911850" y="1704181"/>
            <a:ext cx="5917438"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5911850" y="2669857"/>
            <a:ext cx="5921375" cy="3481706"/>
          </a:xfrm>
          <a:prstGeom prst="rect">
            <a:avLst/>
          </a:prstGeom>
        </p:spPr>
        <p:txBody>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0"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49140236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30250" y="2346008"/>
            <a:ext cx="5549899" cy="3805556"/>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b" anchorCtr="0">
            <a:no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2" name="Picture Placeholder 16"/>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280477832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Right Image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730250" y="1209357"/>
            <a:ext cx="5549899" cy="492443"/>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spAutoFit/>
          </a:bodyPr>
          <a:lstStyle>
            <a:lvl1pPr marL="0" indent="0" algn="l">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730251" y="1704181"/>
            <a:ext cx="5549898"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t" anchorCtr="0">
            <a:spAutoFit/>
          </a:bodyPr>
          <a:lstStyle>
            <a:lvl1pPr marL="0" indent="0" algn="l">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724292" y="2668429"/>
            <a:ext cx="5555857" cy="3483134"/>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6">
            <a:extLst>
              <a:ext uri="{FF2B5EF4-FFF2-40B4-BE49-F238E27FC236}">
                <a16:creationId xmlns:a16="http://schemas.microsoft.com/office/drawing/2014/main" id="{34433E11-7387-41D9-9F3A-79A5238E5E0C}"/>
              </a:ext>
            </a:extLst>
          </p:cNvPr>
          <p:cNvSpPr>
            <a:spLocks noGrp="1"/>
          </p:cNvSpPr>
          <p:nvPr>
            <p:ph type="pic" sz="quarter" idx="15"/>
          </p:nvPr>
        </p:nvSpPr>
        <p:spPr>
          <a:xfrm>
            <a:off x="7060022" y="0"/>
            <a:ext cx="5131978" cy="6858000"/>
          </a:xfrm>
          <a:prstGeom prst="rect">
            <a:avLst/>
          </a:prstGeom>
        </p:spPr>
        <p:txBody>
          <a:bodyPr anchor="ctr"/>
          <a:lstStyle>
            <a:lvl1pPr marL="0" indent="0" algn="ctr">
              <a:buNone/>
              <a:defRPr sz="1200">
                <a:solidFill>
                  <a:schemeClr val="tx2"/>
                </a:solidFill>
              </a:defRPr>
            </a:lvl1pPr>
          </a:lstStyle>
          <a:p>
            <a:r>
              <a:rPr lang="en-US" dirty="0"/>
              <a:t>Click </a:t>
            </a:r>
            <a:r>
              <a:rPr lang="en-US"/>
              <a:t>icon to </a:t>
            </a:r>
            <a:r>
              <a:rPr lang="en-US" dirty="0"/>
              <a:t>add picture</a:t>
            </a:r>
          </a:p>
        </p:txBody>
      </p:sp>
    </p:spTree>
    <p:extLst>
      <p:ext uri="{BB962C8B-B14F-4D97-AF65-F5344CB8AC3E}">
        <p14:creationId xmlns:p14="http://schemas.microsoft.com/office/powerpoint/2010/main" val="98620374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ottom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custDataLst>
              <p:tags r:id="rId1"/>
            </p:custDataLst>
          </p:nvPr>
        </p:nvSpPr>
        <p:spPr bwMode="auto">
          <a:xfrm>
            <a:off x="364331" y="471489"/>
            <a:ext cx="11468100" cy="585284"/>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11" name="Text Placeholder 10"/>
          <p:cNvSpPr>
            <a:spLocks noGrp="1"/>
          </p:cNvSpPr>
          <p:nvPr>
            <p:ph type="body" sz="quarter" idx="10"/>
          </p:nvPr>
        </p:nvSpPr>
        <p:spPr>
          <a:xfrm>
            <a:off x="361950" y="1703388"/>
            <a:ext cx="11467338" cy="289211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461496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Bottom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4846320"/>
            <a:ext cx="12192000" cy="201168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632664" y="6260889"/>
            <a:ext cx="926672" cy="262151"/>
          </a:xfrm>
          <a:prstGeom prst="rect">
            <a:avLst/>
          </a:prstGeom>
        </p:spPr>
      </p:pic>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362712" y="1059154"/>
            <a:ext cx="11466576" cy="320040"/>
          </a:xfrm>
          <a:prstGeom prst="rect">
            <a:avLst/>
          </a:prstGeom>
        </p:spPr>
        <p:txBody>
          <a:bodyPr lIns="0" tIns="0" rIns="0" bIns="0">
            <a:noAutofit/>
          </a:bodyPr>
          <a:lstStyle>
            <a:lvl1pPr marL="0" indent="0" algn="ctr">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6649" y="2034540"/>
            <a:ext cx="11466576" cy="2560962"/>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107627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op Banner Imag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0"/>
            <a:ext cx="12192000" cy="2025650"/>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11" name="Text Placeholder 10"/>
          <p:cNvSpPr>
            <a:spLocks noGrp="1"/>
          </p:cNvSpPr>
          <p:nvPr>
            <p:ph type="body" sz="quarter" idx="10"/>
          </p:nvPr>
        </p:nvSpPr>
        <p:spPr>
          <a:xfrm>
            <a:off x="362711" y="3452282"/>
            <a:ext cx="11466575" cy="2699281"/>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6362998"/>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op Banner Image - Subtitle">
    <p:spTree>
      <p:nvGrpSpPr>
        <p:cNvPr id="1" name=""/>
        <p:cNvGrpSpPr/>
        <p:nvPr/>
      </p:nvGrpSpPr>
      <p:grpSpPr>
        <a:xfrm>
          <a:off x="0" y="0"/>
          <a:ext cx="0" cy="0"/>
          <a:chOff x="0" y="0"/>
          <a:chExt cx="0" cy="0"/>
        </a:xfrm>
      </p:grpSpPr>
      <p:sp>
        <p:nvSpPr>
          <p:cNvPr id="9" name="Picture Placeholder 13"/>
          <p:cNvSpPr>
            <a:spLocks noGrp="1"/>
          </p:cNvSpPr>
          <p:nvPr>
            <p:ph type="pic" sz="quarter" idx="60"/>
          </p:nvPr>
        </p:nvSpPr>
        <p:spPr>
          <a:xfrm>
            <a:off x="0" y="-1"/>
            <a:ext cx="12192000" cy="2025651"/>
          </a:xfrm>
          <a:prstGeom prst="rect">
            <a:avLst/>
          </a:prstGeom>
          <a:effectLst/>
        </p:spPr>
        <p:txBody>
          <a:bodyPr vert="horz" wrap="square" lIns="91440" tIns="45720" rIns="91440" bIns="45720" rtlCol="0" anchor="ctr">
            <a:noAutofit/>
          </a:bodyPr>
          <a:lstStyle>
            <a:lvl1pPr marL="0" indent="0" algn="ctr">
              <a:buNone/>
              <a:defRPr lang="en-US" sz="1300" dirty="0">
                <a:ln>
                  <a:noFill/>
                </a:ln>
                <a:solidFill>
                  <a:schemeClr val="tx2"/>
                </a:solidFill>
              </a:defRPr>
            </a:lvl1pPr>
          </a:lstStyle>
          <a:p>
            <a:r>
              <a:rPr lang="en-US" dirty="0"/>
              <a:t>Click </a:t>
            </a:r>
            <a:r>
              <a:rPr lang="en-US"/>
              <a:t>icon to </a:t>
            </a:r>
            <a:r>
              <a:rPr lang="en-US" dirty="0"/>
              <a:t>add picture</a:t>
            </a:r>
          </a:p>
        </p:txBody>
      </p:sp>
      <p:sp>
        <p:nvSpPr>
          <p:cNvPr id="2" name="Title 1"/>
          <p:cNvSpPr>
            <a:spLocks noGrp="1"/>
          </p:cNvSpPr>
          <p:nvPr>
            <p:ph type="ctrTitle" hasCustomPrompt="1"/>
          </p:nvPr>
        </p:nvSpPr>
        <p:spPr>
          <a:xfrm>
            <a:off x="361950" y="2206780"/>
            <a:ext cx="11468100" cy="584775"/>
          </a:xfrm>
        </p:spPr>
        <p:txBody>
          <a:bodyPr lIns="0" tIns="0" rIns="0" bIns="0" anchor="ctr">
            <a:noAutofit/>
          </a:bodyPr>
          <a:lstStyle>
            <a:lvl1pPr algn="ctr">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362712" y="2796497"/>
            <a:ext cx="11466576" cy="320040"/>
          </a:xfrm>
          <a:prstGeom prst="rect">
            <a:avLst/>
          </a:prstGeom>
        </p:spPr>
        <p:txBody>
          <a:bodyPr lIns="0" tIns="0" rIns="0" bIns="0" anchor="ctr">
            <a:spAutoFit/>
          </a:bodyPr>
          <a:lstStyle>
            <a:lvl1pPr marL="0" indent="0" algn="ctr" defTabSz="914400" rtl="0" eaLnBrk="1" latinLnBrk="0" hangingPunct="1">
              <a:lnSpc>
                <a:spcPct val="100000"/>
              </a:lnSpc>
              <a:spcBef>
                <a:spcPts val="600"/>
              </a:spcBef>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p:nvPr>
        </p:nvSpPr>
        <p:spPr>
          <a:xfrm>
            <a:off x="362711" y="3778881"/>
            <a:ext cx="11466575" cy="2372683"/>
          </a:xfrm>
          <a:prstGeom prst="rect">
            <a:avLst/>
          </a:prstGeom>
        </p:spPr>
        <p:txBody>
          <a:bodyPr anchor="ctr"/>
          <a:lstStyle>
            <a:lvl1pPr algn="l">
              <a:defRPr>
                <a:solidFill>
                  <a:schemeClr val="tx2"/>
                </a:solidFill>
              </a:defRPr>
            </a:lvl1pPr>
            <a:lvl2pPr algn="l">
              <a:defRPr>
                <a:solidFill>
                  <a:schemeClr val="tx2"/>
                </a:solidFill>
              </a:defRPr>
            </a:lvl2pPr>
            <a:lvl3pPr algn="l">
              <a:defRPr>
                <a:solidFill>
                  <a:schemeClr val="tx2"/>
                </a:solidFill>
              </a:defRPr>
            </a:lvl3pPr>
            <a:lvl4pPr algn="l">
              <a:defRPr>
                <a:solidFill>
                  <a:schemeClr val="tx2"/>
                </a:solidFill>
              </a:defRPr>
            </a:lvl4pPr>
            <a:lvl5pPr algn="l">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550973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preserve="1" userDrawn="1">
  <p:cSld name="Open Canvas - Black Overl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5B56C7-F228-49C4-AC02-6649C32F0278}"/>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58061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Black Overl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E04D10-59B9-4100-9D02-0A260D698C7A}"/>
              </a:ext>
            </a:extLst>
          </p:cNvPr>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7163510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Open Canvas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F75E5B-3452-4B23-8A44-7DA51ECC9D68}"/>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2BB9BC96-6BDE-4285-8F2B-7A3DA60E7E16}"/>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8E0B6EE8-703F-4113-8A80-85958DB729DF}"/>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08128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Red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bg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58191261"/>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Open Canvas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C5274-5118-42B5-9769-D9E126E2D1F5}"/>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Freeform 6">
            <a:extLst>
              <a:ext uri="{FF2B5EF4-FFF2-40B4-BE49-F238E27FC236}">
                <a16:creationId xmlns:a16="http://schemas.microsoft.com/office/drawing/2014/main" id="{1018914C-B97B-48B7-9549-DE14FB761AC0}"/>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TextBox 10">
            <a:extLst>
              <a:ext uri="{FF2B5EF4-FFF2-40B4-BE49-F238E27FC236}">
                <a16:creationId xmlns:a16="http://schemas.microsoft.com/office/drawing/2014/main" id="{3C639FE7-49C1-4CAC-AF1B-7AB6C51DF898}"/>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2"/>
                </a:solidFill>
              </a:rPr>
              <a:pPr algn="ctr"/>
              <a:t>‹#›</a:t>
            </a:fld>
            <a:endParaRPr lang="en-US" sz="800" dirty="0">
              <a:solidFill>
                <a:schemeClr val="tx2"/>
              </a:solidFill>
            </a:endParaRPr>
          </a:p>
        </p:txBody>
      </p:sp>
      <p:cxnSp>
        <p:nvCxnSpPr>
          <p:cNvPr id="12" name="Straight Connector 11">
            <a:extLst>
              <a:ext uri="{FF2B5EF4-FFF2-40B4-BE49-F238E27FC236}">
                <a16:creationId xmlns:a16="http://schemas.microsoft.com/office/drawing/2014/main" id="{A0C77C5C-A82E-4998-B8BE-FB129022005E}"/>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41260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userDrawn="1">
  <p:cSld name="Open Canvas - Subtitle - Whit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1"/>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80674"/>
            <a:ext cx="11466576"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a:lnSpc>
                <a:spcPct val="100000"/>
              </a:lnSpc>
              <a:spcBef>
                <a:spcPts val="600"/>
              </a:spcBef>
              <a:spcAft>
                <a:spcPts val="0"/>
              </a:spcAft>
              <a:buNone/>
              <a:defRPr lang="en-US" sz="1800" b="0" kern="1200" cap="none" spc="0" baseline="0" dirty="0">
                <a:solidFill>
                  <a:schemeClr val="tx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97668822"/>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Client Testimonia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F8472-D67E-4807-BD5A-2FCAC0BE2873}"/>
              </a:ext>
            </a:extLst>
          </p:cNvPr>
          <p:cNvSpPr/>
          <p:nvPr userDrawn="1"/>
        </p:nvSpPr>
        <p:spPr>
          <a:xfrm>
            <a:off x="0" y="0"/>
            <a:ext cx="12192000" cy="68580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spcBef>
                <a:spcPts val="600"/>
              </a:spcBef>
            </a:pPr>
            <a:endParaRPr lang="en-US" sz="1200" dirty="0">
              <a:solidFill>
                <a:schemeClr val="bg1"/>
              </a:solidFill>
            </a:endParaRPr>
          </a:p>
        </p:txBody>
      </p:sp>
      <p:sp>
        <p:nvSpPr>
          <p:cNvPr id="5" name="Freeform 6">
            <a:extLst>
              <a:ext uri="{FF2B5EF4-FFF2-40B4-BE49-F238E27FC236}">
                <a16:creationId xmlns:a16="http://schemas.microsoft.com/office/drawing/2014/main" id="{60254A4F-6071-4D6C-B6BA-3699648AA61D}"/>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38D05210-87F3-4BF6-8D54-1799BEB4EE23}"/>
              </a:ext>
            </a:extLst>
          </p:cNvPr>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bg1"/>
                </a:solidFill>
              </a:rPr>
              <a:pPr algn="ctr"/>
              <a:t>‹#›</a:t>
            </a:fld>
            <a:endParaRPr lang="en-US" sz="800" dirty="0">
              <a:solidFill>
                <a:schemeClr val="bg1"/>
              </a:solidFill>
            </a:endParaRPr>
          </a:p>
        </p:txBody>
      </p:sp>
      <p:cxnSp>
        <p:nvCxnSpPr>
          <p:cNvPr id="7" name="Straight Connector 6">
            <a:extLst>
              <a:ext uri="{FF2B5EF4-FFF2-40B4-BE49-F238E27FC236}">
                <a16:creationId xmlns:a16="http://schemas.microsoft.com/office/drawing/2014/main" id="{B9CC5ADD-9AA9-4A35-8E0C-8DE82B9433F7}"/>
              </a:ext>
            </a:extLst>
          </p:cNvPr>
          <p:cNvCxnSpPr>
            <a:cxnSpLocks/>
          </p:cNvCxnSpPr>
          <p:nvPr userDrawn="1"/>
        </p:nvCxnSpPr>
        <p:spPr>
          <a:xfrm>
            <a:off x="11470010" y="366713"/>
            <a:ext cx="360677" cy="0"/>
          </a:xfrm>
          <a:prstGeom prst="line">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1"/>
            </p:custDataLst>
          </p:nvPr>
        </p:nvSpPr>
        <p:spPr bwMode="auto">
          <a:xfrm>
            <a:off x="365125" y="2959143"/>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b" anchorCtr="0">
            <a:noAutofit/>
          </a:bodyPr>
          <a:lstStyle>
            <a:lvl1pPr marL="0" indent="0" algn="ctr">
              <a:lnSpc>
                <a:spcPct val="100000"/>
              </a:lnSpc>
              <a:spcBef>
                <a:spcPts val="600"/>
              </a:spcBef>
              <a:spcAft>
                <a:spcPts val="0"/>
              </a:spcAft>
              <a:defRPr kumimoji="0" sz="2400" b="0" i="0" u="none" baseline="0">
                <a:solidFill>
                  <a:schemeClr val="bg1"/>
                </a:solidFill>
                <a:latin typeface="Houschka Head DemiBold" panose="020F0503000000020003" pitchFamily="34" charset="0"/>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4623635"/>
            <a:ext cx="11466576"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600" b="0" kern="1200" cap="none" spc="300" baseline="0" dirty="0">
                <a:solidFill>
                  <a:schemeClr val="bg1"/>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CLIENT NAME</a:t>
            </a:r>
          </a:p>
        </p:txBody>
      </p:sp>
    </p:spTree>
    <p:extLst>
      <p:ext uri="{BB962C8B-B14F-4D97-AF65-F5344CB8AC3E}">
        <p14:creationId xmlns:p14="http://schemas.microsoft.com/office/powerpoint/2010/main" val="402298539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ext Box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4331" y="1703388"/>
            <a:ext cx="11468894" cy="4448177"/>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293863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ext Box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50"/>
            <a:ext cx="11464163" cy="412591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8348762"/>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ext Box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607329"/>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836311"/>
            <a:ext cx="11468100" cy="3315253"/>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607144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Text Box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994662"/>
            <a:ext cx="11464163" cy="3156902"/>
          </a:xfrm>
          <a:prstGeom prst="rect">
            <a:avLst/>
          </a:prstGeom>
        </p:spPr>
        <p:txBody>
          <a:bodyPr anchor="ct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2019009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Text Box Canvas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1951" y="1703388"/>
            <a:ext cx="11467338" cy="411028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98931622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025649"/>
            <a:ext cx="11464163" cy="3787403"/>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198809682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ext Box Canvas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2673902"/>
            <a:ext cx="11464163" cy="3139769"/>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hape 15">
            <a:extLst>
              <a:ext uri="{FF2B5EF4-FFF2-40B4-BE49-F238E27FC236}">
                <a16:creationId xmlns:a16="http://schemas.microsoft.com/office/drawing/2014/main" id="{A414C658-9DB7-4538-82E1-8AB453E1C766}"/>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6" name="Picture 5" descr="Adecco_logo_white (2).eps">
            <a:extLst>
              <a:ext uri="{FF2B5EF4-FFF2-40B4-BE49-F238E27FC236}">
                <a16:creationId xmlns:a16="http://schemas.microsoft.com/office/drawing/2014/main" id="{1B5E8C0A-31DB-4D5A-97E8-BE2578B2E4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3927687523"/>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ext Box Canvas - Subtitle - Red Footer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noAutofit/>
          </a:bodyPr>
          <a:lstStyle>
            <a:lvl1pPr marL="0" indent="0" algn="ctr">
              <a:buNone/>
              <a:defRPr lang="en-US" sz="1800" b="0" cap="none" spc="0" baseline="0" dirty="0">
                <a:latin typeface="Houschka Head Medium" panose="020F0603020000020003" pitchFamily="34" charset="0"/>
              </a:defRPr>
            </a:lvl1pPr>
          </a:lstStyle>
          <a:p>
            <a:pPr marL="227013" lvl="0" indent="-227013" algn="ctr">
              <a:spcAft>
                <a:spcPts val="0"/>
              </a:spcAft>
            </a:pPr>
            <a:r>
              <a:rPr lang="en-US" dirty="0"/>
              <a:t>Click to Edit Master Subtitle Style</a:t>
            </a:r>
          </a:p>
        </p:txBody>
      </p:sp>
      <p:sp>
        <p:nvSpPr>
          <p:cNvPr id="5" name="Text Placeholder 4">
            <a:extLst>
              <a:ext uri="{FF2B5EF4-FFF2-40B4-BE49-F238E27FC236}">
                <a16:creationId xmlns:a16="http://schemas.microsoft.com/office/drawing/2014/main" id="{2A09D42A-C2C4-46CF-881F-3384D019603E}"/>
              </a:ext>
            </a:extLst>
          </p:cNvPr>
          <p:cNvSpPr>
            <a:spLocks noGrp="1"/>
          </p:cNvSpPr>
          <p:nvPr>
            <p:ph type="body" sz="quarter" idx="10"/>
          </p:nvPr>
        </p:nvSpPr>
        <p:spPr>
          <a:xfrm>
            <a:off x="365125" y="3011258"/>
            <a:ext cx="11464163" cy="2801794"/>
          </a:xfrm>
          <a:prstGeom prst="rect">
            <a:avLst/>
          </a:prstGeom>
        </p:spPr>
        <p:txBody>
          <a:bodyPr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hape 15">
            <a:extLst>
              <a:ext uri="{FF2B5EF4-FFF2-40B4-BE49-F238E27FC236}">
                <a16:creationId xmlns:a16="http://schemas.microsoft.com/office/drawing/2014/main" id="{7EE8AD80-9D4F-4BCC-BED9-0D4DC6EA18E3}"/>
              </a:ext>
            </a:extLst>
          </p:cNvPr>
          <p:cNvSpPr/>
          <p:nvPr userDrawn="1"/>
        </p:nvSpPr>
        <p:spPr>
          <a:xfrm>
            <a:off x="-1" y="6051177"/>
            <a:ext cx="12192001" cy="806824"/>
          </a:xfrm>
          <a:prstGeom prst="rect">
            <a:avLst/>
          </a:prstGeom>
          <a:solidFill>
            <a:srgbClr val="DA291C"/>
          </a:solidFill>
          <a:ln w="3175">
            <a:miter lim="400000"/>
          </a:ln>
        </p:spPr>
        <p:txBody>
          <a:bodyPr lIns="34990" tIns="34990" rIns="34990" bIns="34990" anchor="ctr"/>
          <a:lstStyle/>
          <a:p>
            <a:pPr lvl="0" algn="l">
              <a:defRPr sz="3200">
                <a:solidFill>
                  <a:srgbClr val="FFFFFF"/>
                </a:solidFill>
              </a:defRPr>
            </a:pPr>
            <a:endParaRPr sz="1600">
              <a:solidFill>
                <a:schemeClr val="tx2"/>
              </a:solidFill>
            </a:endParaRPr>
          </a:p>
        </p:txBody>
      </p:sp>
      <p:pic>
        <p:nvPicPr>
          <p:cNvPr id="7" name="Picture 6" descr="Adecco_logo_white (2).eps">
            <a:extLst>
              <a:ext uri="{FF2B5EF4-FFF2-40B4-BE49-F238E27FC236}">
                <a16:creationId xmlns:a16="http://schemas.microsoft.com/office/drawing/2014/main" id="{C0F07F57-B6B1-4D1C-805B-422A03E817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98528" y="6309543"/>
            <a:ext cx="1045200" cy="258491"/>
          </a:xfrm>
          <a:prstGeom prst="rect">
            <a:avLst/>
          </a:prstGeom>
        </p:spPr>
      </p:pic>
    </p:spTree>
    <p:extLst>
      <p:ext uri="{BB962C8B-B14F-4D97-AF65-F5344CB8AC3E}">
        <p14:creationId xmlns:p14="http://schemas.microsoft.com/office/powerpoint/2010/main" val="210695632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Open Canvas">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113149039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Open Canvas - Subtitle">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471997"/>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1059154"/>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6802082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Open Canvas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Tree>
    <p:extLst>
      <p:ext uri="{BB962C8B-B14F-4D97-AF65-F5344CB8AC3E}">
        <p14:creationId xmlns:p14="http://schemas.microsoft.com/office/powerpoint/2010/main" val="235579688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Open Canvas - Subtitle - LOW">
    <p:spTree>
      <p:nvGrpSpPr>
        <p:cNvPr id="1" name=""/>
        <p:cNvGrpSpPr/>
        <p:nvPr/>
      </p:nvGrpSpPr>
      <p:grpSpPr>
        <a:xfrm>
          <a:off x="0" y="0"/>
          <a:ext cx="0" cy="0"/>
          <a:chOff x="0" y="0"/>
          <a:chExt cx="0" cy="0"/>
        </a:xfrm>
      </p:grpSpPr>
      <p:sp>
        <p:nvSpPr>
          <p:cNvPr id="2" name="Title 1"/>
          <p:cNvSpPr>
            <a:spLocks noGrp="1"/>
          </p:cNvSpPr>
          <p:nvPr>
            <p:ph type="ctrTitle" hasCustomPrompt="1"/>
            <p:custDataLst>
              <p:tags r:id="rId1"/>
            </p:custDataLst>
          </p:nvPr>
        </p:nvSpPr>
        <p:spPr bwMode="auto">
          <a:xfrm>
            <a:off x="364331" y="1440875"/>
            <a:ext cx="11468100" cy="584775"/>
          </a:xfr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defRPr kumimoji="0" sz="3200" b="0" i="0" u="none" baseline="0">
                <a:solidFill>
                  <a:schemeClr val="tx2"/>
                </a:solidFill>
                <a:latin typeface="+mj-lt"/>
              </a:defRPr>
            </a:lvl1pPr>
          </a:lstStyle>
          <a:p>
            <a:r>
              <a:rPr lang="en-US" dirty="0"/>
              <a:t>Click to Edit Master Title Style</a:t>
            </a:r>
          </a:p>
        </p:txBody>
      </p:sp>
      <p:sp>
        <p:nvSpPr>
          <p:cNvPr id="3" name="Subtitle 2"/>
          <p:cNvSpPr>
            <a:spLocks noGrp="1"/>
          </p:cNvSpPr>
          <p:nvPr>
            <p:ph type="subTitle" idx="1" hasCustomPrompt="1"/>
            <p:custDataLst>
              <p:tags r:id="rId2"/>
            </p:custDataLst>
          </p:nvPr>
        </p:nvSpPr>
        <p:spPr bwMode="auto">
          <a:xfrm>
            <a:off x="362712" y="2030413"/>
            <a:ext cx="11466576" cy="3200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lvl1pPr marL="0" indent="0" algn="ctr">
              <a:lnSpc>
                <a:spcPct val="100000"/>
              </a:lnSpc>
              <a:spcBef>
                <a:spcPts val="600"/>
              </a:spcBef>
              <a:spcAft>
                <a:spcPts val="0"/>
              </a:spcAft>
              <a:buNone/>
              <a:defRPr lang="en-US" sz="1800" b="0" kern="1200" cap="none" spc="0" baseline="0" dirty="0">
                <a:solidFill>
                  <a:schemeClr val="tx2"/>
                </a:solidFill>
                <a:latin typeface="Houschka Head Medium" panose="020F06030200000200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087151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96188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9.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slideLayout" Target="../slideLayouts/slideLayout110.xml"/><Relationship Id="rId50" Type="http://schemas.openxmlformats.org/officeDocument/2006/relationships/slideLayout" Target="../slideLayouts/slideLayout113.xml"/><Relationship Id="rId55" Type="http://schemas.openxmlformats.org/officeDocument/2006/relationships/slideLayout" Target="../slideLayouts/slideLayout118.xml"/><Relationship Id="rId63" Type="http://schemas.openxmlformats.org/officeDocument/2006/relationships/slideLayout" Target="../slideLayouts/slideLayout12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3" Type="http://schemas.openxmlformats.org/officeDocument/2006/relationships/slideLayout" Target="../slideLayouts/slideLayout116.xml"/><Relationship Id="rId58" Type="http://schemas.openxmlformats.org/officeDocument/2006/relationships/slideLayout" Target="../slideLayouts/slideLayout121.xml"/><Relationship Id="rId5" Type="http://schemas.openxmlformats.org/officeDocument/2006/relationships/slideLayout" Target="../slideLayouts/slideLayout68.xml"/><Relationship Id="rId61" Type="http://schemas.openxmlformats.org/officeDocument/2006/relationships/slideLayout" Target="../slideLayouts/slideLayout124.xml"/><Relationship Id="rId19" Type="http://schemas.openxmlformats.org/officeDocument/2006/relationships/slideLayout" Target="../slideLayouts/slideLayout8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slideLayout" Target="../slideLayouts/slideLayout111.xml"/><Relationship Id="rId56" Type="http://schemas.openxmlformats.org/officeDocument/2006/relationships/slideLayout" Target="../slideLayouts/slideLayout119.xml"/><Relationship Id="rId64" Type="http://schemas.openxmlformats.org/officeDocument/2006/relationships/theme" Target="../theme/theme2.xml"/><Relationship Id="rId8" Type="http://schemas.openxmlformats.org/officeDocument/2006/relationships/slideLayout" Target="../slideLayouts/slideLayout71.xml"/><Relationship Id="rId51" Type="http://schemas.openxmlformats.org/officeDocument/2006/relationships/slideLayout" Target="../slideLayouts/slideLayout114.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59" Type="http://schemas.openxmlformats.org/officeDocument/2006/relationships/slideLayout" Target="../slideLayouts/slideLayout122.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54" Type="http://schemas.openxmlformats.org/officeDocument/2006/relationships/slideLayout" Target="../slideLayouts/slideLayout117.xml"/><Relationship Id="rId62" Type="http://schemas.openxmlformats.org/officeDocument/2006/relationships/slideLayout" Target="../slideLayouts/slideLayout12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slideLayout" Target="../slideLayouts/slideLayout112.xml"/><Relationship Id="rId57" Type="http://schemas.openxmlformats.org/officeDocument/2006/relationships/slideLayout" Target="../slideLayouts/slideLayout120.xml"/><Relationship Id="rId10" Type="http://schemas.openxmlformats.org/officeDocument/2006/relationships/slideLayout" Target="../slideLayouts/slideLayout73.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52" Type="http://schemas.openxmlformats.org/officeDocument/2006/relationships/slideLayout" Target="../slideLayouts/slideLayout115.xml"/><Relationship Id="rId60" Type="http://schemas.openxmlformats.org/officeDocument/2006/relationships/slideLayout" Target="../slideLayouts/slideLayout123.xml"/><Relationship Id="rId65" Type="http://schemas.openxmlformats.org/officeDocument/2006/relationships/tags" Target="../tags/tag3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9" Type="http://schemas.openxmlformats.org/officeDocument/2006/relationships/slideLayout" Target="../slideLayouts/slideLayout10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slideLayout" Target="../slideLayouts/slideLayout152.xml"/><Relationship Id="rId39" Type="http://schemas.openxmlformats.org/officeDocument/2006/relationships/slideLayout" Target="../slideLayouts/slideLayout165.xml"/><Relationship Id="rId21" Type="http://schemas.openxmlformats.org/officeDocument/2006/relationships/slideLayout" Target="../slideLayouts/slideLayout147.xml"/><Relationship Id="rId34" Type="http://schemas.openxmlformats.org/officeDocument/2006/relationships/slideLayout" Target="../slideLayouts/slideLayout160.xml"/><Relationship Id="rId42" Type="http://schemas.openxmlformats.org/officeDocument/2006/relationships/slideLayout" Target="../slideLayouts/slideLayout168.xml"/><Relationship Id="rId47" Type="http://schemas.openxmlformats.org/officeDocument/2006/relationships/slideLayout" Target="../slideLayouts/slideLayout173.xml"/><Relationship Id="rId50" Type="http://schemas.openxmlformats.org/officeDocument/2006/relationships/slideLayout" Target="../slideLayouts/slideLayout176.xml"/><Relationship Id="rId55" Type="http://schemas.openxmlformats.org/officeDocument/2006/relationships/slideLayout" Target="../slideLayouts/slideLayout181.xml"/><Relationship Id="rId63" Type="http://schemas.openxmlformats.org/officeDocument/2006/relationships/theme" Target="../theme/theme3.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9" Type="http://schemas.openxmlformats.org/officeDocument/2006/relationships/slideLayout" Target="../slideLayouts/slideLayout155.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32" Type="http://schemas.openxmlformats.org/officeDocument/2006/relationships/slideLayout" Target="../slideLayouts/slideLayout158.xml"/><Relationship Id="rId37" Type="http://schemas.openxmlformats.org/officeDocument/2006/relationships/slideLayout" Target="../slideLayouts/slideLayout163.xml"/><Relationship Id="rId40" Type="http://schemas.openxmlformats.org/officeDocument/2006/relationships/slideLayout" Target="../slideLayouts/slideLayout166.xml"/><Relationship Id="rId45" Type="http://schemas.openxmlformats.org/officeDocument/2006/relationships/slideLayout" Target="../slideLayouts/slideLayout171.xml"/><Relationship Id="rId53" Type="http://schemas.openxmlformats.org/officeDocument/2006/relationships/slideLayout" Target="../slideLayouts/slideLayout179.xml"/><Relationship Id="rId58" Type="http://schemas.openxmlformats.org/officeDocument/2006/relationships/slideLayout" Target="../slideLayouts/slideLayout184.xml"/><Relationship Id="rId5" Type="http://schemas.openxmlformats.org/officeDocument/2006/relationships/slideLayout" Target="../slideLayouts/slideLayout131.xml"/><Relationship Id="rId61" Type="http://schemas.openxmlformats.org/officeDocument/2006/relationships/slideLayout" Target="../slideLayouts/slideLayout187.xml"/><Relationship Id="rId19" Type="http://schemas.openxmlformats.org/officeDocument/2006/relationships/slideLayout" Target="../slideLayouts/slideLayout14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30" Type="http://schemas.openxmlformats.org/officeDocument/2006/relationships/slideLayout" Target="../slideLayouts/slideLayout156.xml"/><Relationship Id="rId35" Type="http://schemas.openxmlformats.org/officeDocument/2006/relationships/slideLayout" Target="../slideLayouts/slideLayout161.xml"/><Relationship Id="rId43" Type="http://schemas.openxmlformats.org/officeDocument/2006/relationships/slideLayout" Target="../slideLayouts/slideLayout169.xml"/><Relationship Id="rId48" Type="http://schemas.openxmlformats.org/officeDocument/2006/relationships/slideLayout" Target="../slideLayouts/slideLayout174.xml"/><Relationship Id="rId56" Type="http://schemas.openxmlformats.org/officeDocument/2006/relationships/slideLayout" Target="../slideLayouts/slideLayout182.xml"/><Relationship Id="rId64" Type="http://schemas.openxmlformats.org/officeDocument/2006/relationships/tags" Target="../tags/tag85.xml"/><Relationship Id="rId8" Type="http://schemas.openxmlformats.org/officeDocument/2006/relationships/slideLayout" Target="../slideLayouts/slideLayout134.xml"/><Relationship Id="rId51" Type="http://schemas.openxmlformats.org/officeDocument/2006/relationships/slideLayout" Target="../slideLayouts/slideLayout177.xml"/><Relationship Id="rId3" Type="http://schemas.openxmlformats.org/officeDocument/2006/relationships/slideLayout" Target="../slideLayouts/slideLayout129.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33" Type="http://schemas.openxmlformats.org/officeDocument/2006/relationships/slideLayout" Target="../slideLayouts/slideLayout159.xml"/><Relationship Id="rId38" Type="http://schemas.openxmlformats.org/officeDocument/2006/relationships/slideLayout" Target="../slideLayouts/slideLayout164.xml"/><Relationship Id="rId46" Type="http://schemas.openxmlformats.org/officeDocument/2006/relationships/slideLayout" Target="../slideLayouts/slideLayout172.xml"/><Relationship Id="rId59" Type="http://schemas.openxmlformats.org/officeDocument/2006/relationships/slideLayout" Target="../slideLayouts/slideLayout185.xml"/><Relationship Id="rId20" Type="http://schemas.openxmlformats.org/officeDocument/2006/relationships/slideLayout" Target="../slideLayouts/slideLayout146.xml"/><Relationship Id="rId41" Type="http://schemas.openxmlformats.org/officeDocument/2006/relationships/slideLayout" Target="../slideLayouts/slideLayout167.xml"/><Relationship Id="rId54" Type="http://schemas.openxmlformats.org/officeDocument/2006/relationships/slideLayout" Target="../slideLayouts/slideLayout180.xml"/><Relationship Id="rId62" Type="http://schemas.openxmlformats.org/officeDocument/2006/relationships/slideLayout" Target="../slideLayouts/slideLayout18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slideLayout" Target="../slideLayouts/slideLayout154.xml"/><Relationship Id="rId36" Type="http://schemas.openxmlformats.org/officeDocument/2006/relationships/slideLayout" Target="../slideLayouts/slideLayout162.xml"/><Relationship Id="rId49" Type="http://schemas.openxmlformats.org/officeDocument/2006/relationships/slideLayout" Target="../slideLayouts/slideLayout175.xml"/><Relationship Id="rId57" Type="http://schemas.openxmlformats.org/officeDocument/2006/relationships/slideLayout" Target="../slideLayouts/slideLayout183.xml"/><Relationship Id="rId10" Type="http://schemas.openxmlformats.org/officeDocument/2006/relationships/slideLayout" Target="../slideLayouts/slideLayout136.xml"/><Relationship Id="rId31" Type="http://schemas.openxmlformats.org/officeDocument/2006/relationships/slideLayout" Target="../slideLayouts/slideLayout157.xml"/><Relationship Id="rId44" Type="http://schemas.openxmlformats.org/officeDocument/2006/relationships/slideLayout" Target="../slideLayouts/slideLayout170.xml"/><Relationship Id="rId52" Type="http://schemas.openxmlformats.org/officeDocument/2006/relationships/slideLayout" Target="../slideLayouts/slideLayout178.xml"/><Relationship Id="rId60" Type="http://schemas.openxmlformats.org/officeDocument/2006/relationships/slideLayout" Target="../slideLayouts/slideLayout18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26" Type="http://schemas.openxmlformats.org/officeDocument/2006/relationships/slideLayout" Target="../slideLayouts/slideLayout214.xml"/><Relationship Id="rId39" Type="http://schemas.openxmlformats.org/officeDocument/2006/relationships/slideLayout" Target="../slideLayouts/slideLayout227.xml"/><Relationship Id="rId21" Type="http://schemas.openxmlformats.org/officeDocument/2006/relationships/slideLayout" Target="../slideLayouts/slideLayout209.xml"/><Relationship Id="rId34" Type="http://schemas.openxmlformats.org/officeDocument/2006/relationships/slideLayout" Target="../slideLayouts/slideLayout222.xml"/><Relationship Id="rId42" Type="http://schemas.openxmlformats.org/officeDocument/2006/relationships/slideLayout" Target="../slideLayouts/slideLayout230.xml"/><Relationship Id="rId47" Type="http://schemas.openxmlformats.org/officeDocument/2006/relationships/slideLayout" Target="../slideLayouts/slideLayout235.xml"/><Relationship Id="rId50" Type="http://schemas.openxmlformats.org/officeDocument/2006/relationships/slideLayout" Target="../slideLayouts/slideLayout238.xml"/><Relationship Id="rId55" Type="http://schemas.openxmlformats.org/officeDocument/2006/relationships/slideLayout" Target="../slideLayouts/slideLayout243.xml"/><Relationship Id="rId7" Type="http://schemas.openxmlformats.org/officeDocument/2006/relationships/slideLayout" Target="../slideLayouts/slideLayout195.xml"/><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9" Type="http://schemas.openxmlformats.org/officeDocument/2006/relationships/slideLayout" Target="../slideLayouts/slideLayout217.xml"/><Relationship Id="rId11" Type="http://schemas.openxmlformats.org/officeDocument/2006/relationships/slideLayout" Target="../slideLayouts/slideLayout199.xml"/><Relationship Id="rId24" Type="http://schemas.openxmlformats.org/officeDocument/2006/relationships/slideLayout" Target="../slideLayouts/slideLayout212.xml"/><Relationship Id="rId32" Type="http://schemas.openxmlformats.org/officeDocument/2006/relationships/slideLayout" Target="../slideLayouts/slideLayout220.xml"/><Relationship Id="rId37" Type="http://schemas.openxmlformats.org/officeDocument/2006/relationships/slideLayout" Target="../slideLayouts/slideLayout225.xml"/><Relationship Id="rId40" Type="http://schemas.openxmlformats.org/officeDocument/2006/relationships/slideLayout" Target="../slideLayouts/slideLayout228.xml"/><Relationship Id="rId45" Type="http://schemas.openxmlformats.org/officeDocument/2006/relationships/slideLayout" Target="../slideLayouts/slideLayout233.xml"/><Relationship Id="rId53" Type="http://schemas.openxmlformats.org/officeDocument/2006/relationships/slideLayout" Target="../slideLayouts/slideLayout241.xml"/><Relationship Id="rId58" Type="http://schemas.openxmlformats.org/officeDocument/2006/relationships/slideLayout" Target="../slideLayouts/slideLayout246.xml"/><Relationship Id="rId5" Type="http://schemas.openxmlformats.org/officeDocument/2006/relationships/slideLayout" Target="../slideLayouts/slideLayout193.xml"/><Relationship Id="rId61" Type="http://schemas.openxmlformats.org/officeDocument/2006/relationships/tags" Target="../tags/tag131.xml"/><Relationship Id="rId19" Type="http://schemas.openxmlformats.org/officeDocument/2006/relationships/slideLayout" Target="../slideLayouts/slideLayout207.xml"/><Relationship Id="rId14" Type="http://schemas.openxmlformats.org/officeDocument/2006/relationships/slideLayout" Target="../slideLayouts/slideLayout202.xml"/><Relationship Id="rId22" Type="http://schemas.openxmlformats.org/officeDocument/2006/relationships/slideLayout" Target="../slideLayouts/slideLayout210.xml"/><Relationship Id="rId27" Type="http://schemas.openxmlformats.org/officeDocument/2006/relationships/slideLayout" Target="../slideLayouts/slideLayout215.xml"/><Relationship Id="rId30" Type="http://schemas.openxmlformats.org/officeDocument/2006/relationships/slideLayout" Target="../slideLayouts/slideLayout218.xml"/><Relationship Id="rId35" Type="http://schemas.openxmlformats.org/officeDocument/2006/relationships/slideLayout" Target="../slideLayouts/slideLayout223.xml"/><Relationship Id="rId43" Type="http://schemas.openxmlformats.org/officeDocument/2006/relationships/slideLayout" Target="../slideLayouts/slideLayout231.xml"/><Relationship Id="rId48" Type="http://schemas.openxmlformats.org/officeDocument/2006/relationships/slideLayout" Target="../slideLayouts/slideLayout236.xml"/><Relationship Id="rId56" Type="http://schemas.openxmlformats.org/officeDocument/2006/relationships/slideLayout" Target="../slideLayouts/slideLayout244.xml"/><Relationship Id="rId8" Type="http://schemas.openxmlformats.org/officeDocument/2006/relationships/slideLayout" Target="../slideLayouts/slideLayout196.xml"/><Relationship Id="rId51" Type="http://schemas.openxmlformats.org/officeDocument/2006/relationships/slideLayout" Target="../slideLayouts/slideLayout239.xml"/><Relationship Id="rId3" Type="http://schemas.openxmlformats.org/officeDocument/2006/relationships/slideLayout" Target="../slideLayouts/slideLayout191.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slideLayout" Target="../slideLayouts/slideLayout213.xml"/><Relationship Id="rId33" Type="http://schemas.openxmlformats.org/officeDocument/2006/relationships/slideLayout" Target="../slideLayouts/slideLayout221.xml"/><Relationship Id="rId38" Type="http://schemas.openxmlformats.org/officeDocument/2006/relationships/slideLayout" Target="../slideLayouts/slideLayout226.xml"/><Relationship Id="rId46" Type="http://schemas.openxmlformats.org/officeDocument/2006/relationships/slideLayout" Target="../slideLayouts/slideLayout234.xml"/><Relationship Id="rId59" Type="http://schemas.openxmlformats.org/officeDocument/2006/relationships/slideLayout" Target="../slideLayouts/slideLayout247.xml"/><Relationship Id="rId20" Type="http://schemas.openxmlformats.org/officeDocument/2006/relationships/slideLayout" Target="../slideLayouts/slideLayout208.xml"/><Relationship Id="rId41" Type="http://schemas.openxmlformats.org/officeDocument/2006/relationships/slideLayout" Target="../slideLayouts/slideLayout229.xml"/><Relationship Id="rId54" Type="http://schemas.openxmlformats.org/officeDocument/2006/relationships/slideLayout" Target="../slideLayouts/slideLayout242.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28" Type="http://schemas.openxmlformats.org/officeDocument/2006/relationships/slideLayout" Target="../slideLayouts/slideLayout216.xml"/><Relationship Id="rId36" Type="http://schemas.openxmlformats.org/officeDocument/2006/relationships/slideLayout" Target="../slideLayouts/slideLayout224.xml"/><Relationship Id="rId49" Type="http://schemas.openxmlformats.org/officeDocument/2006/relationships/slideLayout" Target="../slideLayouts/slideLayout237.xml"/><Relationship Id="rId57" Type="http://schemas.openxmlformats.org/officeDocument/2006/relationships/slideLayout" Target="../slideLayouts/slideLayout245.xml"/><Relationship Id="rId10" Type="http://schemas.openxmlformats.org/officeDocument/2006/relationships/slideLayout" Target="../slideLayouts/slideLayout198.xml"/><Relationship Id="rId31" Type="http://schemas.openxmlformats.org/officeDocument/2006/relationships/slideLayout" Target="../slideLayouts/slideLayout219.xml"/><Relationship Id="rId44" Type="http://schemas.openxmlformats.org/officeDocument/2006/relationships/slideLayout" Target="../slideLayouts/slideLayout232.xml"/><Relationship Id="rId52" Type="http://schemas.openxmlformats.org/officeDocument/2006/relationships/slideLayout" Target="../slideLayouts/slideLayout240.xml"/><Relationship Id="rId60" Type="http://schemas.openxmlformats.org/officeDocument/2006/relationships/theme" Target="../theme/theme4.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60.xml"/><Relationship Id="rId18" Type="http://schemas.openxmlformats.org/officeDocument/2006/relationships/slideLayout" Target="../slideLayouts/slideLayout265.xml"/><Relationship Id="rId26" Type="http://schemas.openxmlformats.org/officeDocument/2006/relationships/slideLayout" Target="../slideLayouts/slideLayout273.xml"/><Relationship Id="rId39" Type="http://schemas.openxmlformats.org/officeDocument/2006/relationships/slideLayout" Target="../slideLayouts/slideLayout286.xml"/><Relationship Id="rId21" Type="http://schemas.openxmlformats.org/officeDocument/2006/relationships/slideLayout" Target="../slideLayouts/slideLayout268.xml"/><Relationship Id="rId34" Type="http://schemas.openxmlformats.org/officeDocument/2006/relationships/slideLayout" Target="../slideLayouts/slideLayout281.xml"/><Relationship Id="rId42" Type="http://schemas.openxmlformats.org/officeDocument/2006/relationships/slideLayout" Target="../slideLayouts/slideLayout289.xml"/><Relationship Id="rId47" Type="http://schemas.openxmlformats.org/officeDocument/2006/relationships/slideLayout" Target="../slideLayouts/slideLayout294.xml"/><Relationship Id="rId50" Type="http://schemas.openxmlformats.org/officeDocument/2006/relationships/slideLayout" Target="../slideLayouts/slideLayout297.xml"/><Relationship Id="rId55" Type="http://schemas.openxmlformats.org/officeDocument/2006/relationships/slideLayout" Target="../slideLayouts/slideLayout302.xml"/><Relationship Id="rId7" Type="http://schemas.openxmlformats.org/officeDocument/2006/relationships/slideLayout" Target="../slideLayouts/slideLayout254.xml"/><Relationship Id="rId2" Type="http://schemas.openxmlformats.org/officeDocument/2006/relationships/slideLayout" Target="../slideLayouts/slideLayout249.xml"/><Relationship Id="rId16" Type="http://schemas.openxmlformats.org/officeDocument/2006/relationships/slideLayout" Target="../slideLayouts/slideLayout263.xml"/><Relationship Id="rId29" Type="http://schemas.openxmlformats.org/officeDocument/2006/relationships/slideLayout" Target="../slideLayouts/slideLayout276.xml"/><Relationship Id="rId11" Type="http://schemas.openxmlformats.org/officeDocument/2006/relationships/slideLayout" Target="../slideLayouts/slideLayout258.xml"/><Relationship Id="rId24" Type="http://schemas.openxmlformats.org/officeDocument/2006/relationships/slideLayout" Target="../slideLayouts/slideLayout271.xml"/><Relationship Id="rId32" Type="http://schemas.openxmlformats.org/officeDocument/2006/relationships/slideLayout" Target="../slideLayouts/slideLayout279.xml"/><Relationship Id="rId37" Type="http://schemas.openxmlformats.org/officeDocument/2006/relationships/slideLayout" Target="../slideLayouts/slideLayout284.xml"/><Relationship Id="rId40" Type="http://schemas.openxmlformats.org/officeDocument/2006/relationships/slideLayout" Target="../slideLayouts/slideLayout287.xml"/><Relationship Id="rId45" Type="http://schemas.openxmlformats.org/officeDocument/2006/relationships/slideLayout" Target="../slideLayouts/slideLayout292.xml"/><Relationship Id="rId53" Type="http://schemas.openxmlformats.org/officeDocument/2006/relationships/slideLayout" Target="../slideLayouts/slideLayout300.xml"/><Relationship Id="rId58" Type="http://schemas.openxmlformats.org/officeDocument/2006/relationships/theme" Target="../theme/theme5.xml"/><Relationship Id="rId5" Type="http://schemas.openxmlformats.org/officeDocument/2006/relationships/slideLayout" Target="../slideLayouts/slideLayout252.xml"/><Relationship Id="rId19" Type="http://schemas.openxmlformats.org/officeDocument/2006/relationships/slideLayout" Target="../slideLayouts/slideLayout266.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slideLayout" Target="../slideLayouts/slideLayout261.xml"/><Relationship Id="rId22" Type="http://schemas.openxmlformats.org/officeDocument/2006/relationships/slideLayout" Target="../slideLayouts/slideLayout269.xml"/><Relationship Id="rId27" Type="http://schemas.openxmlformats.org/officeDocument/2006/relationships/slideLayout" Target="../slideLayouts/slideLayout274.xml"/><Relationship Id="rId30" Type="http://schemas.openxmlformats.org/officeDocument/2006/relationships/slideLayout" Target="../slideLayouts/slideLayout277.xml"/><Relationship Id="rId35" Type="http://schemas.openxmlformats.org/officeDocument/2006/relationships/slideLayout" Target="../slideLayouts/slideLayout282.xml"/><Relationship Id="rId43" Type="http://schemas.openxmlformats.org/officeDocument/2006/relationships/slideLayout" Target="../slideLayouts/slideLayout290.xml"/><Relationship Id="rId48" Type="http://schemas.openxmlformats.org/officeDocument/2006/relationships/slideLayout" Target="../slideLayouts/slideLayout295.xml"/><Relationship Id="rId56" Type="http://schemas.openxmlformats.org/officeDocument/2006/relationships/slideLayout" Target="../slideLayouts/slideLayout303.xml"/><Relationship Id="rId8" Type="http://schemas.openxmlformats.org/officeDocument/2006/relationships/slideLayout" Target="../slideLayouts/slideLayout255.xml"/><Relationship Id="rId51" Type="http://schemas.openxmlformats.org/officeDocument/2006/relationships/slideLayout" Target="../slideLayouts/slideLayout298.xml"/><Relationship Id="rId3" Type="http://schemas.openxmlformats.org/officeDocument/2006/relationships/slideLayout" Target="../slideLayouts/slideLayout250.xml"/><Relationship Id="rId12" Type="http://schemas.openxmlformats.org/officeDocument/2006/relationships/slideLayout" Target="../slideLayouts/slideLayout259.xml"/><Relationship Id="rId17" Type="http://schemas.openxmlformats.org/officeDocument/2006/relationships/slideLayout" Target="../slideLayouts/slideLayout264.xml"/><Relationship Id="rId25" Type="http://schemas.openxmlformats.org/officeDocument/2006/relationships/slideLayout" Target="../slideLayouts/slideLayout272.xml"/><Relationship Id="rId33" Type="http://schemas.openxmlformats.org/officeDocument/2006/relationships/slideLayout" Target="../slideLayouts/slideLayout280.xml"/><Relationship Id="rId38" Type="http://schemas.openxmlformats.org/officeDocument/2006/relationships/slideLayout" Target="../slideLayouts/slideLayout285.xml"/><Relationship Id="rId46" Type="http://schemas.openxmlformats.org/officeDocument/2006/relationships/slideLayout" Target="../slideLayouts/slideLayout293.xml"/><Relationship Id="rId59" Type="http://schemas.openxmlformats.org/officeDocument/2006/relationships/tags" Target="../tags/tag176.xml"/><Relationship Id="rId20" Type="http://schemas.openxmlformats.org/officeDocument/2006/relationships/slideLayout" Target="../slideLayouts/slideLayout267.xml"/><Relationship Id="rId41" Type="http://schemas.openxmlformats.org/officeDocument/2006/relationships/slideLayout" Target="../slideLayouts/slideLayout288.xml"/><Relationship Id="rId54" Type="http://schemas.openxmlformats.org/officeDocument/2006/relationships/slideLayout" Target="../slideLayouts/slideLayout301.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5" Type="http://schemas.openxmlformats.org/officeDocument/2006/relationships/slideLayout" Target="../slideLayouts/slideLayout262.xml"/><Relationship Id="rId23" Type="http://schemas.openxmlformats.org/officeDocument/2006/relationships/slideLayout" Target="../slideLayouts/slideLayout270.xml"/><Relationship Id="rId28" Type="http://schemas.openxmlformats.org/officeDocument/2006/relationships/slideLayout" Target="../slideLayouts/slideLayout275.xml"/><Relationship Id="rId36" Type="http://schemas.openxmlformats.org/officeDocument/2006/relationships/slideLayout" Target="../slideLayouts/slideLayout283.xml"/><Relationship Id="rId49" Type="http://schemas.openxmlformats.org/officeDocument/2006/relationships/slideLayout" Target="../slideLayouts/slideLayout296.xml"/><Relationship Id="rId57" Type="http://schemas.openxmlformats.org/officeDocument/2006/relationships/slideLayout" Target="../slideLayouts/slideLayout304.xml"/><Relationship Id="rId10" Type="http://schemas.openxmlformats.org/officeDocument/2006/relationships/slideLayout" Target="../slideLayouts/slideLayout257.xml"/><Relationship Id="rId31" Type="http://schemas.openxmlformats.org/officeDocument/2006/relationships/slideLayout" Target="../slideLayouts/slideLayout278.xml"/><Relationship Id="rId44" Type="http://schemas.openxmlformats.org/officeDocument/2006/relationships/slideLayout" Target="../slideLayouts/slideLayout291.xml"/><Relationship Id="rId52" Type="http://schemas.openxmlformats.org/officeDocument/2006/relationships/slideLayout" Target="../slideLayouts/slideLayout2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65"/>
            </p:custDataLst>
          </p:nvPr>
        </p:nvSpPr>
        <p:spPr bwMode="auto">
          <a:xfrm>
            <a:off x="730250" y="366713"/>
            <a:ext cx="10736263" cy="54768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30250" y="1476375"/>
            <a:ext cx="10736263" cy="467518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p:cNvSpPr txBox="1"/>
          <p:nvPr userDrawn="1"/>
        </p:nvSpPr>
        <p:spPr>
          <a:xfrm>
            <a:off x="1147254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sp>
        <p:nvSpPr>
          <p:cNvPr id="11" name="Freeform 6"/>
          <p:cNvSpPr>
            <a:spLocks noEditPoints="1"/>
          </p:cNvSpPr>
          <p:nvPr userDrawn="1"/>
        </p:nvSpPr>
        <p:spPr bwMode="auto">
          <a:xfrm>
            <a:off x="5651009" y="6280781"/>
            <a:ext cx="889982" cy="218444"/>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5" name="Straight Connector 4">
            <a:extLst>
              <a:ext uri="{FF2B5EF4-FFF2-40B4-BE49-F238E27FC236}">
                <a16:creationId xmlns:a16="http://schemas.microsoft.com/office/drawing/2014/main" id="{6CED67B8-C341-4A7B-870E-E13E08ACB964}"/>
              </a:ext>
            </a:extLst>
          </p:cNvPr>
          <p:cNvCxnSpPr/>
          <p:nvPr userDrawn="1"/>
        </p:nvCxnSpPr>
        <p:spPr>
          <a:xfrm>
            <a:off x="11472548" y="366713"/>
            <a:ext cx="393700"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303557"/>
      </p:ext>
    </p:extLst>
  </p:cSld>
  <p:clrMap bg1="lt1" tx1="dk1" bg2="lt2" tx2="dk2" accent1="accent1" accent2="accent2" accent3="accent3" accent4="accent4" accent5="accent5" accent6="accent6" hlink="hlink" folHlink="folHlink"/>
  <p:sldLayoutIdLst>
    <p:sldLayoutId id="2147483686" r:id="rId1"/>
    <p:sldLayoutId id="2147483685" r:id="rId2"/>
    <p:sldLayoutId id="2147483684" r:id="rId3"/>
    <p:sldLayoutId id="2147483660" r:id="rId4"/>
    <p:sldLayoutId id="2147483730" r:id="rId5"/>
    <p:sldLayoutId id="2147483731" r:id="rId6"/>
    <p:sldLayoutId id="2147483737" r:id="rId7"/>
    <p:sldLayoutId id="2147483733" r:id="rId8"/>
    <p:sldLayoutId id="2147483735" r:id="rId9"/>
    <p:sldLayoutId id="2147483736" r:id="rId10"/>
    <p:sldLayoutId id="2147483732" r:id="rId11"/>
    <p:sldLayoutId id="2147483734" r:id="rId12"/>
    <p:sldLayoutId id="2147483668" r:id="rId13"/>
    <p:sldLayoutId id="2147483669" r:id="rId14"/>
    <p:sldLayoutId id="2147483664" r:id="rId15"/>
    <p:sldLayoutId id="2147483667" r:id="rId16"/>
    <p:sldLayoutId id="2147483665" r:id="rId17"/>
    <p:sldLayoutId id="2147483697" r:id="rId18"/>
    <p:sldLayoutId id="2147483666" r:id="rId19"/>
    <p:sldLayoutId id="2147483659" r:id="rId20"/>
    <p:sldLayoutId id="2147483658" r:id="rId21"/>
    <p:sldLayoutId id="2147483672" r:id="rId22"/>
    <p:sldLayoutId id="2147483687" r:id="rId23"/>
    <p:sldLayoutId id="2147483729" r:id="rId24"/>
    <p:sldLayoutId id="2147483677" r:id="rId25"/>
    <p:sldLayoutId id="2147483679" r:id="rId26"/>
    <p:sldLayoutId id="2147483680" r:id="rId27"/>
    <p:sldLayoutId id="2147483670" r:id="rId28"/>
    <p:sldLayoutId id="2147483700" r:id="rId29"/>
    <p:sldLayoutId id="2147483703" r:id="rId30"/>
    <p:sldLayoutId id="2147483704" r:id="rId31"/>
    <p:sldLayoutId id="2147483705" r:id="rId32"/>
    <p:sldLayoutId id="2147483707" r:id="rId33"/>
    <p:sldLayoutId id="2147483718" r:id="rId34"/>
    <p:sldLayoutId id="2147483719" r:id="rId35"/>
    <p:sldLayoutId id="2147483696" r:id="rId36"/>
    <p:sldLayoutId id="2147483694" r:id="rId37"/>
    <p:sldLayoutId id="2147483701" r:id="rId38"/>
    <p:sldLayoutId id="2147483702" r:id="rId39"/>
    <p:sldLayoutId id="2147483674" r:id="rId40"/>
    <p:sldLayoutId id="2147483675" r:id="rId41"/>
    <p:sldLayoutId id="2147483673" r:id="rId42"/>
    <p:sldLayoutId id="2147483728" r:id="rId43"/>
    <p:sldLayoutId id="2147483698" r:id="rId44"/>
    <p:sldLayoutId id="2147483714" r:id="rId45"/>
    <p:sldLayoutId id="2147483676" r:id="rId46"/>
    <p:sldLayoutId id="2147483713" r:id="rId47"/>
    <p:sldLayoutId id="2147483691" r:id="rId48"/>
    <p:sldLayoutId id="2147483681" r:id="rId49"/>
    <p:sldLayoutId id="2147483720" r:id="rId50"/>
    <p:sldLayoutId id="2147483726" r:id="rId51"/>
    <p:sldLayoutId id="2147483715" r:id="rId52"/>
    <p:sldLayoutId id="2147483727" r:id="rId53"/>
    <p:sldLayoutId id="2147483710" r:id="rId54"/>
    <p:sldLayoutId id="2147483689" r:id="rId55"/>
    <p:sldLayoutId id="2147483690" r:id="rId56"/>
    <p:sldLayoutId id="2147483711" r:id="rId57"/>
    <p:sldLayoutId id="2147483716" r:id="rId58"/>
    <p:sldLayoutId id="2147483723" r:id="rId59"/>
    <p:sldLayoutId id="2147483724" r:id="rId60"/>
    <p:sldLayoutId id="2147483725" r:id="rId61"/>
    <p:sldLayoutId id="2147483722" r:id="rId62"/>
    <p:sldLayoutId id="2147483738" r:id="rId63"/>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150" baseline="0">
          <a:solidFill>
            <a:srgbClr val="000000"/>
          </a:solidFill>
          <a:latin typeface="Verdana" panose="020B0604030504040204" pitchFamily="34" charset="0"/>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094" userDrawn="1">
          <p15:clr>
            <a:srgbClr val="5ACBF0"/>
          </p15:clr>
        </p15:guide>
        <p15:guide id="2" pos="230" userDrawn="1">
          <p15:clr>
            <a:srgbClr val="FBAE40"/>
          </p15:clr>
        </p15:guide>
        <p15:guide id="3" pos="7454" userDrawn="1">
          <p15:clr>
            <a:srgbClr val="FBAE40"/>
          </p15:clr>
        </p15:guide>
        <p15:guide id="4" pos="3840" userDrawn="1">
          <p15:clr>
            <a:srgbClr val="5ACBF0"/>
          </p15:clr>
        </p15:guide>
        <p15:guide id="5" orient="horz" pos="3956" userDrawn="1">
          <p15:clr>
            <a:srgbClr val="5ACBF0"/>
          </p15:clr>
        </p15:guide>
        <p15:guide id="6" orient="horz" pos="3875" userDrawn="1">
          <p15:clr>
            <a:srgbClr val="FBAE40"/>
          </p15:clr>
        </p15:guide>
        <p15:guide id="7" orient="horz" pos="930" userDrawn="1">
          <p15:clr>
            <a:srgbClr val="FBAE40"/>
          </p15:clr>
        </p15:guide>
        <p15:guide id="8" orient="horz" pos="576" userDrawn="1">
          <p15:clr>
            <a:srgbClr val="5ACBF0"/>
          </p15:clr>
        </p15:guide>
        <p15:guide id="9" orient="horz" pos="231" userDrawn="1">
          <p15:clr>
            <a:srgbClr val="5ACBF0"/>
          </p15:clr>
        </p15:guide>
        <p15:guide id="10" orient="horz" pos="2402" userDrawn="1">
          <p15:clr>
            <a:srgbClr val="FBAE40"/>
          </p15:clr>
        </p15:guide>
        <p15:guide id="11" pos="3956" userDrawn="1">
          <p15:clr>
            <a:srgbClr val="FBAE40"/>
          </p15:clr>
        </p15:guide>
        <p15:guide id="12" pos="3724" userDrawn="1">
          <p15:clr>
            <a:srgbClr val="FBAE40"/>
          </p15:clr>
        </p15:guide>
        <p15:guide id="13" orient="horz" pos="2286" userDrawn="1">
          <p15:clr>
            <a:srgbClr val="FBAE40"/>
          </p15:clr>
        </p15:guide>
        <p15:guide id="14" orient="horz" pos="2517" userDrawn="1">
          <p15:clr>
            <a:srgbClr val="FBAE40"/>
          </p15:clr>
        </p15:guide>
        <p15:guide id="15" pos="460" userDrawn="1">
          <p15:clr>
            <a:srgbClr val="5ACBF0"/>
          </p15:clr>
        </p15:guide>
        <p15:guide id="16" orient="horz" pos="672" userDrawn="1">
          <p15:clr>
            <a:srgbClr val="C35EA4"/>
          </p15:clr>
        </p15:guide>
        <p15:guide id="17" orient="horz" pos="828" userDrawn="1">
          <p15:clr>
            <a:srgbClr val="C35EA4"/>
          </p15:clr>
        </p15:guide>
        <p15:guide id="19" pos="7223"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125" y="1703388"/>
            <a:ext cx="11468100" cy="4448177"/>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userDrawn="1">
            <p:ph type="title"/>
            <p:custDataLst>
              <p:tags r:id="rId65"/>
            </p:custDataLst>
          </p:nvPr>
        </p:nvSpPr>
        <p:spPr bwMode="auto">
          <a:xfrm>
            <a:off x="364331" y="471997"/>
            <a:ext cx="11468100" cy="584775"/>
          </a:xfrm>
          <a:prstGeom prst="rect">
            <a:avLst/>
          </a:prstGeom>
          <a:noFill/>
          <a:ln/>
          <a:effectLst/>
          <a:extLs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dirty="0"/>
              <a:t>Click to Edit Master Title Style</a:t>
            </a:r>
          </a:p>
        </p:txBody>
      </p:sp>
      <p:sp>
        <p:nvSpPr>
          <p:cNvPr id="8" name="Freeform 6">
            <a:extLst>
              <a:ext uri="{FF2B5EF4-FFF2-40B4-BE49-F238E27FC236}">
                <a16:creationId xmlns:a16="http://schemas.microsoft.com/office/drawing/2014/main" id="{01C15BDC-5CEA-45DE-A3A4-C686BA27A684}"/>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5" name="Straight Connector 4">
            <a:extLst>
              <a:ext uri="{FF2B5EF4-FFF2-40B4-BE49-F238E27FC236}">
                <a16:creationId xmlns:a16="http://schemas.microsoft.com/office/drawing/2014/main" id="{6CED67B8-C341-4A7B-870E-E13E08ACB96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340682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 id="2147483788" r:id="rId49"/>
    <p:sldLayoutId id="2147483789" r:id="rId50"/>
    <p:sldLayoutId id="2147483790" r:id="rId51"/>
    <p:sldLayoutId id="2147483791" r:id="rId52"/>
    <p:sldLayoutId id="2147483792" r:id="rId53"/>
    <p:sldLayoutId id="2147483793" r:id="rId54"/>
    <p:sldLayoutId id="2147483794" r:id="rId55"/>
    <p:sldLayoutId id="2147483795" r:id="rId56"/>
    <p:sldLayoutId id="2147483796" r:id="rId57"/>
    <p:sldLayoutId id="2147483797" r:id="rId58"/>
    <p:sldLayoutId id="2147483798" r:id="rId59"/>
    <p:sldLayoutId id="2147483799" r:id="rId60"/>
    <p:sldLayoutId id="2147483800" r:id="rId61"/>
    <p:sldLayoutId id="2147483801" r:id="rId62"/>
    <p:sldLayoutId id="2147483803" r:id="rId63"/>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34">
          <p15:clr>
            <a:srgbClr val="5ACBF0"/>
          </p15:clr>
        </p15:guide>
        <p15:guide id="2" pos="228">
          <p15:clr>
            <a:srgbClr val="FBAE40"/>
          </p15:clr>
        </p15:guide>
        <p15:guide id="3" pos="7454">
          <p15:clr>
            <a:srgbClr val="FBAE40"/>
          </p15:clr>
        </p15:guide>
        <p15:guide id="4" pos="3840">
          <p15:clr>
            <a:srgbClr val="547EBF"/>
          </p15:clr>
        </p15:guide>
        <p15:guide id="5" orient="horz" pos="3960">
          <p15:clr>
            <a:srgbClr val="5ACBF0"/>
          </p15:clr>
        </p15:guide>
        <p15:guide id="6" orient="horz" pos="3875">
          <p15:clr>
            <a:srgbClr val="FBAE40"/>
          </p15:clr>
        </p15:guide>
        <p15:guide id="8" orient="horz" pos="297">
          <p15:clr>
            <a:srgbClr val="FBAE40"/>
          </p15:clr>
        </p15:guide>
        <p15:guide id="11" pos="3956">
          <p15:clr>
            <a:srgbClr val="C35EA4"/>
          </p15:clr>
        </p15:guide>
        <p15:guide id="12" pos="3724">
          <p15:clr>
            <a:srgbClr val="C35EA4"/>
          </p15:clr>
        </p15:guide>
        <p15:guide id="13" orient="horz" pos="666">
          <p15:clr>
            <a:srgbClr val="FBAE40"/>
          </p15:clr>
        </p15:guide>
        <p15:guide id="14" orient="horz" pos="869">
          <p15:clr>
            <a:srgbClr val="5ACBF0"/>
          </p15:clr>
        </p15:guide>
        <p15:guide id="15" orient="horz" pos="1073">
          <p15:clr>
            <a:srgbClr val="FBAE40"/>
          </p15:clr>
        </p15:guide>
        <p15:guide id="16" orient="horz" pos="1276">
          <p15:clr>
            <a:srgbClr val="5ACBF0"/>
          </p15:clr>
        </p15:guide>
        <p15:guide id="17" orient="horz" pos="2382">
          <p15:clr>
            <a:srgbClr val="C35EA4"/>
          </p15:clr>
        </p15:guide>
        <p15:guide id="18" orient="horz" pos="2498">
          <p15:clr>
            <a:srgbClr val="547EBF"/>
          </p15:clr>
        </p15:guide>
        <p15:guide id="19" orient="horz" pos="2613">
          <p15:clr>
            <a:srgbClr val="C35EA4"/>
          </p15:clr>
        </p15:guide>
        <p15:guide id="20" pos="460">
          <p15:clr>
            <a:srgbClr val="A4A3A4"/>
          </p15:clr>
        </p15:guide>
        <p15:guide id="21" pos="723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125" y="1703388"/>
            <a:ext cx="11468100" cy="4448177"/>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userDrawn="1">
            <p:ph type="title"/>
            <p:custDataLst>
              <p:tags r:id="rId64"/>
            </p:custDataLst>
          </p:nvPr>
        </p:nvSpPr>
        <p:spPr bwMode="auto">
          <a:xfrm>
            <a:off x="364331" y="471997"/>
            <a:ext cx="11468100" cy="584775"/>
          </a:xfrm>
          <a:prstGeom prst="rect">
            <a:avLst/>
          </a:prstGeom>
          <a:noFill/>
          <a:ln/>
          <a:effectLst/>
          <a:extLs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dirty="0"/>
              <a:t>Click to Edit Master Title Style</a:t>
            </a:r>
          </a:p>
        </p:txBody>
      </p:sp>
      <p:sp>
        <p:nvSpPr>
          <p:cNvPr id="8" name="Freeform 6">
            <a:extLst>
              <a:ext uri="{FF2B5EF4-FFF2-40B4-BE49-F238E27FC236}">
                <a16:creationId xmlns:a16="http://schemas.microsoft.com/office/drawing/2014/main" id="{01C15BDC-5CEA-45DE-A3A4-C686BA27A684}"/>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5" name="Straight Connector 4">
            <a:extLst>
              <a:ext uri="{FF2B5EF4-FFF2-40B4-BE49-F238E27FC236}">
                <a16:creationId xmlns:a16="http://schemas.microsoft.com/office/drawing/2014/main" id="{6CED67B8-C341-4A7B-870E-E13E08ACB96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33560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 id="2147483856" r:id="rId52"/>
    <p:sldLayoutId id="2147483857" r:id="rId53"/>
    <p:sldLayoutId id="2147483858" r:id="rId54"/>
    <p:sldLayoutId id="2147483859" r:id="rId55"/>
    <p:sldLayoutId id="2147483860" r:id="rId56"/>
    <p:sldLayoutId id="2147483861" r:id="rId57"/>
    <p:sldLayoutId id="2147483862" r:id="rId58"/>
    <p:sldLayoutId id="2147483863" r:id="rId59"/>
    <p:sldLayoutId id="2147483864" r:id="rId60"/>
    <p:sldLayoutId id="2147483865" r:id="rId61"/>
    <p:sldLayoutId id="2147483866" r:id="rId62"/>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34">
          <p15:clr>
            <a:srgbClr val="5ACBF0"/>
          </p15:clr>
        </p15:guide>
        <p15:guide id="2" pos="228">
          <p15:clr>
            <a:srgbClr val="FBAE40"/>
          </p15:clr>
        </p15:guide>
        <p15:guide id="3" pos="7454">
          <p15:clr>
            <a:srgbClr val="FBAE40"/>
          </p15:clr>
        </p15:guide>
        <p15:guide id="4" pos="3840">
          <p15:clr>
            <a:srgbClr val="547EBF"/>
          </p15:clr>
        </p15:guide>
        <p15:guide id="5" orient="horz" pos="3960">
          <p15:clr>
            <a:srgbClr val="5ACBF0"/>
          </p15:clr>
        </p15:guide>
        <p15:guide id="6" orient="horz" pos="3875">
          <p15:clr>
            <a:srgbClr val="FBAE40"/>
          </p15:clr>
        </p15:guide>
        <p15:guide id="8" orient="horz" pos="297">
          <p15:clr>
            <a:srgbClr val="FBAE40"/>
          </p15:clr>
        </p15:guide>
        <p15:guide id="11" pos="3956">
          <p15:clr>
            <a:srgbClr val="C35EA4"/>
          </p15:clr>
        </p15:guide>
        <p15:guide id="12" pos="3724">
          <p15:clr>
            <a:srgbClr val="C35EA4"/>
          </p15:clr>
        </p15:guide>
        <p15:guide id="13" orient="horz" pos="666">
          <p15:clr>
            <a:srgbClr val="FBAE40"/>
          </p15:clr>
        </p15:guide>
        <p15:guide id="14" orient="horz" pos="869">
          <p15:clr>
            <a:srgbClr val="5ACBF0"/>
          </p15:clr>
        </p15:guide>
        <p15:guide id="15" orient="horz" pos="1073">
          <p15:clr>
            <a:srgbClr val="FBAE40"/>
          </p15:clr>
        </p15:guide>
        <p15:guide id="16" orient="horz" pos="1276">
          <p15:clr>
            <a:srgbClr val="5ACBF0"/>
          </p15:clr>
        </p15:guide>
        <p15:guide id="17" orient="horz" pos="2382">
          <p15:clr>
            <a:srgbClr val="C35EA4"/>
          </p15:clr>
        </p15:guide>
        <p15:guide id="18" orient="horz" pos="2498">
          <p15:clr>
            <a:srgbClr val="547EBF"/>
          </p15:clr>
        </p15:guide>
        <p15:guide id="19" orient="horz" pos="2613">
          <p15:clr>
            <a:srgbClr val="C35EA4"/>
          </p15:clr>
        </p15:guide>
        <p15:guide id="20" pos="460">
          <p15:clr>
            <a:srgbClr val="A4A3A4"/>
          </p15:clr>
        </p15:guide>
        <p15:guide id="21" pos="7233">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125" y="1703388"/>
            <a:ext cx="11468100" cy="4448177"/>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userDrawn="1">
            <p:ph type="title"/>
            <p:custDataLst>
              <p:tags r:id="rId61"/>
            </p:custDataLst>
          </p:nvPr>
        </p:nvSpPr>
        <p:spPr bwMode="auto">
          <a:xfrm>
            <a:off x="364331" y="471997"/>
            <a:ext cx="11468100" cy="584775"/>
          </a:xfrm>
          <a:prstGeom prst="rect">
            <a:avLst/>
          </a:prstGeom>
          <a:noFill/>
          <a:ln/>
          <a:effectLst/>
          <a:extLs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dirty="0"/>
              <a:t>Click to Edit Master Title Style</a:t>
            </a:r>
          </a:p>
        </p:txBody>
      </p:sp>
      <p:sp>
        <p:nvSpPr>
          <p:cNvPr id="8" name="Freeform 6">
            <a:extLst>
              <a:ext uri="{FF2B5EF4-FFF2-40B4-BE49-F238E27FC236}">
                <a16:creationId xmlns:a16="http://schemas.microsoft.com/office/drawing/2014/main" id="{01C15BDC-5CEA-45DE-A3A4-C686BA27A684}"/>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5" name="Straight Connector 4">
            <a:extLst>
              <a:ext uri="{FF2B5EF4-FFF2-40B4-BE49-F238E27FC236}">
                <a16:creationId xmlns:a16="http://schemas.microsoft.com/office/drawing/2014/main" id="{6CED67B8-C341-4A7B-870E-E13E08ACB96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893795"/>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00" r:id="rId33"/>
    <p:sldLayoutId id="2147483901" r:id="rId34"/>
    <p:sldLayoutId id="2147483902" r:id="rId35"/>
    <p:sldLayoutId id="2147483903" r:id="rId36"/>
    <p:sldLayoutId id="2147483904" r:id="rId37"/>
    <p:sldLayoutId id="2147483905" r:id="rId38"/>
    <p:sldLayoutId id="2147483906" r:id="rId39"/>
    <p:sldLayoutId id="2147483907" r:id="rId40"/>
    <p:sldLayoutId id="2147483908" r:id="rId41"/>
    <p:sldLayoutId id="2147483909" r:id="rId42"/>
    <p:sldLayoutId id="2147483910" r:id="rId43"/>
    <p:sldLayoutId id="2147483911" r:id="rId44"/>
    <p:sldLayoutId id="2147483912" r:id="rId45"/>
    <p:sldLayoutId id="2147483913" r:id="rId46"/>
    <p:sldLayoutId id="2147483914" r:id="rId47"/>
    <p:sldLayoutId id="2147483915" r:id="rId48"/>
    <p:sldLayoutId id="2147483916" r:id="rId49"/>
    <p:sldLayoutId id="2147483917" r:id="rId50"/>
    <p:sldLayoutId id="2147483918" r:id="rId51"/>
    <p:sldLayoutId id="2147483919" r:id="rId52"/>
    <p:sldLayoutId id="2147483920" r:id="rId53"/>
    <p:sldLayoutId id="2147483921" r:id="rId54"/>
    <p:sldLayoutId id="2147483922" r:id="rId55"/>
    <p:sldLayoutId id="2147483923" r:id="rId56"/>
    <p:sldLayoutId id="2147483924" r:id="rId57"/>
    <p:sldLayoutId id="2147483925" r:id="rId58"/>
    <p:sldLayoutId id="2147483926" r:id="rId59"/>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34">
          <p15:clr>
            <a:srgbClr val="5ACBF0"/>
          </p15:clr>
        </p15:guide>
        <p15:guide id="2" pos="228">
          <p15:clr>
            <a:srgbClr val="FBAE40"/>
          </p15:clr>
        </p15:guide>
        <p15:guide id="3" pos="7454">
          <p15:clr>
            <a:srgbClr val="FBAE40"/>
          </p15:clr>
        </p15:guide>
        <p15:guide id="4" pos="3840">
          <p15:clr>
            <a:srgbClr val="547EBF"/>
          </p15:clr>
        </p15:guide>
        <p15:guide id="5" orient="horz" pos="3960">
          <p15:clr>
            <a:srgbClr val="5ACBF0"/>
          </p15:clr>
        </p15:guide>
        <p15:guide id="6" orient="horz" pos="3875">
          <p15:clr>
            <a:srgbClr val="FBAE40"/>
          </p15:clr>
        </p15:guide>
        <p15:guide id="8" orient="horz" pos="297">
          <p15:clr>
            <a:srgbClr val="FBAE40"/>
          </p15:clr>
        </p15:guide>
        <p15:guide id="11" pos="3956">
          <p15:clr>
            <a:srgbClr val="C35EA4"/>
          </p15:clr>
        </p15:guide>
        <p15:guide id="12" pos="3724">
          <p15:clr>
            <a:srgbClr val="C35EA4"/>
          </p15:clr>
        </p15:guide>
        <p15:guide id="13" orient="horz" pos="666">
          <p15:clr>
            <a:srgbClr val="FBAE40"/>
          </p15:clr>
        </p15:guide>
        <p15:guide id="14" orient="horz" pos="869">
          <p15:clr>
            <a:srgbClr val="5ACBF0"/>
          </p15:clr>
        </p15:guide>
        <p15:guide id="15" orient="horz" pos="1073">
          <p15:clr>
            <a:srgbClr val="FBAE40"/>
          </p15:clr>
        </p15:guide>
        <p15:guide id="16" orient="horz" pos="1276">
          <p15:clr>
            <a:srgbClr val="5ACBF0"/>
          </p15:clr>
        </p15:guide>
        <p15:guide id="17" orient="horz" pos="2382">
          <p15:clr>
            <a:srgbClr val="C35EA4"/>
          </p15:clr>
        </p15:guide>
        <p15:guide id="18" orient="horz" pos="2498">
          <p15:clr>
            <a:srgbClr val="547EBF"/>
          </p15:clr>
        </p15:guide>
        <p15:guide id="19" orient="horz" pos="2613">
          <p15:clr>
            <a:srgbClr val="C35EA4"/>
          </p15:clr>
        </p15:guide>
        <p15:guide id="20" pos="460">
          <p15:clr>
            <a:srgbClr val="A4A3A4"/>
          </p15:clr>
        </p15:guide>
        <p15:guide id="21" pos="723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125" y="1703388"/>
            <a:ext cx="11468100" cy="4448177"/>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userDrawn="1">
            <p:ph type="title"/>
            <p:custDataLst>
              <p:tags r:id="rId59"/>
            </p:custDataLst>
          </p:nvPr>
        </p:nvSpPr>
        <p:spPr bwMode="auto">
          <a:xfrm>
            <a:off x="364331" y="471997"/>
            <a:ext cx="11468100" cy="584775"/>
          </a:xfrm>
          <a:prstGeom prst="rect">
            <a:avLst/>
          </a:prstGeom>
          <a:noFill/>
          <a:ln/>
          <a:effectLst/>
          <a:extLst>
            <a:ext uri="{53640926-AAD7-44D8-BBD7-CCE9431645EC}">
              <a14:shadowObscured xmlns:a14="http://schemas.microsoft.com/office/drawing/2010/main"/>
            </a:ext>
          </a:extLst>
        </p:spPr>
        <p:txBody>
          <a:bodyPr vert="horz" wrap="square" lIns="91440" tIns="45720" rIns="91440" bIns="45720" rtlCol="0" anchor="ctr" anchorCtr="0">
            <a:noAutofit/>
          </a:bodyPr>
          <a:lstStyle/>
          <a:p>
            <a:r>
              <a:rPr lang="en-US" dirty="0"/>
              <a:t>Click to Edit Master Title Style</a:t>
            </a:r>
          </a:p>
        </p:txBody>
      </p:sp>
      <p:sp>
        <p:nvSpPr>
          <p:cNvPr id="8" name="Freeform 6">
            <a:extLst>
              <a:ext uri="{FF2B5EF4-FFF2-40B4-BE49-F238E27FC236}">
                <a16:creationId xmlns:a16="http://schemas.microsoft.com/office/drawing/2014/main" id="{01C15BDC-5CEA-45DE-A3A4-C686BA27A684}"/>
              </a:ext>
            </a:extLst>
          </p:cNvPr>
          <p:cNvSpPr>
            <a:spLocks noEditPoints="1"/>
          </p:cNvSpPr>
          <p:nvPr userDrawn="1"/>
        </p:nvSpPr>
        <p:spPr bwMode="auto">
          <a:xfrm>
            <a:off x="10708481" y="6300653"/>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userDrawn="1"/>
        </p:nvSpPr>
        <p:spPr>
          <a:xfrm>
            <a:off x="11453499" y="83820"/>
            <a:ext cx="393699" cy="353417"/>
          </a:xfrm>
          <a:prstGeom prst="rect">
            <a:avLst/>
          </a:prstGeom>
          <a:noFill/>
        </p:spPr>
        <p:txBody>
          <a:bodyPr wrap="none" rtlCol="0" anchor="ctr">
            <a:noAutofit/>
          </a:bodyPr>
          <a:lstStyle/>
          <a:p>
            <a:pPr algn="ctr"/>
            <a:fld id="{4AD4AA8E-04FA-4453-BE3F-8ED65B11AC09}" type="slidenum">
              <a:rPr lang="en-US" sz="800" smtClean="0">
                <a:solidFill>
                  <a:schemeClr val="tx1"/>
                </a:solidFill>
              </a:rPr>
              <a:pPr algn="ctr"/>
              <a:t>‹#›</a:t>
            </a:fld>
            <a:endParaRPr lang="en-US" sz="800" dirty="0">
              <a:solidFill>
                <a:schemeClr val="tx1"/>
              </a:solidFill>
            </a:endParaRPr>
          </a:p>
        </p:txBody>
      </p:sp>
      <p:cxnSp>
        <p:nvCxnSpPr>
          <p:cNvPr id="5" name="Straight Connector 4">
            <a:extLst>
              <a:ext uri="{FF2B5EF4-FFF2-40B4-BE49-F238E27FC236}">
                <a16:creationId xmlns:a16="http://schemas.microsoft.com/office/drawing/2014/main" id="{6CED67B8-C341-4A7B-870E-E13E08ACB964}"/>
              </a:ext>
            </a:extLst>
          </p:cNvPr>
          <p:cNvCxnSpPr>
            <a:cxnSpLocks/>
          </p:cNvCxnSpPr>
          <p:nvPr userDrawn="1"/>
        </p:nvCxnSpPr>
        <p:spPr>
          <a:xfrm>
            <a:off x="11470010" y="366713"/>
            <a:ext cx="360677"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878955"/>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 id="2147483955" r:id="rId28"/>
    <p:sldLayoutId id="2147483956" r:id="rId29"/>
    <p:sldLayoutId id="2147483957" r:id="rId30"/>
    <p:sldLayoutId id="2147483958" r:id="rId31"/>
    <p:sldLayoutId id="2147483959" r:id="rId32"/>
    <p:sldLayoutId id="2147483960" r:id="rId33"/>
    <p:sldLayoutId id="2147483961" r:id="rId34"/>
    <p:sldLayoutId id="2147483962" r:id="rId35"/>
    <p:sldLayoutId id="2147483963" r:id="rId36"/>
    <p:sldLayoutId id="2147483964" r:id="rId37"/>
    <p:sldLayoutId id="2147483965" r:id="rId38"/>
    <p:sldLayoutId id="2147483966" r:id="rId39"/>
    <p:sldLayoutId id="2147483967" r:id="rId40"/>
    <p:sldLayoutId id="2147483968" r:id="rId41"/>
    <p:sldLayoutId id="2147483969" r:id="rId42"/>
    <p:sldLayoutId id="2147483970" r:id="rId43"/>
    <p:sldLayoutId id="2147483971" r:id="rId44"/>
    <p:sldLayoutId id="2147483972" r:id="rId45"/>
    <p:sldLayoutId id="2147483973" r:id="rId46"/>
    <p:sldLayoutId id="2147483974" r:id="rId47"/>
    <p:sldLayoutId id="2147483975" r:id="rId48"/>
    <p:sldLayoutId id="2147483976" r:id="rId49"/>
    <p:sldLayoutId id="2147483977" r:id="rId50"/>
    <p:sldLayoutId id="2147483978" r:id="rId51"/>
    <p:sldLayoutId id="2147483979" r:id="rId52"/>
    <p:sldLayoutId id="2147483980" r:id="rId53"/>
    <p:sldLayoutId id="2147483981" r:id="rId54"/>
    <p:sldLayoutId id="2147483982" r:id="rId55"/>
    <p:sldLayoutId id="2147483983" r:id="rId56"/>
    <p:sldLayoutId id="2147483984" r:id="rId57"/>
  </p:sldLayoutIdLst>
  <p:hf hdr="0" ftr="0" dt="0"/>
  <p:txStyles>
    <p:title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p:titleStyle>
    <p:body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34">
          <p15:clr>
            <a:srgbClr val="5ACBF0"/>
          </p15:clr>
        </p15:guide>
        <p15:guide id="2" pos="228">
          <p15:clr>
            <a:srgbClr val="FBAE40"/>
          </p15:clr>
        </p15:guide>
        <p15:guide id="3" pos="7454">
          <p15:clr>
            <a:srgbClr val="FBAE40"/>
          </p15:clr>
        </p15:guide>
        <p15:guide id="4" pos="3840">
          <p15:clr>
            <a:srgbClr val="547EBF"/>
          </p15:clr>
        </p15:guide>
        <p15:guide id="5" orient="horz" pos="3960">
          <p15:clr>
            <a:srgbClr val="5ACBF0"/>
          </p15:clr>
        </p15:guide>
        <p15:guide id="6" orient="horz" pos="3875">
          <p15:clr>
            <a:srgbClr val="FBAE40"/>
          </p15:clr>
        </p15:guide>
        <p15:guide id="8" orient="horz" pos="297">
          <p15:clr>
            <a:srgbClr val="FBAE40"/>
          </p15:clr>
        </p15:guide>
        <p15:guide id="11" pos="3956">
          <p15:clr>
            <a:srgbClr val="C35EA4"/>
          </p15:clr>
        </p15:guide>
        <p15:guide id="12" pos="3724">
          <p15:clr>
            <a:srgbClr val="C35EA4"/>
          </p15:clr>
        </p15:guide>
        <p15:guide id="13" orient="horz" pos="666">
          <p15:clr>
            <a:srgbClr val="FBAE40"/>
          </p15:clr>
        </p15:guide>
        <p15:guide id="14" orient="horz" pos="869">
          <p15:clr>
            <a:srgbClr val="5ACBF0"/>
          </p15:clr>
        </p15:guide>
        <p15:guide id="15" orient="horz" pos="1073">
          <p15:clr>
            <a:srgbClr val="FBAE40"/>
          </p15:clr>
        </p15:guide>
        <p15:guide id="16" orient="horz" pos="1276">
          <p15:clr>
            <a:srgbClr val="5ACBF0"/>
          </p15:clr>
        </p15:guide>
        <p15:guide id="17" orient="horz" pos="2382">
          <p15:clr>
            <a:srgbClr val="C35EA4"/>
          </p15:clr>
        </p15:guide>
        <p15:guide id="18" orient="horz" pos="2498">
          <p15:clr>
            <a:srgbClr val="547EBF"/>
          </p15:clr>
        </p15:guide>
        <p15:guide id="19" orient="horz" pos="2613">
          <p15:clr>
            <a:srgbClr val="C35EA4"/>
          </p15:clr>
        </p15:guide>
        <p15:guide id="20" pos="460">
          <p15:clr>
            <a:srgbClr val="A4A3A4"/>
          </p15:clr>
        </p15:guide>
        <p15:guide id="21" pos="7233">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20.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tags" Target="../tags/tag222.xml"/><Relationship Id="rId3" Type="http://schemas.openxmlformats.org/officeDocument/2006/relationships/tags" Target="../tags/tag217.xml"/><Relationship Id="rId7" Type="http://schemas.openxmlformats.org/officeDocument/2006/relationships/tags" Target="../tags/tag221.xml"/><Relationship Id="rId12" Type="http://schemas.openxmlformats.org/officeDocument/2006/relationships/image" Target="../media/image6.jpg"/><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11" Type="http://schemas.openxmlformats.org/officeDocument/2006/relationships/notesSlide" Target="../notesSlides/notesSlide3.xml"/><Relationship Id="rId5" Type="http://schemas.openxmlformats.org/officeDocument/2006/relationships/tags" Target="../tags/tag219.xml"/><Relationship Id="rId10" Type="http://schemas.openxmlformats.org/officeDocument/2006/relationships/slideLayout" Target="../slideLayouts/slideLayout285.xml"/><Relationship Id="rId4" Type="http://schemas.openxmlformats.org/officeDocument/2006/relationships/tags" Target="../tags/tag218.xml"/><Relationship Id="rId9" Type="http://schemas.openxmlformats.org/officeDocument/2006/relationships/tags" Target="../tags/tag223.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1.png"/><Relationship Id="rId3" Type="http://schemas.openxmlformats.org/officeDocument/2006/relationships/tags" Target="../tags/tag225.xml"/><Relationship Id="rId7" Type="http://schemas.openxmlformats.org/officeDocument/2006/relationships/image" Target="../media/image7.emf"/><Relationship Id="rId12" Type="http://schemas.openxmlformats.org/officeDocument/2006/relationships/image" Target="../media/image12.svg"/><Relationship Id="rId17" Type="http://schemas.openxmlformats.org/officeDocument/2006/relationships/image" Target="../media/image13.jpeg"/><Relationship Id="rId2" Type="http://schemas.openxmlformats.org/officeDocument/2006/relationships/tags" Target="../tags/tag224.xml"/><Relationship Id="rId16" Type="http://schemas.openxmlformats.org/officeDocument/2006/relationships/image" Target="../media/image16.sv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0.png"/><Relationship Id="rId5" Type="http://schemas.openxmlformats.org/officeDocument/2006/relationships/notesSlide" Target="../notesSlides/notesSlide4.xml"/><Relationship Id="rId15" Type="http://schemas.openxmlformats.org/officeDocument/2006/relationships/image" Target="../media/image12.png"/><Relationship Id="rId10" Type="http://schemas.openxmlformats.org/officeDocument/2006/relationships/image" Target="../media/image10.svg"/><Relationship Id="rId4" Type="http://schemas.openxmlformats.org/officeDocument/2006/relationships/slideLayout" Target="../slideLayouts/slideLayout111.xml"/><Relationship Id="rId9" Type="http://schemas.openxmlformats.org/officeDocument/2006/relationships/image" Target="../media/image9.png"/><Relationship Id="rId1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2.xml"/><Relationship Id="rId2" Type="http://schemas.openxmlformats.org/officeDocument/2006/relationships/tags" Target="../tags/tag227.xml"/><Relationship Id="rId1" Type="http://schemas.openxmlformats.org/officeDocument/2006/relationships/tags" Target="../tags/tag22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tags" Target="../tags/tag230.xml"/><Relationship Id="rId7" Type="http://schemas.openxmlformats.org/officeDocument/2006/relationships/image" Target="../media/image15.png"/><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image" Target="../media/image14.png"/><Relationship Id="rId5" Type="http://schemas.openxmlformats.org/officeDocument/2006/relationships/notesSlide" Target="../notesSlides/notesSlide6.xml"/><Relationship Id="rId4"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3.xml"/><Relationship Id="rId1" Type="http://schemas.openxmlformats.org/officeDocument/2006/relationships/tags" Target="../tags/tag23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2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5.xml"/><Relationship Id="rId1" Type="http://schemas.openxmlformats.org/officeDocument/2006/relationships/tags" Target="../tags/tag23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1.xml"/><Relationship Id="rId1" Type="http://schemas.openxmlformats.org/officeDocument/2006/relationships/tags" Target="../tags/tag23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26.xml"/><Relationship Id="rId6" Type="http://schemas.openxmlformats.org/officeDocument/2006/relationships/image" Target="../media/image4.jpeg"/><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7DEB240-EF90-44DB-B55D-11E1554D126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19" name="Rectangle 18">
            <a:extLst>
              <a:ext uri="{FF2B5EF4-FFF2-40B4-BE49-F238E27FC236}">
                <a16:creationId xmlns:a16="http://schemas.microsoft.com/office/drawing/2014/main" id="{01FE2C82-6AD4-4125-A912-F020398FE97E}"/>
              </a:ext>
            </a:extLst>
          </p:cNvPr>
          <p:cNvSpPr/>
          <p:nvPr/>
        </p:nvSpPr>
        <p:spPr>
          <a:xfrm>
            <a:off x="0" y="2595282"/>
            <a:ext cx="7326630" cy="166743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F7812F3-A52B-44E6-A08A-B234C7B1CE74}"/>
              </a:ext>
            </a:extLst>
          </p:cNvPr>
          <p:cNvSpPr/>
          <p:nvPr/>
        </p:nvSpPr>
        <p:spPr>
          <a:xfrm>
            <a:off x="7326630" y="2595282"/>
            <a:ext cx="4865370" cy="1667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3B6B370F-997F-4B9A-B271-71C41768452D}"/>
              </a:ext>
            </a:extLst>
          </p:cNvPr>
          <p:cNvSpPr>
            <a:spLocks noGrp="1"/>
          </p:cNvSpPr>
          <p:nvPr>
            <p:ph type="ctrTitle"/>
          </p:nvPr>
        </p:nvSpPr>
        <p:spPr>
          <a:xfrm>
            <a:off x="201168" y="2596896"/>
            <a:ext cx="6531102" cy="979069"/>
          </a:xfrm>
        </p:spPr>
        <p:txBody>
          <a:bodyPr/>
          <a:lstStyle/>
          <a:p>
            <a:pPr algn="ctr"/>
            <a:r>
              <a:rPr lang="en-US" dirty="0"/>
              <a:t>Work-Based Learning Partnership</a:t>
            </a:r>
          </a:p>
        </p:txBody>
      </p:sp>
      <p:sp>
        <p:nvSpPr>
          <p:cNvPr id="21" name="Freeform 6">
            <a:extLst>
              <a:ext uri="{FF2B5EF4-FFF2-40B4-BE49-F238E27FC236}">
                <a16:creationId xmlns:a16="http://schemas.microsoft.com/office/drawing/2014/main" id="{EA795D40-9407-4572-BFA0-C1040FBF7F70}"/>
              </a:ext>
            </a:extLst>
          </p:cNvPr>
          <p:cNvSpPr>
            <a:spLocks noEditPoints="1"/>
          </p:cNvSpPr>
          <p:nvPr/>
        </p:nvSpPr>
        <p:spPr bwMode="auto">
          <a:xfrm>
            <a:off x="10173440" y="3226366"/>
            <a:ext cx="1835149" cy="450433"/>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extBox 1">
            <a:extLst>
              <a:ext uri="{FF2B5EF4-FFF2-40B4-BE49-F238E27FC236}">
                <a16:creationId xmlns:a16="http://schemas.microsoft.com/office/drawing/2014/main" id="{9BF50798-9D34-45B8-8B2D-A827F2FE8E7E}"/>
              </a:ext>
            </a:extLst>
          </p:cNvPr>
          <p:cNvSpPr txBox="1"/>
          <p:nvPr/>
        </p:nvSpPr>
        <p:spPr>
          <a:xfrm>
            <a:off x="7261225" y="4754552"/>
            <a:ext cx="5164667" cy="1631216"/>
          </a:xfrm>
          <a:prstGeom prst="rect">
            <a:avLst/>
          </a:prstGeom>
          <a:noFill/>
        </p:spPr>
        <p:txBody>
          <a:bodyPr wrap="square" rtlCol="0">
            <a:spAutoFit/>
          </a:bodyPr>
          <a:lstStyle/>
          <a:p>
            <a:pPr>
              <a:spcBef>
                <a:spcPts val="600"/>
              </a:spcBef>
            </a:pPr>
            <a:r>
              <a:rPr lang="en-US" sz="1600" b="1" dirty="0">
                <a:solidFill>
                  <a:schemeClr val="bg1"/>
                </a:solidFill>
              </a:rPr>
              <a:t>Barrett Bridgewater </a:t>
            </a:r>
          </a:p>
          <a:p>
            <a:pPr>
              <a:spcBef>
                <a:spcPts val="600"/>
              </a:spcBef>
            </a:pPr>
            <a:r>
              <a:rPr lang="en-US" sz="1600" b="1" dirty="0">
                <a:solidFill>
                  <a:schemeClr val="bg1"/>
                </a:solidFill>
              </a:rPr>
              <a:t>Adecco</a:t>
            </a:r>
          </a:p>
          <a:p>
            <a:pPr>
              <a:spcBef>
                <a:spcPts val="600"/>
              </a:spcBef>
            </a:pPr>
            <a:r>
              <a:rPr lang="en-US" sz="1600" b="1" dirty="0">
                <a:solidFill>
                  <a:schemeClr val="bg1"/>
                </a:solidFill>
              </a:rPr>
              <a:t>Program Manager – Work Based Learning</a:t>
            </a:r>
          </a:p>
          <a:p>
            <a:pPr>
              <a:spcBef>
                <a:spcPts val="600"/>
              </a:spcBef>
            </a:pPr>
            <a:r>
              <a:rPr lang="en-US" sz="1600" b="1" dirty="0">
                <a:solidFill>
                  <a:schemeClr val="bg1"/>
                </a:solidFill>
              </a:rPr>
              <a:t>Barrett.Bridgewater@adeccona.com</a:t>
            </a:r>
          </a:p>
          <a:p>
            <a:pPr>
              <a:spcBef>
                <a:spcPts val="600"/>
              </a:spcBef>
            </a:pPr>
            <a:r>
              <a:rPr lang="en-US" sz="1600" b="1" dirty="0">
                <a:solidFill>
                  <a:schemeClr val="bg1"/>
                </a:solidFill>
              </a:rPr>
              <a:t>859.771.9995</a:t>
            </a:r>
          </a:p>
        </p:txBody>
      </p:sp>
      <p:sp>
        <p:nvSpPr>
          <p:cNvPr id="9" name="TextBox 8">
            <a:extLst>
              <a:ext uri="{FF2B5EF4-FFF2-40B4-BE49-F238E27FC236}">
                <a16:creationId xmlns:a16="http://schemas.microsoft.com/office/drawing/2014/main" id="{73E52B1F-C494-40E4-A8BF-89FE54CCF467}"/>
              </a:ext>
            </a:extLst>
          </p:cNvPr>
          <p:cNvSpPr txBox="1"/>
          <p:nvPr/>
        </p:nvSpPr>
        <p:spPr>
          <a:xfrm>
            <a:off x="538903" y="4754552"/>
            <a:ext cx="5164667" cy="1631216"/>
          </a:xfrm>
          <a:prstGeom prst="rect">
            <a:avLst/>
          </a:prstGeom>
          <a:noFill/>
        </p:spPr>
        <p:txBody>
          <a:bodyPr wrap="square" rtlCol="0">
            <a:spAutoFit/>
          </a:bodyPr>
          <a:lstStyle/>
          <a:p>
            <a:pPr>
              <a:spcBef>
                <a:spcPts val="600"/>
              </a:spcBef>
            </a:pPr>
            <a:r>
              <a:rPr lang="en-US" sz="1600" b="1" dirty="0">
                <a:solidFill>
                  <a:schemeClr val="bg1"/>
                </a:solidFill>
              </a:rPr>
              <a:t>Sheri White</a:t>
            </a:r>
          </a:p>
          <a:p>
            <a:pPr>
              <a:spcBef>
                <a:spcPts val="600"/>
              </a:spcBef>
            </a:pPr>
            <a:r>
              <a:rPr lang="en-US" sz="1600" b="1" dirty="0" err="1">
                <a:solidFill>
                  <a:schemeClr val="bg1"/>
                </a:solidFill>
              </a:rPr>
              <a:t>GolfWorks</a:t>
            </a:r>
            <a:endParaRPr lang="en-US" sz="1600" b="1" dirty="0">
              <a:solidFill>
                <a:schemeClr val="bg1"/>
              </a:solidFill>
            </a:endParaRPr>
          </a:p>
          <a:p>
            <a:pPr>
              <a:spcBef>
                <a:spcPts val="600"/>
              </a:spcBef>
            </a:pPr>
            <a:r>
              <a:rPr lang="en-US" sz="1600" b="1" dirty="0">
                <a:solidFill>
                  <a:schemeClr val="bg1"/>
                </a:solidFill>
              </a:rPr>
              <a:t>Human Resources</a:t>
            </a:r>
          </a:p>
          <a:p>
            <a:pPr>
              <a:spcBef>
                <a:spcPts val="600"/>
              </a:spcBef>
            </a:pPr>
            <a:r>
              <a:rPr lang="en-US" sz="1600" b="1" dirty="0">
                <a:solidFill>
                  <a:schemeClr val="bg1"/>
                </a:solidFill>
              </a:rPr>
              <a:t>swhite@golfworks.com</a:t>
            </a:r>
          </a:p>
          <a:p>
            <a:pPr>
              <a:spcBef>
                <a:spcPts val="600"/>
              </a:spcBef>
            </a:pPr>
            <a:r>
              <a:rPr lang="en-US" sz="1600" b="1" dirty="0">
                <a:solidFill>
                  <a:schemeClr val="bg1"/>
                </a:solidFill>
              </a:rPr>
              <a:t>740.328.4212</a:t>
            </a:r>
          </a:p>
        </p:txBody>
      </p:sp>
      <p:sp>
        <p:nvSpPr>
          <p:cNvPr id="4" name="Subtitle 3">
            <a:extLst>
              <a:ext uri="{FF2B5EF4-FFF2-40B4-BE49-F238E27FC236}">
                <a16:creationId xmlns:a16="http://schemas.microsoft.com/office/drawing/2014/main" id="{0A5F138F-E836-42E5-A805-FF2B352166BC}"/>
              </a:ext>
            </a:extLst>
          </p:cNvPr>
          <p:cNvSpPr>
            <a:spLocks noGrp="1"/>
          </p:cNvSpPr>
          <p:nvPr>
            <p:ph type="subTitle" idx="1"/>
          </p:nvPr>
        </p:nvSpPr>
        <p:spPr>
          <a:xfrm>
            <a:off x="201168" y="3575965"/>
            <a:ext cx="5502402" cy="366713"/>
          </a:xfrm>
        </p:spPr>
        <p:txBody>
          <a:bodyPr/>
          <a:lstStyle/>
          <a:p>
            <a:pPr algn="ctr"/>
            <a:r>
              <a:rPr lang="en-US" dirty="0" err="1"/>
              <a:t>GolfWorks</a:t>
            </a:r>
            <a:r>
              <a:rPr lang="en-US" dirty="0"/>
              <a:t> &amp; Adecco</a:t>
            </a:r>
          </a:p>
        </p:txBody>
      </p:sp>
      <p:sp>
        <p:nvSpPr>
          <p:cNvPr id="12" name="Subtitle 3">
            <a:extLst>
              <a:ext uri="{FF2B5EF4-FFF2-40B4-BE49-F238E27FC236}">
                <a16:creationId xmlns:a16="http://schemas.microsoft.com/office/drawing/2014/main" id="{A9DA597B-2816-4290-9FD1-F2214D48F52E}"/>
              </a:ext>
            </a:extLst>
          </p:cNvPr>
          <p:cNvSpPr txBox="1">
            <a:spLocks/>
          </p:cNvSpPr>
          <p:nvPr/>
        </p:nvSpPr>
        <p:spPr>
          <a:xfrm>
            <a:off x="10056494" y="2996043"/>
            <a:ext cx="1835149" cy="1001860"/>
          </a:xfrm>
          <a:prstGeom prst="rect">
            <a:avLst/>
          </a:prstGeom>
        </p:spPr>
        <p:txBody>
          <a:bodyPr vert="horz" lIns="91440" tIns="45720" rIns="91440" bIns="45720" rtlCol="0" anchor="t">
            <a:noAutofit/>
          </a:bodyPr>
          <a:lstStyle>
            <a:lvl1pPr marL="0" indent="0" algn="r" defTabSz="914400" rtl="0" eaLnBrk="1" latinLnBrk="0" hangingPunct="1">
              <a:lnSpc>
                <a:spcPct val="100000"/>
              </a:lnSpc>
              <a:spcBef>
                <a:spcPts val="600"/>
              </a:spcBef>
              <a:buFont typeface="Arial" panose="020B0604020202020204" pitchFamily="34" charset="0"/>
              <a:buNone/>
              <a:defRPr sz="1600" b="0" kern="1200" cap="none" spc="0" baseline="0">
                <a:solidFill>
                  <a:schemeClr val="tx1"/>
                </a:solidFill>
                <a:latin typeface="+mn-lt"/>
                <a:ea typeface="+mn-ea"/>
                <a:cs typeface="+mn-cs"/>
              </a:defRPr>
            </a:lvl1pPr>
            <a:lvl2pPr marL="457200" indent="0" algn="ctr" defTabSz="914400"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n-US" dirty="0"/>
          </a:p>
        </p:txBody>
      </p:sp>
      <p:pic>
        <p:nvPicPr>
          <p:cNvPr id="13" name="Picture 12" descr="Z:\Documents\Fax Cover sheets\2016 GolfWorks-Logo-New.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98080" y="3060398"/>
            <a:ext cx="2386963" cy="661791"/>
          </a:xfrm>
          <a:prstGeom prst="rect">
            <a:avLst/>
          </a:prstGeom>
          <a:noFill/>
          <a:ln>
            <a:noFill/>
          </a:ln>
        </p:spPr>
      </p:pic>
    </p:spTree>
    <p:extLst>
      <p:ext uri="{BB962C8B-B14F-4D97-AF65-F5344CB8AC3E}">
        <p14:creationId xmlns:p14="http://schemas.microsoft.com/office/powerpoint/2010/main" val="2172127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730251" y="2104845"/>
            <a:ext cx="5101206" cy="4330461"/>
          </a:xfrm>
        </p:spPr>
        <p:txBody>
          <a:bodyPr/>
          <a:lstStyle/>
          <a:p>
            <a:pPr marL="0" indent="0">
              <a:buNone/>
            </a:pPr>
            <a:r>
              <a:rPr lang="en-US" sz="1600" dirty="0"/>
              <a:t/>
            </a:r>
            <a:br>
              <a:rPr lang="en-US" sz="1600" dirty="0"/>
            </a:br>
            <a:r>
              <a:rPr lang="en-US" sz="2800" b="1" dirty="0" err="1"/>
              <a:t>GolfWorks</a:t>
            </a:r>
            <a:r>
              <a:rPr lang="en-US" sz="2800" b="1" dirty="0"/>
              <a:t> is the golf industry’s most complete source for golf club components, </a:t>
            </a:r>
            <a:r>
              <a:rPr lang="en-US" sz="2800" b="1" dirty="0" err="1"/>
              <a:t>clubmaking</a:t>
            </a:r>
            <a:r>
              <a:rPr lang="en-US" sz="2800" b="1"/>
              <a:t>  </a:t>
            </a:r>
            <a:r>
              <a:rPr lang="en-US" sz="2800" b="1" dirty="0"/>
              <a:t>tools and supplies and technical information.</a:t>
            </a:r>
            <a:br>
              <a:rPr lang="en-US" sz="2800" b="1" dirty="0"/>
            </a:br>
            <a:endParaRPr lang="en-US" sz="2800" dirty="0"/>
          </a:p>
        </p:txBody>
      </p:sp>
      <p:pic>
        <p:nvPicPr>
          <p:cNvPr id="10" name="Picture Placeholder 9"/>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8" name="Picture 7" descr="Z:\Documents\Fax Cover sheets\2016 GolfWorks-Logo-New.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3340" y="551144"/>
            <a:ext cx="4937760" cy="1188720"/>
          </a:xfrm>
          <a:prstGeom prst="rect">
            <a:avLst/>
          </a:prstGeom>
          <a:noFill/>
          <a:ln>
            <a:noFill/>
          </a:ln>
        </p:spPr>
      </p:pic>
    </p:spTree>
    <p:extLst>
      <p:ext uri="{BB962C8B-B14F-4D97-AF65-F5344CB8AC3E}">
        <p14:creationId xmlns:p14="http://schemas.microsoft.com/office/powerpoint/2010/main" val="3197789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2">
            <a:alphaModFix amt="65000"/>
            <a:lum/>
          </a:blip>
          <a:srcRect/>
          <a:stretch>
            <a:fillRect/>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2812470-D606-4A8A-B59E-38D5DB9546FB}"/>
              </a:ext>
            </a:extLst>
          </p:cNvPr>
          <p:cNvSpPr>
            <a:spLocks noGrp="1"/>
          </p:cNvSpPr>
          <p:nvPr>
            <p:ph type="ctrTitle"/>
          </p:nvPr>
        </p:nvSpPr>
        <p:spPr/>
        <p:txBody>
          <a:bodyPr/>
          <a:lstStyle/>
          <a:p>
            <a:r>
              <a:rPr lang="en-US" dirty="0"/>
              <a:t>The Nation’s Leading Provider of Workforce Solutions</a:t>
            </a:r>
          </a:p>
        </p:txBody>
      </p:sp>
      <p:sp>
        <p:nvSpPr>
          <p:cNvPr id="11" name="Subtitle 10">
            <a:extLst>
              <a:ext uri="{FF2B5EF4-FFF2-40B4-BE49-F238E27FC236}">
                <a16:creationId xmlns:a16="http://schemas.microsoft.com/office/drawing/2014/main" id="{E1512CF3-143F-413F-A275-536EF4F7A7FE}"/>
              </a:ext>
            </a:extLst>
          </p:cNvPr>
          <p:cNvSpPr>
            <a:spLocks noGrp="1"/>
          </p:cNvSpPr>
          <p:nvPr>
            <p:ph type="subTitle" idx="4294967295"/>
          </p:nvPr>
        </p:nvSpPr>
        <p:spPr>
          <a:xfrm>
            <a:off x="0" y="1081088"/>
            <a:ext cx="11468100" cy="276225"/>
          </a:xfrm>
        </p:spPr>
        <p:txBody>
          <a:bodyPr/>
          <a:lstStyle/>
          <a:p>
            <a:pPr marL="0" indent="0" algn="ctr">
              <a:buNone/>
            </a:pPr>
            <a:r>
              <a:rPr lang="en-US" sz="1800" dirty="0">
                <a:solidFill>
                  <a:schemeClr val="bg1"/>
                </a:solidFill>
                <a:latin typeface="Houschka Head Medium" panose="020F0603020000020003" pitchFamily="34" charset="0"/>
              </a:rPr>
              <a:t>Adecco At-a-Glance</a:t>
            </a:r>
          </a:p>
        </p:txBody>
      </p:sp>
      <p:sp>
        <p:nvSpPr>
          <p:cNvPr id="50" name="Shape 72">
            <a:extLst>
              <a:ext uri="{FF2B5EF4-FFF2-40B4-BE49-F238E27FC236}">
                <a16:creationId xmlns:a16="http://schemas.microsoft.com/office/drawing/2014/main" id="{D5CA5BE3-5975-478D-89B7-7DA87195A815}"/>
              </a:ext>
            </a:extLst>
          </p:cNvPr>
          <p:cNvSpPr>
            <a:spLocks/>
          </p:cNvSpPr>
          <p:nvPr>
            <p:custDataLst>
              <p:tags r:id="rId1"/>
            </p:custDataLst>
          </p:nvPr>
        </p:nvSpPr>
        <p:spPr bwMode="auto">
          <a:xfrm>
            <a:off x="5583936" y="1657642"/>
            <a:ext cx="1024128" cy="87313"/>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Verdana"/>
              <a:ea typeface="+mn-ea"/>
              <a:cs typeface="+mn-cs"/>
            </a:endParaRPr>
          </a:p>
        </p:txBody>
      </p:sp>
      <p:sp>
        <p:nvSpPr>
          <p:cNvPr id="25" name="Freeform 6">
            <a:extLst>
              <a:ext uri="{FF2B5EF4-FFF2-40B4-BE49-F238E27FC236}">
                <a16:creationId xmlns:a16="http://schemas.microsoft.com/office/drawing/2014/main" id="{34557227-5295-4860-87C9-ED41CADEC000}"/>
              </a:ext>
            </a:extLst>
          </p:cNvPr>
          <p:cNvSpPr>
            <a:spLocks noEditPoints="1"/>
          </p:cNvSpPr>
          <p:nvPr/>
        </p:nvSpPr>
        <p:spPr bwMode="auto">
          <a:xfrm>
            <a:off x="4988540" y="3589687"/>
            <a:ext cx="1765337" cy="43329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nvGrpSpPr>
          <p:cNvPr id="2" name="Group 1">
            <a:extLst>
              <a:ext uri="{FF2B5EF4-FFF2-40B4-BE49-F238E27FC236}">
                <a16:creationId xmlns:a16="http://schemas.microsoft.com/office/drawing/2014/main" id="{828796FD-C34A-4672-8EA5-5945E3778DAD}"/>
              </a:ext>
            </a:extLst>
          </p:cNvPr>
          <p:cNvGrpSpPr/>
          <p:nvPr/>
        </p:nvGrpSpPr>
        <p:grpSpPr>
          <a:xfrm>
            <a:off x="906422" y="2117106"/>
            <a:ext cx="2398341" cy="646331"/>
            <a:chOff x="906422" y="2117106"/>
            <a:chExt cx="2398341" cy="646331"/>
          </a:xfrm>
        </p:grpSpPr>
        <p:sp>
          <p:nvSpPr>
            <p:cNvPr id="106" name="Text Placeholder 8">
              <a:extLst>
                <a:ext uri="{FF2B5EF4-FFF2-40B4-BE49-F238E27FC236}">
                  <a16:creationId xmlns:a16="http://schemas.microsoft.com/office/drawing/2014/main" id="{0720DE3B-FBA4-8A46-95F6-0030D3EFC49C}"/>
                </a:ext>
              </a:extLst>
            </p:cNvPr>
            <p:cNvSpPr txBox="1">
              <a:spLocks/>
            </p:cNvSpPr>
            <p:nvPr/>
          </p:nvSpPr>
          <p:spPr>
            <a:xfrm>
              <a:off x="906422" y="2117106"/>
              <a:ext cx="2269292" cy="615553"/>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450+</a:t>
              </a:r>
              <a:r>
                <a:rPr kumimoji="0" lang="en-US" sz="1600" b="1"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600" b="1"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Locations across the U.S.</a:t>
              </a:r>
            </a:p>
          </p:txBody>
        </p:sp>
        <p:sp>
          <p:nvSpPr>
            <p:cNvPr id="110" name="Shape 72">
              <a:extLst>
                <a:ext uri="{FF2B5EF4-FFF2-40B4-BE49-F238E27FC236}">
                  <a16:creationId xmlns:a16="http://schemas.microsoft.com/office/drawing/2014/main" id="{BB8873C0-AF83-4193-AF1F-ADFE53CAF759}"/>
                </a:ext>
              </a:extLst>
            </p:cNvPr>
            <p:cNvSpPr>
              <a:spLocks/>
            </p:cNvSpPr>
            <p:nvPr>
              <p:custDataLst>
                <p:tags r:id="rId9"/>
              </p:custDataLst>
            </p:nvPr>
          </p:nvSpPr>
          <p:spPr bwMode="auto">
            <a:xfrm rot="5400000">
              <a:off x="2954045" y="2412720"/>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7" name="Group 6">
            <a:extLst>
              <a:ext uri="{FF2B5EF4-FFF2-40B4-BE49-F238E27FC236}">
                <a16:creationId xmlns:a16="http://schemas.microsoft.com/office/drawing/2014/main" id="{84123A25-35F2-4679-A6EE-85A04C3B5A3F}"/>
              </a:ext>
            </a:extLst>
          </p:cNvPr>
          <p:cNvGrpSpPr/>
          <p:nvPr/>
        </p:nvGrpSpPr>
        <p:grpSpPr>
          <a:xfrm>
            <a:off x="1831658" y="3513125"/>
            <a:ext cx="1473105" cy="646331"/>
            <a:chOff x="1831658" y="3570154"/>
            <a:chExt cx="1473105" cy="646331"/>
          </a:xfrm>
        </p:grpSpPr>
        <p:sp>
          <p:nvSpPr>
            <p:cNvPr id="107" name="Text Placeholder 8">
              <a:extLst>
                <a:ext uri="{FF2B5EF4-FFF2-40B4-BE49-F238E27FC236}">
                  <a16:creationId xmlns:a16="http://schemas.microsoft.com/office/drawing/2014/main" id="{C462367D-DF29-454D-8F04-6960C466ED91}"/>
                </a:ext>
              </a:extLst>
            </p:cNvPr>
            <p:cNvSpPr txBox="1">
              <a:spLocks/>
            </p:cNvSpPr>
            <p:nvPr/>
          </p:nvSpPr>
          <p:spPr>
            <a:xfrm>
              <a:off x="1831658" y="3570154"/>
              <a:ext cx="1343949" cy="615553"/>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1,600+</a:t>
              </a:r>
              <a:r>
                <a:rPr kumimoji="0" lang="en-US" sz="1800" b="1"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800" b="1"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Colleagues</a:t>
              </a:r>
            </a:p>
          </p:txBody>
        </p:sp>
        <p:sp>
          <p:nvSpPr>
            <p:cNvPr id="111" name="Shape 72">
              <a:extLst>
                <a:ext uri="{FF2B5EF4-FFF2-40B4-BE49-F238E27FC236}">
                  <a16:creationId xmlns:a16="http://schemas.microsoft.com/office/drawing/2014/main" id="{B711ECD0-8FA4-4344-BCA7-4449A97A3481}"/>
                </a:ext>
              </a:extLst>
            </p:cNvPr>
            <p:cNvSpPr>
              <a:spLocks/>
            </p:cNvSpPr>
            <p:nvPr>
              <p:custDataLst>
                <p:tags r:id="rId8"/>
              </p:custDataLst>
            </p:nvPr>
          </p:nvSpPr>
          <p:spPr bwMode="auto">
            <a:xfrm rot="5400000">
              <a:off x="2954045" y="3865768"/>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6" name="Group 5">
            <a:extLst>
              <a:ext uri="{FF2B5EF4-FFF2-40B4-BE49-F238E27FC236}">
                <a16:creationId xmlns:a16="http://schemas.microsoft.com/office/drawing/2014/main" id="{E309DBEF-D6CD-49C2-89CB-98E52E4E449E}"/>
              </a:ext>
            </a:extLst>
          </p:cNvPr>
          <p:cNvGrpSpPr/>
          <p:nvPr/>
        </p:nvGrpSpPr>
        <p:grpSpPr>
          <a:xfrm>
            <a:off x="904524" y="4909144"/>
            <a:ext cx="2400239" cy="646331"/>
            <a:chOff x="904524" y="4909144"/>
            <a:chExt cx="2400239" cy="646331"/>
          </a:xfrm>
        </p:grpSpPr>
        <p:sp>
          <p:nvSpPr>
            <p:cNvPr id="108" name="Text Placeholder 8">
              <a:extLst>
                <a:ext uri="{FF2B5EF4-FFF2-40B4-BE49-F238E27FC236}">
                  <a16:creationId xmlns:a16="http://schemas.microsoft.com/office/drawing/2014/main" id="{27B8CBA2-0F41-A842-842F-0FB8B5ED13C1}"/>
                </a:ext>
              </a:extLst>
            </p:cNvPr>
            <p:cNvSpPr txBox="1">
              <a:spLocks/>
            </p:cNvSpPr>
            <p:nvPr/>
          </p:nvSpPr>
          <p:spPr>
            <a:xfrm>
              <a:off x="904524" y="4909144"/>
              <a:ext cx="2271083" cy="615553"/>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7,000+</a:t>
              </a:r>
              <a:r>
                <a:rPr kumimoji="0" lang="en-US" sz="1800" b="1"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800" b="1"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Clients served weekly</a:t>
              </a:r>
            </a:p>
          </p:txBody>
        </p:sp>
        <p:sp>
          <p:nvSpPr>
            <p:cNvPr id="112" name="Shape 72">
              <a:extLst>
                <a:ext uri="{FF2B5EF4-FFF2-40B4-BE49-F238E27FC236}">
                  <a16:creationId xmlns:a16="http://schemas.microsoft.com/office/drawing/2014/main" id="{4CAA97D2-3CA8-453D-97AB-743589CB9AAA}"/>
                </a:ext>
              </a:extLst>
            </p:cNvPr>
            <p:cNvSpPr>
              <a:spLocks/>
            </p:cNvSpPr>
            <p:nvPr>
              <p:custDataLst>
                <p:tags r:id="rId7"/>
              </p:custDataLst>
            </p:nvPr>
          </p:nvSpPr>
          <p:spPr bwMode="auto">
            <a:xfrm rot="5400000">
              <a:off x="2954045" y="5204758"/>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3" name="Group 2">
            <a:extLst>
              <a:ext uri="{FF2B5EF4-FFF2-40B4-BE49-F238E27FC236}">
                <a16:creationId xmlns:a16="http://schemas.microsoft.com/office/drawing/2014/main" id="{E45E5357-848B-4288-B47D-F7A9BFF1D48A}"/>
              </a:ext>
            </a:extLst>
          </p:cNvPr>
          <p:cNvGrpSpPr/>
          <p:nvPr/>
        </p:nvGrpSpPr>
        <p:grpSpPr>
          <a:xfrm>
            <a:off x="8712496" y="2117106"/>
            <a:ext cx="3233326" cy="646331"/>
            <a:chOff x="8712496" y="2117106"/>
            <a:chExt cx="3233326" cy="646331"/>
          </a:xfrm>
        </p:grpSpPr>
        <p:sp>
          <p:nvSpPr>
            <p:cNvPr id="109" name="Text Placeholder 8">
              <a:extLst>
                <a:ext uri="{FF2B5EF4-FFF2-40B4-BE49-F238E27FC236}">
                  <a16:creationId xmlns:a16="http://schemas.microsoft.com/office/drawing/2014/main" id="{4769AA87-AC30-FC47-A120-E8EE64114696}"/>
                </a:ext>
              </a:extLst>
            </p:cNvPr>
            <p:cNvSpPr txBox="1">
              <a:spLocks/>
            </p:cNvSpPr>
            <p:nvPr/>
          </p:nvSpPr>
          <p:spPr>
            <a:xfrm>
              <a:off x="8928302" y="2117106"/>
              <a:ext cx="3017520" cy="615553"/>
            </a:xfrm>
            <a:prstGeom prst="rect">
              <a:avLst/>
            </a:prstGeom>
          </p:spPr>
          <p:txBody>
            <a:bodyPr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70,000+</a:t>
              </a:r>
              <a:r>
                <a:rPr kumimoji="0" lang="en-US" sz="1800" b="1"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800" b="1"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Associates on assignment weekly</a:t>
              </a:r>
            </a:p>
          </p:txBody>
        </p:sp>
        <p:sp>
          <p:nvSpPr>
            <p:cNvPr id="113" name="Shape 72">
              <a:extLst>
                <a:ext uri="{FF2B5EF4-FFF2-40B4-BE49-F238E27FC236}">
                  <a16:creationId xmlns:a16="http://schemas.microsoft.com/office/drawing/2014/main" id="{BC7DA0DC-7449-4E64-8399-7A801F1AB085}"/>
                </a:ext>
              </a:extLst>
            </p:cNvPr>
            <p:cNvSpPr>
              <a:spLocks/>
            </p:cNvSpPr>
            <p:nvPr>
              <p:custDataLst>
                <p:tags r:id="rId6"/>
              </p:custDataLst>
            </p:nvPr>
          </p:nvSpPr>
          <p:spPr bwMode="auto">
            <a:xfrm rot="5400000">
              <a:off x="8416882" y="2412720"/>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5" name="Group 4">
            <a:extLst>
              <a:ext uri="{FF2B5EF4-FFF2-40B4-BE49-F238E27FC236}">
                <a16:creationId xmlns:a16="http://schemas.microsoft.com/office/drawing/2014/main" id="{4DE633FC-CCE8-4899-8515-C999B07F9983}"/>
              </a:ext>
            </a:extLst>
          </p:cNvPr>
          <p:cNvGrpSpPr/>
          <p:nvPr/>
        </p:nvGrpSpPr>
        <p:grpSpPr>
          <a:xfrm>
            <a:off x="8712496" y="4909144"/>
            <a:ext cx="3141886" cy="861774"/>
            <a:chOff x="8712496" y="4909144"/>
            <a:chExt cx="3141886" cy="861774"/>
          </a:xfrm>
        </p:grpSpPr>
        <p:sp>
          <p:nvSpPr>
            <p:cNvPr id="105" name="Text Placeholder 8">
              <a:extLst>
                <a:ext uri="{FF2B5EF4-FFF2-40B4-BE49-F238E27FC236}">
                  <a16:creationId xmlns:a16="http://schemas.microsoft.com/office/drawing/2014/main" id="{3C9975A8-0C0D-5741-91FC-65E8AC9CEFEF}"/>
                </a:ext>
              </a:extLst>
            </p:cNvPr>
            <p:cNvSpPr txBox="1">
              <a:spLocks/>
            </p:cNvSpPr>
            <p:nvPr/>
          </p:nvSpPr>
          <p:spPr>
            <a:xfrm>
              <a:off x="8928302" y="4909144"/>
              <a:ext cx="2926080" cy="861774"/>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$5.1 Billion</a:t>
              </a: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600" b="0"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In revenue in 2018</a:t>
              </a:r>
              <a:br>
                <a:rPr kumimoji="0" lang="en-US" sz="1600" b="0"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(North America, all brands)</a:t>
              </a:r>
            </a:p>
          </p:txBody>
        </p:sp>
        <p:sp>
          <p:nvSpPr>
            <p:cNvPr id="114" name="Shape 72">
              <a:extLst>
                <a:ext uri="{FF2B5EF4-FFF2-40B4-BE49-F238E27FC236}">
                  <a16:creationId xmlns:a16="http://schemas.microsoft.com/office/drawing/2014/main" id="{B14C8815-C39D-4693-9440-81AD6ABC60C9}"/>
                </a:ext>
              </a:extLst>
            </p:cNvPr>
            <p:cNvSpPr>
              <a:spLocks/>
            </p:cNvSpPr>
            <p:nvPr>
              <p:custDataLst>
                <p:tags r:id="rId5"/>
              </p:custDataLst>
            </p:nvPr>
          </p:nvSpPr>
          <p:spPr bwMode="auto">
            <a:xfrm rot="5400000">
              <a:off x="8416882" y="5204758"/>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4" name="Group 3">
            <a:extLst>
              <a:ext uri="{FF2B5EF4-FFF2-40B4-BE49-F238E27FC236}">
                <a16:creationId xmlns:a16="http://schemas.microsoft.com/office/drawing/2014/main" id="{D7BE305B-8706-4CFA-AE92-6D320248A60D}"/>
              </a:ext>
            </a:extLst>
          </p:cNvPr>
          <p:cNvGrpSpPr/>
          <p:nvPr/>
        </p:nvGrpSpPr>
        <p:grpSpPr>
          <a:xfrm>
            <a:off x="8712496" y="3513125"/>
            <a:ext cx="3190434" cy="646331"/>
            <a:chOff x="8712496" y="3570154"/>
            <a:chExt cx="3190434" cy="646331"/>
          </a:xfrm>
        </p:grpSpPr>
        <p:sp>
          <p:nvSpPr>
            <p:cNvPr id="115" name="Text Placeholder 8">
              <a:extLst>
                <a:ext uri="{FF2B5EF4-FFF2-40B4-BE49-F238E27FC236}">
                  <a16:creationId xmlns:a16="http://schemas.microsoft.com/office/drawing/2014/main" id="{816EE107-7CDE-4B5C-B272-88E99CBF30BE}"/>
                </a:ext>
              </a:extLst>
            </p:cNvPr>
            <p:cNvSpPr txBox="1">
              <a:spLocks/>
            </p:cNvSpPr>
            <p:nvPr/>
          </p:nvSpPr>
          <p:spPr>
            <a:xfrm>
              <a:off x="8885410" y="3570154"/>
              <a:ext cx="3017520" cy="615553"/>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2 Years in a Row </a:t>
              </a: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600" b="0"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Certified Great Place to Work</a:t>
              </a:r>
            </a:p>
          </p:txBody>
        </p:sp>
        <p:sp>
          <p:nvSpPr>
            <p:cNvPr id="116" name="Shape 72">
              <a:extLst>
                <a:ext uri="{FF2B5EF4-FFF2-40B4-BE49-F238E27FC236}">
                  <a16:creationId xmlns:a16="http://schemas.microsoft.com/office/drawing/2014/main" id="{F7EBD6B6-FF1B-47C0-A10C-7F9FE26DC829}"/>
                </a:ext>
              </a:extLst>
            </p:cNvPr>
            <p:cNvSpPr>
              <a:spLocks/>
            </p:cNvSpPr>
            <p:nvPr>
              <p:custDataLst>
                <p:tags r:id="rId4"/>
              </p:custDataLst>
            </p:nvPr>
          </p:nvSpPr>
          <p:spPr bwMode="auto">
            <a:xfrm rot="5400000">
              <a:off x="8416882" y="3865768"/>
              <a:ext cx="646331" cy="55104"/>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8" name="Group 7">
            <a:extLst>
              <a:ext uri="{FF2B5EF4-FFF2-40B4-BE49-F238E27FC236}">
                <a16:creationId xmlns:a16="http://schemas.microsoft.com/office/drawing/2014/main" id="{7E99FF1A-2FA7-4398-B025-881B75B03E3D}"/>
              </a:ext>
            </a:extLst>
          </p:cNvPr>
          <p:cNvGrpSpPr/>
          <p:nvPr/>
        </p:nvGrpSpPr>
        <p:grpSpPr>
          <a:xfrm>
            <a:off x="4345577" y="5576782"/>
            <a:ext cx="3500846" cy="646331"/>
            <a:chOff x="4815839" y="5652982"/>
            <a:chExt cx="3500846" cy="646331"/>
          </a:xfrm>
        </p:grpSpPr>
        <p:sp>
          <p:nvSpPr>
            <p:cNvPr id="117" name="Text Placeholder 8">
              <a:extLst>
                <a:ext uri="{FF2B5EF4-FFF2-40B4-BE49-F238E27FC236}">
                  <a16:creationId xmlns:a16="http://schemas.microsoft.com/office/drawing/2014/main" id="{19AEBF3D-AA6B-4186-8FF4-A3BF557E32E7}"/>
                </a:ext>
              </a:extLst>
            </p:cNvPr>
            <p:cNvSpPr txBox="1">
              <a:spLocks/>
            </p:cNvSpPr>
            <p:nvPr/>
          </p:nvSpPr>
          <p:spPr>
            <a:xfrm>
              <a:off x="4974882" y="5668372"/>
              <a:ext cx="3341803" cy="615553"/>
            </a:xfrm>
            <a:prstGeom prst="rect">
              <a:avLst/>
            </a:prstGeom>
          </p:spPr>
          <p:txBody>
            <a:bodyPr wrap="square" lIns="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Niche Solutions</a:t>
              </a: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
              </a:r>
              <a:br>
                <a:rPr kumimoji="0" lang="en-US" sz="1600" b="0" i="0" u="none" strike="noStrike" kern="1200" cap="none" spc="0" normalizeH="0" baseline="0" noProof="0" dirty="0">
                  <a:ln>
                    <a:noFill/>
                  </a:ln>
                  <a:solidFill>
                    <a:srgbClr val="FFFFFF"/>
                  </a:solidFill>
                  <a:effectLst/>
                  <a:uLnTx/>
                  <a:uFillTx/>
                  <a:latin typeface="Houschka Head Light"/>
                  <a:ea typeface="+mn-ea"/>
                  <a:cs typeface="+mn-cs"/>
                </a:rPr>
              </a:br>
              <a:r>
                <a:rPr kumimoji="0" lang="en-US" sz="1600" b="0" i="0" u="none" strike="noStrike" kern="1200" cap="none" spc="0" normalizeH="0" baseline="0" noProof="0" dirty="0">
                  <a:ln>
                    <a:noFill/>
                  </a:ln>
                  <a:solidFill>
                    <a:srgbClr val="FFFFFF"/>
                  </a:solidFill>
                  <a:effectLst/>
                  <a:uLnTx/>
                  <a:uFillTx/>
                  <a:latin typeface="Houschka Head Light"/>
                  <a:ea typeface="+mn-ea"/>
                  <a:cs typeface="+mn-cs"/>
                </a:rPr>
                <a:t>By industry, skill set, geography, etc.</a:t>
              </a:r>
            </a:p>
          </p:txBody>
        </p:sp>
        <p:sp>
          <p:nvSpPr>
            <p:cNvPr id="118" name="Shape 72">
              <a:extLst>
                <a:ext uri="{FF2B5EF4-FFF2-40B4-BE49-F238E27FC236}">
                  <a16:creationId xmlns:a16="http://schemas.microsoft.com/office/drawing/2014/main" id="{423EB069-FE48-4EB7-B323-150EC597EA85}"/>
                </a:ext>
              </a:extLst>
            </p:cNvPr>
            <p:cNvSpPr>
              <a:spLocks/>
            </p:cNvSpPr>
            <p:nvPr>
              <p:custDataLst>
                <p:tags r:id="rId3"/>
              </p:custDataLst>
            </p:nvPr>
          </p:nvSpPr>
          <p:spPr bwMode="auto">
            <a:xfrm rot="5400000">
              <a:off x="4518767" y="5950054"/>
              <a:ext cx="646331" cy="52188"/>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119" name="Group 118">
            <a:extLst>
              <a:ext uri="{FF2B5EF4-FFF2-40B4-BE49-F238E27FC236}">
                <a16:creationId xmlns:a16="http://schemas.microsoft.com/office/drawing/2014/main" id="{988A1656-7E6A-42F8-B388-87CEE6CD2C88}"/>
              </a:ext>
            </a:extLst>
          </p:cNvPr>
          <p:cNvGrpSpPr/>
          <p:nvPr/>
        </p:nvGrpSpPr>
        <p:grpSpPr>
          <a:xfrm>
            <a:off x="3744769" y="2662196"/>
            <a:ext cx="4702463" cy="2527985"/>
            <a:chOff x="4004185" y="2408226"/>
            <a:chExt cx="4183630" cy="2249067"/>
          </a:xfrm>
        </p:grpSpPr>
        <p:grpSp>
          <p:nvGrpSpPr>
            <p:cNvPr id="120" name="Group 119">
              <a:extLst>
                <a:ext uri="{FF2B5EF4-FFF2-40B4-BE49-F238E27FC236}">
                  <a16:creationId xmlns:a16="http://schemas.microsoft.com/office/drawing/2014/main" id="{F40F84A3-A1D2-4A49-887D-FAAC9E7F6566}"/>
                </a:ext>
              </a:extLst>
            </p:cNvPr>
            <p:cNvGrpSpPr/>
            <p:nvPr/>
          </p:nvGrpSpPr>
          <p:grpSpPr>
            <a:xfrm>
              <a:off x="4004185" y="2408226"/>
              <a:ext cx="4183630" cy="2249067"/>
              <a:chOff x="2649538" y="1858963"/>
              <a:chExt cx="7264400" cy="3905250"/>
            </a:xfrm>
            <a:solidFill>
              <a:schemeClr val="bg2">
                <a:lumMod val="60000"/>
                <a:lumOff val="40000"/>
              </a:schemeClr>
            </a:solidFill>
          </p:grpSpPr>
          <p:sp>
            <p:nvSpPr>
              <p:cNvPr id="493" name="Freeform 5">
                <a:extLst>
                  <a:ext uri="{FF2B5EF4-FFF2-40B4-BE49-F238E27FC236}">
                    <a16:creationId xmlns:a16="http://schemas.microsoft.com/office/drawing/2014/main" id="{9FB22C2C-8782-4608-8CFB-8809AA6682D5}"/>
                  </a:ext>
                </a:extLst>
              </p:cNvPr>
              <p:cNvSpPr>
                <a:spLocks/>
              </p:cNvSpPr>
              <p:nvPr/>
            </p:nvSpPr>
            <p:spPr bwMode="auto">
              <a:xfrm>
                <a:off x="3595688" y="1911350"/>
                <a:ext cx="777875" cy="1268413"/>
              </a:xfrm>
              <a:custGeom>
                <a:avLst/>
                <a:gdLst>
                  <a:gd name="T0" fmla="*/ 12 w 490"/>
                  <a:gd name="T1" fmla="*/ 315 h 799"/>
                  <a:gd name="T2" fmla="*/ 22 w 490"/>
                  <a:gd name="T3" fmla="*/ 338 h 799"/>
                  <a:gd name="T4" fmla="*/ 18 w 490"/>
                  <a:gd name="T5" fmla="*/ 348 h 799"/>
                  <a:gd name="T6" fmla="*/ 31 w 490"/>
                  <a:gd name="T7" fmla="*/ 371 h 799"/>
                  <a:gd name="T8" fmla="*/ 56 w 490"/>
                  <a:gd name="T9" fmla="*/ 388 h 799"/>
                  <a:gd name="T10" fmla="*/ 53 w 490"/>
                  <a:gd name="T11" fmla="*/ 412 h 799"/>
                  <a:gd name="T12" fmla="*/ 29 w 490"/>
                  <a:gd name="T13" fmla="*/ 483 h 799"/>
                  <a:gd name="T14" fmla="*/ 12 w 490"/>
                  <a:gd name="T15" fmla="*/ 495 h 799"/>
                  <a:gd name="T16" fmla="*/ 8 w 490"/>
                  <a:gd name="T17" fmla="*/ 512 h 799"/>
                  <a:gd name="T18" fmla="*/ 0 w 490"/>
                  <a:gd name="T19" fmla="*/ 526 h 799"/>
                  <a:gd name="T20" fmla="*/ 2 w 490"/>
                  <a:gd name="T21" fmla="*/ 550 h 799"/>
                  <a:gd name="T22" fmla="*/ 22 w 490"/>
                  <a:gd name="T23" fmla="*/ 555 h 799"/>
                  <a:gd name="T24" fmla="*/ 22 w 490"/>
                  <a:gd name="T25" fmla="*/ 568 h 799"/>
                  <a:gd name="T26" fmla="*/ 14 w 490"/>
                  <a:gd name="T27" fmla="*/ 799 h 799"/>
                  <a:gd name="T28" fmla="*/ 490 w 490"/>
                  <a:gd name="T29" fmla="*/ 527 h 799"/>
                  <a:gd name="T30" fmla="*/ 472 w 490"/>
                  <a:gd name="T31" fmla="*/ 511 h 799"/>
                  <a:gd name="T32" fmla="*/ 461 w 490"/>
                  <a:gd name="T33" fmla="*/ 498 h 799"/>
                  <a:gd name="T34" fmla="*/ 451 w 490"/>
                  <a:gd name="T35" fmla="*/ 508 h 799"/>
                  <a:gd name="T36" fmla="*/ 440 w 490"/>
                  <a:gd name="T37" fmla="*/ 517 h 799"/>
                  <a:gd name="T38" fmla="*/ 423 w 490"/>
                  <a:gd name="T39" fmla="*/ 520 h 799"/>
                  <a:gd name="T40" fmla="*/ 406 w 490"/>
                  <a:gd name="T41" fmla="*/ 521 h 799"/>
                  <a:gd name="T42" fmla="*/ 387 w 490"/>
                  <a:gd name="T43" fmla="*/ 518 h 799"/>
                  <a:gd name="T44" fmla="*/ 382 w 490"/>
                  <a:gd name="T45" fmla="*/ 531 h 799"/>
                  <a:gd name="T46" fmla="*/ 357 w 490"/>
                  <a:gd name="T47" fmla="*/ 525 h 799"/>
                  <a:gd name="T48" fmla="*/ 343 w 490"/>
                  <a:gd name="T49" fmla="*/ 538 h 799"/>
                  <a:gd name="T50" fmla="*/ 331 w 490"/>
                  <a:gd name="T51" fmla="*/ 523 h 799"/>
                  <a:gd name="T52" fmla="*/ 325 w 490"/>
                  <a:gd name="T53" fmla="*/ 500 h 799"/>
                  <a:gd name="T54" fmla="*/ 314 w 490"/>
                  <a:gd name="T55" fmla="*/ 488 h 799"/>
                  <a:gd name="T56" fmla="*/ 296 w 490"/>
                  <a:gd name="T57" fmla="*/ 481 h 799"/>
                  <a:gd name="T58" fmla="*/ 296 w 490"/>
                  <a:gd name="T59" fmla="*/ 457 h 799"/>
                  <a:gd name="T60" fmla="*/ 273 w 490"/>
                  <a:gd name="T61" fmla="*/ 409 h 799"/>
                  <a:gd name="T62" fmla="*/ 261 w 490"/>
                  <a:gd name="T63" fmla="*/ 397 h 799"/>
                  <a:gd name="T64" fmla="*/ 253 w 490"/>
                  <a:gd name="T65" fmla="*/ 391 h 799"/>
                  <a:gd name="T66" fmla="*/ 245 w 490"/>
                  <a:gd name="T67" fmla="*/ 405 h 799"/>
                  <a:gd name="T68" fmla="*/ 235 w 490"/>
                  <a:gd name="T69" fmla="*/ 411 h 799"/>
                  <a:gd name="T70" fmla="*/ 229 w 490"/>
                  <a:gd name="T71" fmla="*/ 417 h 799"/>
                  <a:gd name="T72" fmla="*/ 218 w 490"/>
                  <a:gd name="T73" fmla="*/ 405 h 799"/>
                  <a:gd name="T74" fmla="*/ 210 w 490"/>
                  <a:gd name="T75" fmla="*/ 397 h 799"/>
                  <a:gd name="T76" fmla="*/ 214 w 490"/>
                  <a:gd name="T77" fmla="*/ 389 h 799"/>
                  <a:gd name="T78" fmla="*/ 219 w 490"/>
                  <a:gd name="T79" fmla="*/ 372 h 799"/>
                  <a:gd name="T80" fmla="*/ 223 w 490"/>
                  <a:gd name="T81" fmla="*/ 357 h 799"/>
                  <a:gd name="T82" fmla="*/ 218 w 490"/>
                  <a:gd name="T83" fmla="*/ 345 h 799"/>
                  <a:gd name="T84" fmla="*/ 216 w 490"/>
                  <a:gd name="T85" fmla="*/ 335 h 799"/>
                  <a:gd name="T86" fmla="*/ 218 w 490"/>
                  <a:gd name="T87" fmla="*/ 314 h 799"/>
                  <a:gd name="T88" fmla="*/ 225 w 490"/>
                  <a:gd name="T89" fmla="*/ 296 h 799"/>
                  <a:gd name="T90" fmla="*/ 206 w 490"/>
                  <a:gd name="T91" fmla="*/ 280 h 799"/>
                  <a:gd name="T92" fmla="*/ 190 w 490"/>
                  <a:gd name="T93" fmla="*/ 263 h 799"/>
                  <a:gd name="T94" fmla="*/ 181 w 490"/>
                  <a:gd name="T95" fmla="*/ 246 h 799"/>
                  <a:gd name="T96" fmla="*/ 162 w 490"/>
                  <a:gd name="T97" fmla="*/ 226 h 799"/>
                  <a:gd name="T98" fmla="*/ 148 w 490"/>
                  <a:gd name="T99" fmla="*/ 205 h 799"/>
                  <a:gd name="T100" fmla="*/ 133 w 490"/>
                  <a:gd name="T101" fmla="*/ 202 h 799"/>
                  <a:gd name="T102" fmla="*/ 121 w 490"/>
                  <a:gd name="T103" fmla="*/ 194 h 799"/>
                  <a:gd name="T104" fmla="*/ 119 w 490"/>
                  <a:gd name="T105" fmla="*/ 176 h 799"/>
                  <a:gd name="T106" fmla="*/ 92 w 490"/>
                  <a:gd name="T107" fmla="*/ 125 h 799"/>
                  <a:gd name="T108" fmla="*/ 14 w 490"/>
                  <a:gd name="T109"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0" h="799">
                    <a:moveTo>
                      <a:pt x="14" y="0"/>
                    </a:moveTo>
                    <a:lnTo>
                      <a:pt x="12" y="315"/>
                    </a:lnTo>
                    <a:lnTo>
                      <a:pt x="20" y="328"/>
                    </a:lnTo>
                    <a:lnTo>
                      <a:pt x="22" y="338"/>
                    </a:lnTo>
                    <a:lnTo>
                      <a:pt x="20" y="341"/>
                    </a:lnTo>
                    <a:lnTo>
                      <a:pt x="18" y="348"/>
                    </a:lnTo>
                    <a:lnTo>
                      <a:pt x="22" y="354"/>
                    </a:lnTo>
                    <a:lnTo>
                      <a:pt x="31" y="371"/>
                    </a:lnTo>
                    <a:lnTo>
                      <a:pt x="40" y="379"/>
                    </a:lnTo>
                    <a:lnTo>
                      <a:pt x="56" y="388"/>
                    </a:lnTo>
                    <a:lnTo>
                      <a:pt x="59" y="405"/>
                    </a:lnTo>
                    <a:lnTo>
                      <a:pt x="53" y="412"/>
                    </a:lnTo>
                    <a:lnTo>
                      <a:pt x="28" y="464"/>
                    </a:lnTo>
                    <a:lnTo>
                      <a:pt x="29" y="483"/>
                    </a:lnTo>
                    <a:lnTo>
                      <a:pt x="22" y="488"/>
                    </a:lnTo>
                    <a:lnTo>
                      <a:pt x="12" y="495"/>
                    </a:lnTo>
                    <a:lnTo>
                      <a:pt x="12" y="505"/>
                    </a:lnTo>
                    <a:lnTo>
                      <a:pt x="8" y="512"/>
                    </a:lnTo>
                    <a:lnTo>
                      <a:pt x="6" y="521"/>
                    </a:lnTo>
                    <a:lnTo>
                      <a:pt x="0" y="526"/>
                    </a:lnTo>
                    <a:lnTo>
                      <a:pt x="0" y="541"/>
                    </a:lnTo>
                    <a:lnTo>
                      <a:pt x="2" y="550"/>
                    </a:lnTo>
                    <a:lnTo>
                      <a:pt x="10" y="553"/>
                    </a:lnTo>
                    <a:lnTo>
                      <a:pt x="22" y="555"/>
                    </a:lnTo>
                    <a:lnTo>
                      <a:pt x="25" y="562"/>
                    </a:lnTo>
                    <a:lnTo>
                      <a:pt x="22" y="568"/>
                    </a:lnTo>
                    <a:lnTo>
                      <a:pt x="14" y="594"/>
                    </a:lnTo>
                    <a:lnTo>
                      <a:pt x="14" y="799"/>
                    </a:lnTo>
                    <a:lnTo>
                      <a:pt x="490" y="799"/>
                    </a:lnTo>
                    <a:lnTo>
                      <a:pt x="490" y="527"/>
                    </a:lnTo>
                    <a:lnTo>
                      <a:pt x="474" y="517"/>
                    </a:lnTo>
                    <a:lnTo>
                      <a:pt x="472" y="511"/>
                    </a:lnTo>
                    <a:lnTo>
                      <a:pt x="470" y="503"/>
                    </a:lnTo>
                    <a:lnTo>
                      <a:pt x="461" y="498"/>
                    </a:lnTo>
                    <a:lnTo>
                      <a:pt x="455" y="507"/>
                    </a:lnTo>
                    <a:lnTo>
                      <a:pt x="451" y="508"/>
                    </a:lnTo>
                    <a:lnTo>
                      <a:pt x="453" y="519"/>
                    </a:lnTo>
                    <a:lnTo>
                      <a:pt x="440" y="517"/>
                    </a:lnTo>
                    <a:lnTo>
                      <a:pt x="430" y="520"/>
                    </a:lnTo>
                    <a:lnTo>
                      <a:pt x="423" y="520"/>
                    </a:lnTo>
                    <a:lnTo>
                      <a:pt x="414" y="517"/>
                    </a:lnTo>
                    <a:lnTo>
                      <a:pt x="406" y="521"/>
                    </a:lnTo>
                    <a:lnTo>
                      <a:pt x="394" y="519"/>
                    </a:lnTo>
                    <a:lnTo>
                      <a:pt x="387" y="518"/>
                    </a:lnTo>
                    <a:lnTo>
                      <a:pt x="387" y="526"/>
                    </a:lnTo>
                    <a:lnTo>
                      <a:pt x="382" y="531"/>
                    </a:lnTo>
                    <a:lnTo>
                      <a:pt x="367" y="525"/>
                    </a:lnTo>
                    <a:lnTo>
                      <a:pt x="357" y="525"/>
                    </a:lnTo>
                    <a:lnTo>
                      <a:pt x="349" y="532"/>
                    </a:lnTo>
                    <a:lnTo>
                      <a:pt x="343" y="538"/>
                    </a:lnTo>
                    <a:lnTo>
                      <a:pt x="334" y="531"/>
                    </a:lnTo>
                    <a:lnTo>
                      <a:pt x="331" y="523"/>
                    </a:lnTo>
                    <a:lnTo>
                      <a:pt x="329" y="509"/>
                    </a:lnTo>
                    <a:lnTo>
                      <a:pt x="325" y="500"/>
                    </a:lnTo>
                    <a:lnTo>
                      <a:pt x="320" y="490"/>
                    </a:lnTo>
                    <a:lnTo>
                      <a:pt x="314" y="488"/>
                    </a:lnTo>
                    <a:lnTo>
                      <a:pt x="304" y="492"/>
                    </a:lnTo>
                    <a:lnTo>
                      <a:pt x="296" y="481"/>
                    </a:lnTo>
                    <a:lnTo>
                      <a:pt x="298" y="467"/>
                    </a:lnTo>
                    <a:lnTo>
                      <a:pt x="296" y="457"/>
                    </a:lnTo>
                    <a:lnTo>
                      <a:pt x="275" y="434"/>
                    </a:lnTo>
                    <a:lnTo>
                      <a:pt x="273" y="409"/>
                    </a:lnTo>
                    <a:lnTo>
                      <a:pt x="269" y="399"/>
                    </a:lnTo>
                    <a:lnTo>
                      <a:pt x="261" y="397"/>
                    </a:lnTo>
                    <a:lnTo>
                      <a:pt x="260" y="390"/>
                    </a:lnTo>
                    <a:lnTo>
                      <a:pt x="253" y="391"/>
                    </a:lnTo>
                    <a:lnTo>
                      <a:pt x="251" y="399"/>
                    </a:lnTo>
                    <a:lnTo>
                      <a:pt x="245" y="405"/>
                    </a:lnTo>
                    <a:lnTo>
                      <a:pt x="239" y="405"/>
                    </a:lnTo>
                    <a:lnTo>
                      <a:pt x="235" y="411"/>
                    </a:lnTo>
                    <a:lnTo>
                      <a:pt x="231" y="412"/>
                    </a:lnTo>
                    <a:lnTo>
                      <a:pt x="229" y="417"/>
                    </a:lnTo>
                    <a:lnTo>
                      <a:pt x="223" y="409"/>
                    </a:lnTo>
                    <a:lnTo>
                      <a:pt x="218" y="405"/>
                    </a:lnTo>
                    <a:lnTo>
                      <a:pt x="211" y="405"/>
                    </a:lnTo>
                    <a:lnTo>
                      <a:pt x="210" y="397"/>
                    </a:lnTo>
                    <a:lnTo>
                      <a:pt x="213" y="394"/>
                    </a:lnTo>
                    <a:lnTo>
                      <a:pt x="214" y="389"/>
                    </a:lnTo>
                    <a:lnTo>
                      <a:pt x="211" y="378"/>
                    </a:lnTo>
                    <a:lnTo>
                      <a:pt x="219" y="372"/>
                    </a:lnTo>
                    <a:lnTo>
                      <a:pt x="223" y="366"/>
                    </a:lnTo>
                    <a:lnTo>
                      <a:pt x="223" y="357"/>
                    </a:lnTo>
                    <a:lnTo>
                      <a:pt x="215" y="356"/>
                    </a:lnTo>
                    <a:lnTo>
                      <a:pt x="218" y="345"/>
                    </a:lnTo>
                    <a:lnTo>
                      <a:pt x="212" y="339"/>
                    </a:lnTo>
                    <a:lnTo>
                      <a:pt x="216" y="335"/>
                    </a:lnTo>
                    <a:lnTo>
                      <a:pt x="221" y="336"/>
                    </a:lnTo>
                    <a:lnTo>
                      <a:pt x="218" y="314"/>
                    </a:lnTo>
                    <a:lnTo>
                      <a:pt x="222" y="306"/>
                    </a:lnTo>
                    <a:lnTo>
                      <a:pt x="225" y="296"/>
                    </a:lnTo>
                    <a:lnTo>
                      <a:pt x="227" y="281"/>
                    </a:lnTo>
                    <a:lnTo>
                      <a:pt x="206" y="280"/>
                    </a:lnTo>
                    <a:lnTo>
                      <a:pt x="198" y="269"/>
                    </a:lnTo>
                    <a:lnTo>
                      <a:pt x="190" y="263"/>
                    </a:lnTo>
                    <a:lnTo>
                      <a:pt x="183" y="255"/>
                    </a:lnTo>
                    <a:lnTo>
                      <a:pt x="181" y="246"/>
                    </a:lnTo>
                    <a:lnTo>
                      <a:pt x="171" y="240"/>
                    </a:lnTo>
                    <a:lnTo>
                      <a:pt x="162" y="226"/>
                    </a:lnTo>
                    <a:lnTo>
                      <a:pt x="155" y="217"/>
                    </a:lnTo>
                    <a:lnTo>
                      <a:pt x="148" y="205"/>
                    </a:lnTo>
                    <a:lnTo>
                      <a:pt x="140" y="205"/>
                    </a:lnTo>
                    <a:lnTo>
                      <a:pt x="133" y="202"/>
                    </a:lnTo>
                    <a:lnTo>
                      <a:pt x="131" y="197"/>
                    </a:lnTo>
                    <a:lnTo>
                      <a:pt x="121" y="194"/>
                    </a:lnTo>
                    <a:lnTo>
                      <a:pt x="124" y="181"/>
                    </a:lnTo>
                    <a:lnTo>
                      <a:pt x="119" y="176"/>
                    </a:lnTo>
                    <a:lnTo>
                      <a:pt x="119" y="155"/>
                    </a:lnTo>
                    <a:lnTo>
                      <a:pt x="92" y="125"/>
                    </a:lnTo>
                    <a:lnTo>
                      <a:pt x="92" y="0"/>
                    </a:lnTo>
                    <a:lnTo>
                      <a:pt x="14"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4" name="Freeform 6">
                <a:extLst>
                  <a:ext uri="{FF2B5EF4-FFF2-40B4-BE49-F238E27FC236}">
                    <a16:creationId xmlns:a16="http://schemas.microsoft.com/office/drawing/2014/main" id="{D15D9E8D-18AB-443C-BD42-EEC84A844DF1}"/>
                  </a:ext>
                </a:extLst>
              </p:cNvPr>
              <p:cNvSpPr>
                <a:spLocks noEditPoints="1"/>
              </p:cNvSpPr>
              <p:nvPr/>
            </p:nvSpPr>
            <p:spPr bwMode="auto">
              <a:xfrm>
                <a:off x="2649538" y="1911350"/>
                <a:ext cx="981075" cy="642938"/>
              </a:xfrm>
              <a:custGeom>
                <a:avLst/>
                <a:gdLst>
                  <a:gd name="T0" fmla="*/ 703 w 706"/>
                  <a:gd name="T1" fmla="*/ 387 h 460"/>
                  <a:gd name="T2" fmla="*/ 508 w 706"/>
                  <a:gd name="T3" fmla="*/ 411 h 460"/>
                  <a:gd name="T4" fmla="*/ 395 w 706"/>
                  <a:gd name="T5" fmla="*/ 445 h 460"/>
                  <a:gd name="T6" fmla="*/ 341 w 706"/>
                  <a:gd name="T7" fmla="*/ 450 h 460"/>
                  <a:gd name="T8" fmla="*/ 253 w 706"/>
                  <a:gd name="T9" fmla="*/ 448 h 460"/>
                  <a:gd name="T10" fmla="*/ 187 w 706"/>
                  <a:gd name="T11" fmla="*/ 436 h 460"/>
                  <a:gd name="T12" fmla="*/ 146 w 706"/>
                  <a:gd name="T13" fmla="*/ 381 h 460"/>
                  <a:gd name="T14" fmla="*/ 104 w 706"/>
                  <a:gd name="T15" fmla="*/ 367 h 460"/>
                  <a:gd name="T16" fmla="*/ 65 w 706"/>
                  <a:gd name="T17" fmla="*/ 363 h 460"/>
                  <a:gd name="T18" fmla="*/ 64 w 706"/>
                  <a:gd name="T19" fmla="*/ 330 h 460"/>
                  <a:gd name="T20" fmla="*/ 75 w 706"/>
                  <a:gd name="T21" fmla="*/ 327 h 460"/>
                  <a:gd name="T22" fmla="*/ 75 w 706"/>
                  <a:gd name="T23" fmla="*/ 307 h 460"/>
                  <a:gd name="T24" fmla="*/ 55 w 706"/>
                  <a:gd name="T25" fmla="*/ 285 h 460"/>
                  <a:gd name="T26" fmla="*/ 59 w 706"/>
                  <a:gd name="T27" fmla="*/ 266 h 460"/>
                  <a:gd name="T28" fmla="*/ 35 w 706"/>
                  <a:gd name="T29" fmla="*/ 198 h 460"/>
                  <a:gd name="T30" fmla="*/ 8 w 706"/>
                  <a:gd name="T31" fmla="*/ 147 h 460"/>
                  <a:gd name="T32" fmla="*/ 2 w 706"/>
                  <a:gd name="T33" fmla="*/ 117 h 460"/>
                  <a:gd name="T34" fmla="*/ 8 w 706"/>
                  <a:gd name="T35" fmla="*/ 85 h 460"/>
                  <a:gd name="T36" fmla="*/ 57 w 706"/>
                  <a:gd name="T37" fmla="*/ 109 h 460"/>
                  <a:gd name="T38" fmla="*/ 121 w 706"/>
                  <a:gd name="T39" fmla="*/ 120 h 460"/>
                  <a:gd name="T40" fmla="*/ 162 w 706"/>
                  <a:gd name="T41" fmla="*/ 127 h 460"/>
                  <a:gd name="T42" fmla="*/ 178 w 706"/>
                  <a:gd name="T43" fmla="*/ 120 h 460"/>
                  <a:gd name="T44" fmla="*/ 186 w 706"/>
                  <a:gd name="T45" fmla="*/ 151 h 460"/>
                  <a:gd name="T46" fmla="*/ 170 w 706"/>
                  <a:gd name="T47" fmla="*/ 174 h 460"/>
                  <a:gd name="T48" fmla="*/ 143 w 706"/>
                  <a:gd name="T49" fmla="*/ 223 h 460"/>
                  <a:gd name="T50" fmla="*/ 170 w 706"/>
                  <a:gd name="T51" fmla="*/ 216 h 460"/>
                  <a:gd name="T52" fmla="*/ 148 w 706"/>
                  <a:gd name="T53" fmla="*/ 220 h 460"/>
                  <a:gd name="T54" fmla="*/ 163 w 706"/>
                  <a:gd name="T55" fmla="*/ 190 h 460"/>
                  <a:gd name="T56" fmla="*/ 186 w 706"/>
                  <a:gd name="T57" fmla="*/ 161 h 460"/>
                  <a:gd name="T58" fmla="*/ 199 w 706"/>
                  <a:gd name="T59" fmla="*/ 155 h 460"/>
                  <a:gd name="T60" fmla="*/ 203 w 706"/>
                  <a:gd name="T61" fmla="*/ 185 h 460"/>
                  <a:gd name="T62" fmla="*/ 193 w 706"/>
                  <a:gd name="T63" fmla="*/ 176 h 460"/>
                  <a:gd name="T64" fmla="*/ 198 w 706"/>
                  <a:gd name="T65" fmla="*/ 197 h 460"/>
                  <a:gd name="T66" fmla="*/ 205 w 706"/>
                  <a:gd name="T67" fmla="*/ 220 h 460"/>
                  <a:gd name="T68" fmla="*/ 195 w 706"/>
                  <a:gd name="T69" fmla="*/ 230 h 460"/>
                  <a:gd name="T70" fmla="*/ 188 w 706"/>
                  <a:gd name="T71" fmla="*/ 226 h 460"/>
                  <a:gd name="T72" fmla="*/ 182 w 706"/>
                  <a:gd name="T73" fmla="*/ 241 h 460"/>
                  <a:gd name="T74" fmla="*/ 175 w 706"/>
                  <a:gd name="T75" fmla="*/ 230 h 460"/>
                  <a:gd name="T76" fmla="*/ 168 w 706"/>
                  <a:gd name="T77" fmla="*/ 234 h 460"/>
                  <a:gd name="T78" fmla="*/ 166 w 706"/>
                  <a:gd name="T79" fmla="*/ 245 h 460"/>
                  <a:gd name="T80" fmla="*/ 166 w 706"/>
                  <a:gd name="T81" fmla="*/ 262 h 460"/>
                  <a:gd name="T82" fmla="*/ 179 w 706"/>
                  <a:gd name="T83" fmla="*/ 254 h 460"/>
                  <a:gd name="T84" fmla="*/ 194 w 706"/>
                  <a:gd name="T85" fmla="*/ 243 h 460"/>
                  <a:gd name="T86" fmla="*/ 211 w 706"/>
                  <a:gd name="T87" fmla="*/ 227 h 460"/>
                  <a:gd name="T88" fmla="*/ 211 w 706"/>
                  <a:gd name="T89" fmla="*/ 197 h 460"/>
                  <a:gd name="T90" fmla="*/ 207 w 706"/>
                  <a:gd name="T91" fmla="*/ 151 h 460"/>
                  <a:gd name="T92" fmla="*/ 192 w 706"/>
                  <a:gd name="T93" fmla="*/ 131 h 460"/>
                  <a:gd name="T94" fmla="*/ 179 w 706"/>
                  <a:gd name="T95" fmla="*/ 102 h 460"/>
                  <a:gd name="T96" fmla="*/ 190 w 706"/>
                  <a:gd name="T97" fmla="*/ 69 h 460"/>
                  <a:gd name="T98" fmla="*/ 207 w 706"/>
                  <a:gd name="T99" fmla="*/ 41 h 460"/>
                  <a:gd name="T100" fmla="*/ 179 w 706"/>
                  <a:gd name="T101" fmla="*/ 0 h 460"/>
                  <a:gd name="T102" fmla="*/ 188 w 706"/>
                  <a:gd name="T103" fmla="*/ 107 h 460"/>
                  <a:gd name="T104" fmla="*/ 200 w 706"/>
                  <a:gd name="T105" fmla="*/ 129 h 460"/>
                  <a:gd name="T106" fmla="*/ 214 w 706"/>
                  <a:gd name="T107" fmla="*/ 150 h 460"/>
                  <a:gd name="T108" fmla="*/ 220 w 706"/>
                  <a:gd name="T109" fmla="*/ 129 h 460"/>
                  <a:gd name="T110" fmla="*/ 207 w 706"/>
                  <a:gd name="T111" fmla="*/ 114 h 460"/>
                  <a:gd name="T112" fmla="*/ 200 w 706"/>
                  <a:gd name="T113" fmla="*/ 110 h 460"/>
                  <a:gd name="T114" fmla="*/ 207 w 706"/>
                  <a:gd name="T115" fmla="*/ 9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6" h="460">
                    <a:moveTo>
                      <a:pt x="696" y="0"/>
                    </a:moveTo>
                    <a:cubicBezTo>
                      <a:pt x="694" y="357"/>
                      <a:pt x="694" y="357"/>
                      <a:pt x="694" y="357"/>
                    </a:cubicBezTo>
                    <a:cubicBezTo>
                      <a:pt x="703" y="372"/>
                      <a:pt x="703" y="372"/>
                      <a:pt x="703" y="372"/>
                    </a:cubicBezTo>
                    <a:cubicBezTo>
                      <a:pt x="706" y="383"/>
                      <a:pt x="706" y="383"/>
                      <a:pt x="706" y="383"/>
                    </a:cubicBezTo>
                    <a:cubicBezTo>
                      <a:pt x="703" y="387"/>
                      <a:pt x="703" y="387"/>
                      <a:pt x="703" y="387"/>
                    </a:cubicBezTo>
                    <a:cubicBezTo>
                      <a:pt x="701" y="395"/>
                      <a:pt x="701" y="395"/>
                      <a:pt x="701" y="395"/>
                    </a:cubicBezTo>
                    <a:cubicBezTo>
                      <a:pt x="706" y="402"/>
                      <a:pt x="706" y="402"/>
                      <a:pt x="706" y="402"/>
                    </a:cubicBezTo>
                    <a:cubicBezTo>
                      <a:pt x="523" y="401"/>
                      <a:pt x="523" y="401"/>
                      <a:pt x="523" y="401"/>
                    </a:cubicBezTo>
                    <a:cubicBezTo>
                      <a:pt x="519" y="405"/>
                      <a:pt x="519" y="405"/>
                      <a:pt x="519" y="405"/>
                    </a:cubicBezTo>
                    <a:cubicBezTo>
                      <a:pt x="508" y="411"/>
                      <a:pt x="508" y="411"/>
                      <a:pt x="508" y="411"/>
                    </a:cubicBezTo>
                    <a:cubicBezTo>
                      <a:pt x="466" y="412"/>
                      <a:pt x="466" y="412"/>
                      <a:pt x="466" y="412"/>
                    </a:cubicBezTo>
                    <a:cubicBezTo>
                      <a:pt x="452" y="426"/>
                      <a:pt x="452" y="426"/>
                      <a:pt x="452" y="426"/>
                    </a:cubicBezTo>
                    <a:cubicBezTo>
                      <a:pt x="436" y="426"/>
                      <a:pt x="436" y="426"/>
                      <a:pt x="436" y="426"/>
                    </a:cubicBezTo>
                    <a:cubicBezTo>
                      <a:pt x="403" y="439"/>
                      <a:pt x="403" y="439"/>
                      <a:pt x="403" y="439"/>
                    </a:cubicBezTo>
                    <a:cubicBezTo>
                      <a:pt x="395" y="445"/>
                      <a:pt x="395" y="445"/>
                      <a:pt x="395" y="445"/>
                    </a:cubicBezTo>
                    <a:cubicBezTo>
                      <a:pt x="383" y="444"/>
                      <a:pt x="383" y="444"/>
                      <a:pt x="383" y="444"/>
                    </a:cubicBezTo>
                    <a:cubicBezTo>
                      <a:pt x="378" y="438"/>
                      <a:pt x="378" y="438"/>
                      <a:pt x="378" y="438"/>
                    </a:cubicBezTo>
                    <a:cubicBezTo>
                      <a:pt x="367" y="438"/>
                      <a:pt x="367" y="438"/>
                      <a:pt x="367" y="438"/>
                    </a:cubicBezTo>
                    <a:cubicBezTo>
                      <a:pt x="350" y="449"/>
                      <a:pt x="350" y="449"/>
                      <a:pt x="350" y="449"/>
                    </a:cubicBezTo>
                    <a:cubicBezTo>
                      <a:pt x="341" y="450"/>
                      <a:pt x="341" y="450"/>
                      <a:pt x="341" y="450"/>
                    </a:cubicBezTo>
                    <a:cubicBezTo>
                      <a:pt x="328" y="453"/>
                      <a:pt x="328" y="453"/>
                      <a:pt x="328" y="453"/>
                    </a:cubicBezTo>
                    <a:cubicBezTo>
                      <a:pt x="319" y="451"/>
                      <a:pt x="319" y="451"/>
                      <a:pt x="319" y="451"/>
                    </a:cubicBezTo>
                    <a:cubicBezTo>
                      <a:pt x="311" y="441"/>
                      <a:pt x="311" y="441"/>
                      <a:pt x="311" y="441"/>
                    </a:cubicBezTo>
                    <a:cubicBezTo>
                      <a:pt x="263" y="441"/>
                      <a:pt x="263" y="441"/>
                      <a:pt x="263" y="441"/>
                    </a:cubicBezTo>
                    <a:cubicBezTo>
                      <a:pt x="253" y="448"/>
                      <a:pt x="253" y="448"/>
                      <a:pt x="253" y="448"/>
                    </a:cubicBezTo>
                    <a:cubicBezTo>
                      <a:pt x="238" y="456"/>
                      <a:pt x="238" y="456"/>
                      <a:pt x="238" y="456"/>
                    </a:cubicBezTo>
                    <a:cubicBezTo>
                      <a:pt x="219" y="460"/>
                      <a:pt x="219" y="460"/>
                      <a:pt x="219" y="460"/>
                    </a:cubicBezTo>
                    <a:cubicBezTo>
                      <a:pt x="203" y="456"/>
                      <a:pt x="203" y="456"/>
                      <a:pt x="203" y="456"/>
                    </a:cubicBezTo>
                    <a:cubicBezTo>
                      <a:pt x="195" y="452"/>
                      <a:pt x="195" y="452"/>
                      <a:pt x="195" y="452"/>
                    </a:cubicBezTo>
                    <a:cubicBezTo>
                      <a:pt x="187" y="436"/>
                      <a:pt x="187" y="436"/>
                      <a:pt x="187" y="436"/>
                    </a:cubicBezTo>
                    <a:cubicBezTo>
                      <a:pt x="181" y="421"/>
                      <a:pt x="181" y="421"/>
                      <a:pt x="181" y="421"/>
                    </a:cubicBezTo>
                    <a:cubicBezTo>
                      <a:pt x="172" y="409"/>
                      <a:pt x="172" y="409"/>
                      <a:pt x="172" y="409"/>
                    </a:cubicBezTo>
                    <a:cubicBezTo>
                      <a:pt x="166" y="394"/>
                      <a:pt x="166" y="394"/>
                      <a:pt x="166" y="394"/>
                    </a:cubicBezTo>
                    <a:cubicBezTo>
                      <a:pt x="155" y="383"/>
                      <a:pt x="155" y="383"/>
                      <a:pt x="155" y="383"/>
                    </a:cubicBezTo>
                    <a:cubicBezTo>
                      <a:pt x="155" y="383"/>
                      <a:pt x="150" y="382"/>
                      <a:pt x="146" y="381"/>
                    </a:cubicBezTo>
                    <a:cubicBezTo>
                      <a:pt x="144" y="380"/>
                      <a:pt x="143" y="380"/>
                      <a:pt x="143" y="380"/>
                    </a:cubicBezTo>
                    <a:cubicBezTo>
                      <a:pt x="142" y="380"/>
                      <a:pt x="135" y="380"/>
                      <a:pt x="132" y="380"/>
                    </a:cubicBezTo>
                    <a:cubicBezTo>
                      <a:pt x="130" y="379"/>
                      <a:pt x="125" y="378"/>
                      <a:pt x="123" y="377"/>
                    </a:cubicBezTo>
                    <a:cubicBezTo>
                      <a:pt x="120" y="375"/>
                      <a:pt x="116" y="369"/>
                      <a:pt x="113" y="368"/>
                    </a:cubicBezTo>
                    <a:cubicBezTo>
                      <a:pt x="111" y="367"/>
                      <a:pt x="104" y="367"/>
                      <a:pt x="104" y="367"/>
                    </a:cubicBezTo>
                    <a:cubicBezTo>
                      <a:pt x="104" y="367"/>
                      <a:pt x="95" y="366"/>
                      <a:pt x="92" y="366"/>
                    </a:cubicBezTo>
                    <a:cubicBezTo>
                      <a:pt x="91" y="367"/>
                      <a:pt x="88" y="370"/>
                      <a:pt x="87" y="370"/>
                    </a:cubicBezTo>
                    <a:cubicBezTo>
                      <a:pt x="85" y="371"/>
                      <a:pt x="79" y="370"/>
                      <a:pt x="79" y="370"/>
                    </a:cubicBezTo>
                    <a:cubicBezTo>
                      <a:pt x="79" y="370"/>
                      <a:pt x="70" y="369"/>
                      <a:pt x="68" y="367"/>
                    </a:cubicBezTo>
                    <a:cubicBezTo>
                      <a:pt x="67" y="367"/>
                      <a:pt x="65" y="363"/>
                      <a:pt x="65" y="363"/>
                    </a:cubicBezTo>
                    <a:cubicBezTo>
                      <a:pt x="65" y="363"/>
                      <a:pt x="60" y="360"/>
                      <a:pt x="59" y="358"/>
                    </a:cubicBezTo>
                    <a:cubicBezTo>
                      <a:pt x="56" y="354"/>
                      <a:pt x="58" y="339"/>
                      <a:pt x="58" y="339"/>
                    </a:cubicBezTo>
                    <a:cubicBezTo>
                      <a:pt x="58" y="339"/>
                      <a:pt x="54" y="323"/>
                      <a:pt x="58" y="320"/>
                    </a:cubicBezTo>
                    <a:cubicBezTo>
                      <a:pt x="58" y="319"/>
                      <a:pt x="61" y="319"/>
                      <a:pt x="62" y="320"/>
                    </a:cubicBezTo>
                    <a:cubicBezTo>
                      <a:pt x="64" y="321"/>
                      <a:pt x="64" y="330"/>
                      <a:pt x="64" y="330"/>
                    </a:cubicBezTo>
                    <a:cubicBezTo>
                      <a:pt x="64" y="330"/>
                      <a:pt x="60" y="348"/>
                      <a:pt x="64" y="352"/>
                    </a:cubicBezTo>
                    <a:cubicBezTo>
                      <a:pt x="64" y="352"/>
                      <a:pt x="67" y="352"/>
                      <a:pt x="68" y="352"/>
                    </a:cubicBezTo>
                    <a:cubicBezTo>
                      <a:pt x="69" y="351"/>
                      <a:pt x="70" y="347"/>
                      <a:pt x="70" y="347"/>
                    </a:cubicBezTo>
                    <a:cubicBezTo>
                      <a:pt x="73" y="338"/>
                      <a:pt x="73" y="338"/>
                      <a:pt x="73" y="338"/>
                    </a:cubicBezTo>
                    <a:cubicBezTo>
                      <a:pt x="73" y="338"/>
                      <a:pt x="76" y="330"/>
                      <a:pt x="75" y="327"/>
                    </a:cubicBezTo>
                    <a:cubicBezTo>
                      <a:pt x="75" y="326"/>
                      <a:pt x="73" y="323"/>
                      <a:pt x="73" y="321"/>
                    </a:cubicBezTo>
                    <a:cubicBezTo>
                      <a:pt x="72" y="319"/>
                      <a:pt x="72" y="312"/>
                      <a:pt x="74" y="311"/>
                    </a:cubicBezTo>
                    <a:cubicBezTo>
                      <a:pt x="75" y="310"/>
                      <a:pt x="78" y="312"/>
                      <a:pt x="79" y="311"/>
                    </a:cubicBezTo>
                    <a:cubicBezTo>
                      <a:pt x="80" y="310"/>
                      <a:pt x="80" y="307"/>
                      <a:pt x="79" y="307"/>
                    </a:cubicBezTo>
                    <a:cubicBezTo>
                      <a:pt x="78" y="306"/>
                      <a:pt x="75" y="307"/>
                      <a:pt x="75" y="307"/>
                    </a:cubicBezTo>
                    <a:cubicBezTo>
                      <a:pt x="75" y="307"/>
                      <a:pt x="67" y="309"/>
                      <a:pt x="66" y="309"/>
                    </a:cubicBezTo>
                    <a:cubicBezTo>
                      <a:pt x="65" y="309"/>
                      <a:pt x="59" y="307"/>
                      <a:pt x="59" y="307"/>
                    </a:cubicBezTo>
                    <a:cubicBezTo>
                      <a:pt x="56" y="298"/>
                      <a:pt x="56" y="298"/>
                      <a:pt x="56" y="298"/>
                    </a:cubicBezTo>
                    <a:cubicBezTo>
                      <a:pt x="54" y="289"/>
                      <a:pt x="54" y="289"/>
                      <a:pt x="54" y="289"/>
                    </a:cubicBezTo>
                    <a:cubicBezTo>
                      <a:pt x="54" y="289"/>
                      <a:pt x="54" y="285"/>
                      <a:pt x="55" y="285"/>
                    </a:cubicBezTo>
                    <a:cubicBezTo>
                      <a:pt x="56" y="283"/>
                      <a:pt x="65" y="285"/>
                      <a:pt x="65" y="285"/>
                    </a:cubicBezTo>
                    <a:cubicBezTo>
                      <a:pt x="73" y="282"/>
                      <a:pt x="73" y="282"/>
                      <a:pt x="73" y="282"/>
                    </a:cubicBezTo>
                    <a:cubicBezTo>
                      <a:pt x="73" y="282"/>
                      <a:pt x="76" y="278"/>
                      <a:pt x="76" y="276"/>
                    </a:cubicBezTo>
                    <a:cubicBezTo>
                      <a:pt x="75" y="274"/>
                      <a:pt x="69" y="270"/>
                      <a:pt x="69" y="270"/>
                    </a:cubicBezTo>
                    <a:cubicBezTo>
                      <a:pt x="59" y="266"/>
                      <a:pt x="59" y="266"/>
                      <a:pt x="59" y="266"/>
                    </a:cubicBezTo>
                    <a:cubicBezTo>
                      <a:pt x="59" y="266"/>
                      <a:pt x="52" y="268"/>
                      <a:pt x="50" y="266"/>
                    </a:cubicBezTo>
                    <a:cubicBezTo>
                      <a:pt x="48" y="264"/>
                      <a:pt x="49" y="255"/>
                      <a:pt x="49" y="255"/>
                    </a:cubicBezTo>
                    <a:cubicBezTo>
                      <a:pt x="49" y="255"/>
                      <a:pt x="48" y="242"/>
                      <a:pt x="47" y="238"/>
                    </a:cubicBezTo>
                    <a:cubicBezTo>
                      <a:pt x="45" y="233"/>
                      <a:pt x="39" y="225"/>
                      <a:pt x="37" y="220"/>
                    </a:cubicBezTo>
                    <a:cubicBezTo>
                      <a:pt x="36" y="215"/>
                      <a:pt x="35" y="198"/>
                      <a:pt x="35" y="198"/>
                    </a:cubicBezTo>
                    <a:cubicBezTo>
                      <a:pt x="32" y="189"/>
                      <a:pt x="32" y="189"/>
                      <a:pt x="32" y="189"/>
                    </a:cubicBezTo>
                    <a:cubicBezTo>
                      <a:pt x="31" y="181"/>
                      <a:pt x="31" y="181"/>
                      <a:pt x="31" y="181"/>
                    </a:cubicBezTo>
                    <a:cubicBezTo>
                      <a:pt x="27" y="174"/>
                      <a:pt x="27" y="174"/>
                      <a:pt x="27" y="174"/>
                    </a:cubicBezTo>
                    <a:cubicBezTo>
                      <a:pt x="27" y="174"/>
                      <a:pt x="25" y="169"/>
                      <a:pt x="25" y="167"/>
                    </a:cubicBezTo>
                    <a:cubicBezTo>
                      <a:pt x="21" y="161"/>
                      <a:pt x="8" y="147"/>
                      <a:pt x="8" y="147"/>
                    </a:cubicBezTo>
                    <a:cubicBezTo>
                      <a:pt x="8" y="147"/>
                      <a:pt x="5" y="142"/>
                      <a:pt x="5" y="140"/>
                    </a:cubicBezTo>
                    <a:cubicBezTo>
                      <a:pt x="4" y="137"/>
                      <a:pt x="3" y="131"/>
                      <a:pt x="5" y="129"/>
                    </a:cubicBezTo>
                    <a:cubicBezTo>
                      <a:pt x="6" y="128"/>
                      <a:pt x="9" y="132"/>
                      <a:pt x="11" y="131"/>
                    </a:cubicBezTo>
                    <a:cubicBezTo>
                      <a:pt x="12" y="130"/>
                      <a:pt x="12" y="123"/>
                      <a:pt x="11" y="121"/>
                    </a:cubicBezTo>
                    <a:cubicBezTo>
                      <a:pt x="10" y="119"/>
                      <a:pt x="3" y="119"/>
                      <a:pt x="2" y="117"/>
                    </a:cubicBezTo>
                    <a:cubicBezTo>
                      <a:pt x="0" y="114"/>
                      <a:pt x="1" y="107"/>
                      <a:pt x="2" y="104"/>
                    </a:cubicBezTo>
                    <a:cubicBezTo>
                      <a:pt x="2" y="103"/>
                      <a:pt x="4" y="101"/>
                      <a:pt x="5" y="100"/>
                    </a:cubicBezTo>
                    <a:cubicBezTo>
                      <a:pt x="5" y="98"/>
                      <a:pt x="2" y="95"/>
                      <a:pt x="2" y="93"/>
                    </a:cubicBezTo>
                    <a:cubicBezTo>
                      <a:pt x="2" y="91"/>
                      <a:pt x="2" y="86"/>
                      <a:pt x="4" y="85"/>
                    </a:cubicBezTo>
                    <a:cubicBezTo>
                      <a:pt x="5" y="84"/>
                      <a:pt x="7" y="85"/>
                      <a:pt x="8" y="85"/>
                    </a:cubicBezTo>
                    <a:cubicBezTo>
                      <a:pt x="12" y="87"/>
                      <a:pt x="23" y="93"/>
                      <a:pt x="23" y="93"/>
                    </a:cubicBezTo>
                    <a:cubicBezTo>
                      <a:pt x="32" y="99"/>
                      <a:pt x="32" y="99"/>
                      <a:pt x="32" y="99"/>
                    </a:cubicBezTo>
                    <a:cubicBezTo>
                      <a:pt x="32" y="99"/>
                      <a:pt x="35" y="102"/>
                      <a:pt x="37" y="103"/>
                    </a:cubicBezTo>
                    <a:cubicBezTo>
                      <a:pt x="39" y="104"/>
                      <a:pt x="48" y="105"/>
                      <a:pt x="48" y="105"/>
                    </a:cubicBezTo>
                    <a:cubicBezTo>
                      <a:pt x="57" y="109"/>
                      <a:pt x="57" y="109"/>
                      <a:pt x="57" y="109"/>
                    </a:cubicBezTo>
                    <a:cubicBezTo>
                      <a:pt x="57" y="109"/>
                      <a:pt x="62" y="115"/>
                      <a:pt x="65" y="116"/>
                    </a:cubicBezTo>
                    <a:cubicBezTo>
                      <a:pt x="69" y="117"/>
                      <a:pt x="84" y="115"/>
                      <a:pt x="84" y="115"/>
                    </a:cubicBezTo>
                    <a:cubicBezTo>
                      <a:pt x="102" y="117"/>
                      <a:pt x="102" y="117"/>
                      <a:pt x="102" y="117"/>
                    </a:cubicBezTo>
                    <a:cubicBezTo>
                      <a:pt x="110" y="118"/>
                      <a:pt x="110" y="118"/>
                      <a:pt x="110" y="118"/>
                    </a:cubicBezTo>
                    <a:cubicBezTo>
                      <a:pt x="121" y="120"/>
                      <a:pt x="121" y="120"/>
                      <a:pt x="121" y="120"/>
                    </a:cubicBezTo>
                    <a:cubicBezTo>
                      <a:pt x="132" y="120"/>
                      <a:pt x="132" y="120"/>
                      <a:pt x="132" y="120"/>
                    </a:cubicBezTo>
                    <a:cubicBezTo>
                      <a:pt x="132" y="120"/>
                      <a:pt x="136" y="119"/>
                      <a:pt x="137" y="119"/>
                    </a:cubicBezTo>
                    <a:cubicBezTo>
                      <a:pt x="140" y="119"/>
                      <a:pt x="146" y="119"/>
                      <a:pt x="148" y="120"/>
                    </a:cubicBezTo>
                    <a:cubicBezTo>
                      <a:pt x="150" y="121"/>
                      <a:pt x="151" y="126"/>
                      <a:pt x="153" y="127"/>
                    </a:cubicBezTo>
                    <a:cubicBezTo>
                      <a:pt x="155" y="128"/>
                      <a:pt x="162" y="127"/>
                      <a:pt x="162" y="127"/>
                    </a:cubicBezTo>
                    <a:cubicBezTo>
                      <a:pt x="162" y="127"/>
                      <a:pt x="165" y="127"/>
                      <a:pt x="166" y="127"/>
                    </a:cubicBezTo>
                    <a:cubicBezTo>
                      <a:pt x="167" y="128"/>
                      <a:pt x="167" y="131"/>
                      <a:pt x="168" y="131"/>
                    </a:cubicBezTo>
                    <a:cubicBezTo>
                      <a:pt x="169" y="131"/>
                      <a:pt x="168" y="124"/>
                      <a:pt x="168" y="124"/>
                    </a:cubicBezTo>
                    <a:cubicBezTo>
                      <a:pt x="168" y="124"/>
                      <a:pt x="169" y="119"/>
                      <a:pt x="170" y="118"/>
                    </a:cubicBezTo>
                    <a:cubicBezTo>
                      <a:pt x="172" y="117"/>
                      <a:pt x="176" y="118"/>
                      <a:pt x="178" y="120"/>
                    </a:cubicBezTo>
                    <a:cubicBezTo>
                      <a:pt x="178" y="121"/>
                      <a:pt x="178" y="125"/>
                      <a:pt x="178" y="125"/>
                    </a:cubicBezTo>
                    <a:cubicBezTo>
                      <a:pt x="182" y="131"/>
                      <a:pt x="182" y="131"/>
                      <a:pt x="182" y="131"/>
                    </a:cubicBezTo>
                    <a:cubicBezTo>
                      <a:pt x="183" y="140"/>
                      <a:pt x="183" y="140"/>
                      <a:pt x="183" y="140"/>
                    </a:cubicBezTo>
                    <a:cubicBezTo>
                      <a:pt x="185" y="147"/>
                      <a:pt x="185" y="147"/>
                      <a:pt x="185" y="147"/>
                    </a:cubicBezTo>
                    <a:cubicBezTo>
                      <a:pt x="186" y="151"/>
                      <a:pt x="186" y="151"/>
                      <a:pt x="186" y="151"/>
                    </a:cubicBezTo>
                    <a:cubicBezTo>
                      <a:pt x="184" y="157"/>
                      <a:pt x="184" y="157"/>
                      <a:pt x="184" y="157"/>
                    </a:cubicBezTo>
                    <a:cubicBezTo>
                      <a:pt x="183" y="162"/>
                      <a:pt x="183" y="162"/>
                      <a:pt x="183" y="162"/>
                    </a:cubicBezTo>
                    <a:cubicBezTo>
                      <a:pt x="179" y="171"/>
                      <a:pt x="179" y="171"/>
                      <a:pt x="179" y="171"/>
                    </a:cubicBezTo>
                    <a:cubicBezTo>
                      <a:pt x="176" y="174"/>
                      <a:pt x="176" y="174"/>
                      <a:pt x="176" y="174"/>
                    </a:cubicBezTo>
                    <a:cubicBezTo>
                      <a:pt x="176" y="174"/>
                      <a:pt x="171" y="173"/>
                      <a:pt x="170" y="174"/>
                    </a:cubicBezTo>
                    <a:cubicBezTo>
                      <a:pt x="169" y="175"/>
                      <a:pt x="167" y="181"/>
                      <a:pt x="167" y="181"/>
                    </a:cubicBezTo>
                    <a:cubicBezTo>
                      <a:pt x="155" y="196"/>
                      <a:pt x="155" y="196"/>
                      <a:pt x="155" y="196"/>
                    </a:cubicBezTo>
                    <a:cubicBezTo>
                      <a:pt x="146" y="210"/>
                      <a:pt x="146" y="210"/>
                      <a:pt x="146" y="210"/>
                    </a:cubicBezTo>
                    <a:cubicBezTo>
                      <a:pt x="146" y="210"/>
                      <a:pt x="144" y="216"/>
                      <a:pt x="143" y="218"/>
                    </a:cubicBezTo>
                    <a:cubicBezTo>
                      <a:pt x="143" y="219"/>
                      <a:pt x="142" y="222"/>
                      <a:pt x="143" y="223"/>
                    </a:cubicBezTo>
                    <a:cubicBezTo>
                      <a:pt x="144" y="224"/>
                      <a:pt x="146" y="224"/>
                      <a:pt x="146" y="224"/>
                    </a:cubicBezTo>
                    <a:cubicBezTo>
                      <a:pt x="146" y="224"/>
                      <a:pt x="154" y="224"/>
                      <a:pt x="157" y="223"/>
                    </a:cubicBezTo>
                    <a:cubicBezTo>
                      <a:pt x="158" y="223"/>
                      <a:pt x="162" y="221"/>
                      <a:pt x="162" y="221"/>
                    </a:cubicBezTo>
                    <a:cubicBezTo>
                      <a:pt x="166" y="218"/>
                      <a:pt x="166" y="218"/>
                      <a:pt x="166" y="218"/>
                    </a:cubicBezTo>
                    <a:cubicBezTo>
                      <a:pt x="166" y="218"/>
                      <a:pt x="170" y="217"/>
                      <a:pt x="170" y="216"/>
                    </a:cubicBezTo>
                    <a:cubicBezTo>
                      <a:pt x="171" y="215"/>
                      <a:pt x="171" y="212"/>
                      <a:pt x="170" y="211"/>
                    </a:cubicBezTo>
                    <a:cubicBezTo>
                      <a:pt x="169" y="211"/>
                      <a:pt x="165" y="214"/>
                      <a:pt x="165" y="214"/>
                    </a:cubicBezTo>
                    <a:cubicBezTo>
                      <a:pt x="165" y="214"/>
                      <a:pt x="160" y="217"/>
                      <a:pt x="159" y="217"/>
                    </a:cubicBezTo>
                    <a:cubicBezTo>
                      <a:pt x="158" y="218"/>
                      <a:pt x="155" y="220"/>
                      <a:pt x="155" y="220"/>
                    </a:cubicBezTo>
                    <a:cubicBezTo>
                      <a:pt x="155" y="220"/>
                      <a:pt x="149" y="221"/>
                      <a:pt x="148" y="220"/>
                    </a:cubicBezTo>
                    <a:cubicBezTo>
                      <a:pt x="147" y="219"/>
                      <a:pt x="146" y="217"/>
                      <a:pt x="146" y="216"/>
                    </a:cubicBezTo>
                    <a:cubicBezTo>
                      <a:pt x="146" y="214"/>
                      <a:pt x="151" y="210"/>
                      <a:pt x="151" y="210"/>
                    </a:cubicBezTo>
                    <a:cubicBezTo>
                      <a:pt x="151" y="210"/>
                      <a:pt x="154" y="206"/>
                      <a:pt x="155" y="205"/>
                    </a:cubicBezTo>
                    <a:cubicBezTo>
                      <a:pt x="156" y="203"/>
                      <a:pt x="158" y="198"/>
                      <a:pt x="158" y="198"/>
                    </a:cubicBezTo>
                    <a:cubicBezTo>
                      <a:pt x="158" y="198"/>
                      <a:pt x="161" y="192"/>
                      <a:pt x="163" y="190"/>
                    </a:cubicBezTo>
                    <a:cubicBezTo>
                      <a:pt x="165" y="189"/>
                      <a:pt x="170" y="185"/>
                      <a:pt x="170" y="185"/>
                    </a:cubicBezTo>
                    <a:cubicBezTo>
                      <a:pt x="170" y="185"/>
                      <a:pt x="177" y="181"/>
                      <a:pt x="179" y="179"/>
                    </a:cubicBezTo>
                    <a:cubicBezTo>
                      <a:pt x="180" y="178"/>
                      <a:pt x="182" y="172"/>
                      <a:pt x="182" y="172"/>
                    </a:cubicBezTo>
                    <a:cubicBezTo>
                      <a:pt x="184" y="166"/>
                      <a:pt x="184" y="166"/>
                      <a:pt x="184" y="166"/>
                    </a:cubicBezTo>
                    <a:cubicBezTo>
                      <a:pt x="186" y="161"/>
                      <a:pt x="186" y="161"/>
                      <a:pt x="186" y="161"/>
                    </a:cubicBezTo>
                    <a:cubicBezTo>
                      <a:pt x="186" y="161"/>
                      <a:pt x="188" y="158"/>
                      <a:pt x="188" y="157"/>
                    </a:cubicBezTo>
                    <a:cubicBezTo>
                      <a:pt x="188" y="155"/>
                      <a:pt x="187" y="151"/>
                      <a:pt x="188" y="149"/>
                    </a:cubicBezTo>
                    <a:cubicBezTo>
                      <a:pt x="189" y="148"/>
                      <a:pt x="191" y="146"/>
                      <a:pt x="192" y="145"/>
                    </a:cubicBezTo>
                    <a:cubicBezTo>
                      <a:pt x="194" y="145"/>
                      <a:pt x="197" y="146"/>
                      <a:pt x="198" y="147"/>
                    </a:cubicBezTo>
                    <a:cubicBezTo>
                      <a:pt x="199" y="149"/>
                      <a:pt x="199" y="155"/>
                      <a:pt x="199" y="155"/>
                    </a:cubicBezTo>
                    <a:cubicBezTo>
                      <a:pt x="199" y="155"/>
                      <a:pt x="201" y="160"/>
                      <a:pt x="201" y="162"/>
                    </a:cubicBezTo>
                    <a:cubicBezTo>
                      <a:pt x="201" y="163"/>
                      <a:pt x="200" y="168"/>
                      <a:pt x="200" y="168"/>
                    </a:cubicBezTo>
                    <a:cubicBezTo>
                      <a:pt x="200" y="168"/>
                      <a:pt x="196" y="172"/>
                      <a:pt x="197" y="173"/>
                    </a:cubicBezTo>
                    <a:cubicBezTo>
                      <a:pt x="197" y="175"/>
                      <a:pt x="200" y="178"/>
                      <a:pt x="200" y="178"/>
                    </a:cubicBezTo>
                    <a:cubicBezTo>
                      <a:pt x="200" y="178"/>
                      <a:pt x="202" y="183"/>
                      <a:pt x="203" y="185"/>
                    </a:cubicBezTo>
                    <a:cubicBezTo>
                      <a:pt x="203" y="187"/>
                      <a:pt x="203" y="192"/>
                      <a:pt x="201" y="193"/>
                    </a:cubicBezTo>
                    <a:cubicBezTo>
                      <a:pt x="201" y="194"/>
                      <a:pt x="199" y="194"/>
                      <a:pt x="198" y="193"/>
                    </a:cubicBezTo>
                    <a:cubicBezTo>
                      <a:pt x="197" y="193"/>
                      <a:pt x="196" y="188"/>
                      <a:pt x="196" y="188"/>
                    </a:cubicBezTo>
                    <a:cubicBezTo>
                      <a:pt x="194" y="180"/>
                      <a:pt x="194" y="180"/>
                      <a:pt x="194" y="180"/>
                    </a:cubicBezTo>
                    <a:cubicBezTo>
                      <a:pt x="194" y="180"/>
                      <a:pt x="194" y="177"/>
                      <a:pt x="193" y="176"/>
                    </a:cubicBezTo>
                    <a:cubicBezTo>
                      <a:pt x="192" y="175"/>
                      <a:pt x="190" y="174"/>
                      <a:pt x="190" y="175"/>
                    </a:cubicBezTo>
                    <a:cubicBezTo>
                      <a:pt x="188" y="176"/>
                      <a:pt x="190" y="182"/>
                      <a:pt x="190" y="182"/>
                    </a:cubicBezTo>
                    <a:cubicBezTo>
                      <a:pt x="190" y="182"/>
                      <a:pt x="189" y="189"/>
                      <a:pt x="190" y="191"/>
                    </a:cubicBezTo>
                    <a:cubicBezTo>
                      <a:pt x="190" y="192"/>
                      <a:pt x="192" y="194"/>
                      <a:pt x="193" y="195"/>
                    </a:cubicBezTo>
                    <a:cubicBezTo>
                      <a:pt x="194" y="196"/>
                      <a:pt x="197" y="196"/>
                      <a:pt x="198" y="197"/>
                    </a:cubicBezTo>
                    <a:cubicBezTo>
                      <a:pt x="199" y="198"/>
                      <a:pt x="199" y="201"/>
                      <a:pt x="200" y="202"/>
                    </a:cubicBezTo>
                    <a:cubicBezTo>
                      <a:pt x="201" y="203"/>
                      <a:pt x="204" y="204"/>
                      <a:pt x="205" y="206"/>
                    </a:cubicBezTo>
                    <a:cubicBezTo>
                      <a:pt x="206" y="207"/>
                      <a:pt x="207" y="213"/>
                      <a:pt x="207" y="213"/>
                    </a:cubicBezTo>
                    <a:cubicBezTo>
                      <a:pt x="207" y="213"/>
                      <a:pt x="209" y="217"/>
                      <a:pt x="208" y="218"/>
                    </a:cubicBezTo>
                    <a:cubicBezTo>
                      <a:pt x="208" y="219"/>
                      <a:pt x="205" y="220"/>
                      <a:pt x="205" y="220"/>
                    </a:cubicBezTo>
                    <a:cubicBezTo>
                      <a:pt x="205" y="220"/>
                      <a:pt x="202" y="224"/>
                      <a:pt x="200" y="224"/>
                    </a:cubicBezTo>
                    <a:cubicBezTo>
                      <a:pt x="199" y="224"/>
                      <a:pt x="199" y="221"/>
                      <a:pt x="198" y="221"/>
                    </a:cubicBezTo>
                    <a:cubicBezTo>
                      <a:pt x="197" y="221"/>
                      <a:pt x="196" y="222"/>
                      <a:pt x="196" y="223"/>
                    </a:cubicBezTo>
                    <a:cubicBezTo>
                      <a:pt x="195" y="224"/>
                      <a:pt x="196" y="227"/>
                      <a:pt x="196" y="227"/>
                    </a:cubicBezTo>
                    <a:cubicBezTo>
                      <a:pt x="195" y="230"/>
                      <a:pt x="195" y="230"/>
                      <a:pt x="195" y="230"/>
                    </a:cubicBezTo>
                    <a:cubicBezTo>
                      <a:pt x="195" y="230"/>
                      <a:pt x="193" y="235"/>
                      <a:pt x="192" y="235"/>
                    </a:cubicBezTo>
                    <a:cubicBezTo>
                      <a:pt x="191" y="235"/>
                      <a:pt x="190" y="233"/>
                      <a:pt x="190" y="233"/>
                    </a:cubicBezTo>
                    <a:cubicBezTo>
                      <a:pt x="185" y="232"/>
                      <a:pt x="185" y="232"/>
                      <a:pt x="185" y="232"/>
                    </a:cubicBezTo>
                    <a:cubicBezTo>
                      <a:pt x="186" y="229"/>
                      <a:pt x="186" y="229"/>
                      <a:pt x="186" y="229"/>
                    </a:cubicBezTo>
                    <a:cubicBezTo>
                      <a:pt x="186" y="229"/>
                      <a:pt x="188" y="226"/>
                      <a:pt x="188" y="226"/>
                    </a:cubicBezTo>
                    <a:cubicBezTo>
                      <a:pt x="187" y="224"/>
                      <a:pt x="183" y="225"/>
                      <a:pt x="182" y="225"/>
                    </a:cubicBezTo>
                    <a:cubicBezTo>
                      <a:pt x="181" y="226"/>
                      <a:pt x="180" y="229"/>
                      <a:pt x="180" y="229"/>
                    </a:cubicBezTo>
                    <a:cubicBezTo>
                      <a:pt x="180" y="229"/>
                      <a:pt x="178" y="232"/>
                      <a:pt x="178" y="233"/>
                    </a:cubicBezTo>
                    <a:cubicBezTo>
                      <a:pt x="178" y="234"/>
                      <a:pt x="180" y="237"/>
                      <a:pt x="180" y="237"/>
                    </a:cubicBezTo>
                    <a:cubicBezTo>
                      <a:pt x="182" y="241"/>
                      <a:pt x="182" y="241"/>
                      <a:pt x="182" y="241"/>
                    </a:cubicBezTo>
                    <a:cubicBezTo>
                      <a:pt x="182" y="241"/>
                      <a:pt x="187" y="240"/>
                      <a:pt x="188" y="241"/>
                    </a:cubicBezTo>
                    <a:cubicBezTo>
                      <a:pt x="189" y="242"/>
                      <a:pt x="188" y="243"/>
                      <a:pt x="188" y="244"/>
                    </a:cubicBezTo>
                    <a:cubicBezTo>
                      <a:pt x="187" y="245"/>
                      <a:pt x="184" y="245"/>
                      <a:pt x="182" y="245"/>
                    </a:cubicBezTo>
                    <a:cubicBezTo>
                      <a:pt x="181" y="245"/>
                      <a:pt x="177" y="245"/>
                      <a:pt x="176" y="244"/>
                    </a:cubicBezTo>
                    <a:cubicBezTo>
                      <a:pt x="173" y="241"/>
                      <a:pt x="175" y="230"/>
                      <a:pt x="175" y="230"/>
                    </a:cubicBezTo>
                    <a:cubicBezTo>
                      <a:pt x="175" y="230"/>
                      <a:pt x="176" y="225"/>
                      <a:pt x="175" y="225"/>
                    </a:cubicBezTo>
                    <a:cubicBezTo>
                      <a:pt x="174" y="224"/>
                      <a:pt x="173" y="225"/>
                      <a:pt x="173" y="225"/>
                    </a:cubicBezTo>
                    <a:cubicBezTo>
                      <a:pt x="173" y="225"/>
                      <a:pt x="171" y="226"/>
                      <a:pt x="170" y="226"/>
                    </a:cubicBezTo>
                    <a:cubicBezTo>
                      <a:pt x="170" y="227"/>
                      <a:pt x="170" y="231"/>
                      <a:pt x="170" y="231"/>
                    </a:cubicBezTo>
                    <a:cubicBezTo>
                      <a:pt x="170" y="231"/>
                      <a:pt x="168" y="233"/>
                      <a:pt x="168" y="234"/>
                    </a:cubicBezTo>
                    <a:cubicBezTo>
                      <a:pt x="167" y="235"/>
                      <a:pt x="170" y="237"/>
                      <a:pt x="170" y="238"/>
                    </a:cubicBezTo>
                    <a:cubicBezTo>
                      <a:pt x="171" y="239"/>
                      <a:pt x="170" y="245"/>
                      <a:pt x="170" y="245"/>
                    </a:cubicBezTo>
                    <a:cubicBezTo>
                      <a:pt x="170" y="245"/>
                      <a:pt x="171" y="248"/>
                      <a:pt x="170" y="249"/>
                    </a:cubicBezTo>
                    <a:cubicBezTo>
                      <a:pt x="170" y="249"/>
                      <a:pt x="168" y="250"/>
                      <a:pt x="167" y="250"/>
                    </a:cubicBezTo>
                    <a:cubicBezTo>
                      <a:pt x="166" y="249"/>
                      <a:pt x="166" y="245"/>
                      <a:pt x="166" y="245"/>
                    </a:cubicBezTo>
                    <a:cubicBezTo>
                      <a:pt x="166" y="245"/>
                      <a:pt x="165" y="243"/>
                      <a:pt x="164" y="243"/>
                    </a:cubicBezTo>
                    <a:cubicBezTo>
                      <a:pt x="163" y="242"/>
                      <a:pt x="161" y="243"/>
                      <a:pt x="160" y="244"/>
                    </a:cubicBezTo>
                    <a:cubicBezTo>
                      <a:pt x="159" y="247"/>
                      <a:pt x="160" y="252"/>
                      <a:pt x="160" y="255"/>
                    </a:cubicBezTo>
                    <a:cubicBezTo>
                      <a:pt x="160" y="256"/>
                      <a:pt x="161" y="259"/>
                      <a:pt x="162" y="260"/>
                    </a:cubicBezTo>
                    <a:cubicBezTo>
                      <a:pt x="162" y="261"/>
                      <a:pt x="165" y="262"/>
                      <a:pt x="166" y="262"/>
                    </a:cubicBezTo>
                    <a:cubicBezTo>
                      <a:pt x="167" y="261"/>
                      <a:pt x="168" y="256"/>
                      <a:pt x="168" y="256"/>
                    </a:cubicBezTo>
                    <a:cubicBezTo>
                      <a:pt x="170" y="251"/>
                      <a:pt x="170" y="251"/>
                      <a:pt x="170" y="251"/>
                    </a:cubicBezTo>
                    <a:cubicBezTo>
                      <a:pt x="170" y="251"/>
                      <a:pt x="172" y="250"/>
                      <a:pt x="173" y="250"/>
                    </a:cubicBezTo>
                    <a:cubicBezTo>
                      <a:pt x="174" y="250"/>
                      <a:pt x="177" y="252"/>
                      <a:pt x="177" y="252"/>
                    </a:cubicBezTo>
                    <a:cubicBezTo>
                      <a:pt x="177" y="252"/>
                      <a:pt x="178" y="254"/>
                      <a:pt x="179" y="254"/>
                    </a:cubicBezTo>
                    <a:cubicBezTo>
                      <a:pt x="180" y="254"/>
                      <a:pt x="183" y="254"/>
                      <a:pt x="183" y="254"/>
                    </a:cubicBezTo>
                    <a:cubicBezTo>
                      <a:pt x="183" y="254"/>
                      <a:pt x="186" y="255"/>
                      <a:pt x="187" y="254"/>
                    </a:cubicBezTo>
                    <a:cubicBezTo>
                      <a:pt x="188" y="254"/>
                      <a:pt x="190" y="251"/>
                      <a:pt x="190" y="251"/>
                    </a:cubicBezTo>
                    <a:cubicBezTo>
                      <a:pt x="193" y="247"/>
                      <a:pt x="193" y="247"/>
                      <a:pt x="193" y="247"/>
                    </a:cubicBezTo>
                    <a:cubicBezTo>
                      <a:pt x="194" y="243"/>
                      <a:pt x="194" y="243"/>
                      <a:pt x="194" y="243"/>
                    </a:cubicBezTo>
                    <a:cubicBezTo>
                      <a:pt x="195" y="239"/>
                      <a:pt x="195" y="239"/>
                      <a:pt x="195" y="239"/>
                    </a:cubicBezTo>
                    <a:cubicBezTo>
                      <a:pt x="195" y="233"/>
                      <a:pt x="195" y="233"/>
                      <a:pt x="195" y="233"/>
                    </a:cubicBezTo>
                    <a:cubicBezTo>
                      <a:pt x="199" y="231"/>
                      <a:pt x="199" y="231"/>
                      <a:pt x="199" y="231"/>
                    </a:cubicBezTo>
                    <a:cubicBezTo>
                      <a:pt x="199" y="231"/>
                      <a:pt x="204" y="233"/>
                      <a:pt x="205" y="233"/>
                    </a:cubicBezTo>
                    <a:cubicBezTo>
                      <a:pt x="206" y="233"/>
                      <a:pt x="209" y="228"/>
                      <a:pt x="211" y="227"/>
                    </a:cubicBezTo>
                    <a:cubicBezTo>
                      <a:pt x="212" y="226"/>
                      <a:pt x="215" y="225"/>
                      <a:pt x="216" y="224"/>
                    </a:cubicBezTo>
                    <a:cubicBezTo>
                      <a:pt x="217" y="222"/>
                      <a:pt x="216" y="215"/>
                      <a:pt x="216" y="215"/>
                    </a:cubicBezTo>
                    <a:cubicBezTo>
                      <a:pt x="216" y="215"/>
                      <a:pt x="216" y="209"/>
                      <a:pt x="216" y="207"/>
                    </a:cubicBezTo>
                    <a:cubicBezTo>
                      <a:pt x="215" y="206"/>
                      <a:pt x="212" y="204"/>
                      <a:pt x="211" y="202"/>
                    </a:cubicBezTo>
                    <a:cubicBezTo>
                      <a:pt x="210" y="201"/>
                      <a:pt x="211" y="197"/>
                      <a:pt x="211" y="197"/>
                    </a:cubicBezTo>
                    <a:cubicBezTo>
                      <a:pt x="209" y="181"/>
                      <a:pt x="209" y="181"/>
                      <a:pt x="209" y="181"/>
                    </a:cubicBezTo>
                    <a:cubicBezTo>
                      <a:pt x="209" y="181"/>
                      <a:pt x="209" y="175"/>
                      <a:pt x="209" y="174"/>
                    </a:cubicBezTo>
                    <a:cubicBezTo>
                      <a:pt x="209" y="172"/>
                      <a:pt x="207" y="169"/>
                      <a:pt x="207" y="167"/>
                    </a:cubicBezTo>
                    <a:cubicBezTo>
                      <a:pt x="206" y="165"/>
                      <a:pt x="207" y="161"/>
                      <a:pt x="207" y="158"/>
                    </a:cubicBezTo>
                    <a:cubicBezTo>
                      <a:pt x="207" y="156"/>
                      <a:pt x="207" y="153"/>
                      <a:pt x="207" y="151"/>
                    </a:cubicBezTo>
                    <a:cubicBezTo>
                      <a:pt x="207" y="149"/>
                      <a:pt x="207" y="145"/>
                      <a:pt x="207" y="143"/>
                    </a:cubicBezTo>
                    <a:cubicBezTo>
                      <a:pt x="206" y="142"/>
                      <a:pt x="206" y="141"/>
                      <a:pt x="205" y="141"/>
                    </a:cubicBezTo>
                    <a:cubicBezTo>
                      <a:pt x="204" y="140"/>
                      <a:pt x="200" y="140"/>
                      <a:pt x="198" y="139"/>
                    </a:cubicBezTo>
                    <a:cubicBezTo>
                      <a:pt x="197" y="139"/>
                      <a:pt x="194" y="138"/>
                      <a:pt x="194" y="137"/>
                    </a:cubicBezTo>
                    <a:cubicBezTo>
                      <a:pt x="193" y="136"/>
                      <a:pt x="192" y="132"/>
                      <a:pt x="192" y="131"/>
                    </a:cubicBezTo>
                    <a:cubicBezTo>
                      <a:pt x="192" y="129"/>
                      <a:pt x="192" y="124"/>
                      <a:pt x="192" y="122"/>
                    </a:cubicBezTo>
                    <a:cubicBezTo>
                      <a:pt x="192" y="120"/>
                      <a:pt x="191" y="117"/>
                      <a:pt x="190" y="116"/>
                    </a:cubicBezTo>
                    <a:cubicBezTo>
                      <a:pt x="188" y="115"/>
                      <a:pt x="182" y="114"/>
                      <a:pt x="181" y="112"/>
                    </a:cubicBezTo>
                    <a:cubicBezTo>
                      <a:pt x="179" y="111"/>
                      <a:pt x="177" y="109"/>
                      <a:pt x="177" y="107"/>
                    </a:cubicBezTo>
                    <a:cubicBezTo>
                      <a:pt x="177" y="106"/>
                      <a:pt x="178" y="104"/>
                      <a:pt x="179" y="102"/>
                    </a:cubicBezTo>
                    <a:cubicBezTo>
                      <a:pt x="179" y="101"/>
                      <a:pt x="178" y="100"/>
                      <a:pt x="179" y="99"/>
                    </a:cubicBezTo>
                    <a:cubicBezTo>
                      <a:pt x="179" y="96"/>
                      <a:pt x="183" y="93"/>
                      <a:pt x="185" y="91"/>
                    </a:cubicBezTo>
                    <a:cubicBezTo>
                      <a:pt x="186" y="89"/>
                      <a:pt x="189" y="86"/>
                      <a:pt x="190" y="84"/>
                    </a:cubicBezTo>
                    <a:cubicBezTo>
                      <a:pt x="190" y="81"/>
                      <a:pt x="183" y="76"/>
                      <a:pt x="184" y="73"/>
                    </a:cubicBezTo>
                    <a:cubicBezTo>
                      <a:pt x="184" y="71"/>
                      <a:pt x="188" y="69"/>
                      <a:pt x="190" y="69"/>
                    </a:cubicBezTo>
                    <a:cubicBezTo>
                      <a:pt x="192" y="69"/>
                      <a:pt x="195" y="73"/>
                      <a:pt x="197" y="73"/>
                    </a:cubicBezTo>
                    <a:cubicBezTo>
                      <a:pt x="198" y="74"/>
                      <a:pt x="201" y="74"/>
                      <a:pt x="203" y="73"/>
                    </a:cubicBezTo>
                    <a:cubicBezTo>
                      <a:pt x="205" y="71"/>
                      <a:pt x="206" y="64"/>
                      <a:pt x="207" y="61"/>
                    </a:cubicBezTo>
                    <a:cubicBezTo>
                      <a:pt x="207" y="59"/>
                      <a:pt x="207" y="56"/>
                      <a:pt x="207" y="54"/>
                    </a:cubicBezTo>
                    <a:cubicBezTo>
                      <a:pt x="207" y="51"/>
                      <a:pt x="208" y="44"/>
                      <a:pt x="207" y="41"/>
                    </a:cubicBezTo>
                    <a:cubicBezTo>
                      <a:pt x="205" y="38"/>
                      <a:pt x="201" y="32"/>
                      <a:pt x="198" y="32"/>
                    </a:cubicBezTo>
                    <a:cubicBezTo>
                      <a:pt x="195" y="31"/>
                      <a:pt x="192" y="37"/>
                      <a:pt x="190" y="37"/>
                    </a:cubicBezTo>
                    <a:cubicBezTo>
                      <a:pt x="188" y="37"/>
                      <a:pt x="185" y="33"/>
                      <a:pt x="184" y="32"/>
                    </a:cubicBezTo>
                    <a:cubicBezTo>
                      <a:pt x="181" y="28"/>
                      <a:pt x="179" y="19"/>
                      <a:pt x="179" y="15"/>
                    </a:cubicBezTo>
                    <a:cubicBezTo>
                      <a:pt x="178" y="11"/>
                      <a:pt x="179" y="0"/>
                      <a:pt x="179" y="0"/>
                    </a:cubicBezTo>
                    <a:lnTo>
                      <a:pt x="696" y="0"/>
                    </a:lnTo>
                    <a:close/>
                    <a:moveTo>
                      <a:pt x="194" y="96"/>
                    </a:moveTo>
                    <a:cubicBezTo>
                      <a:pt x="193" y="98"/>
                      <a:pt x="188" y="101"/>
                      <a:pt x="188" y="101"/>
                    </a:cubicBezTo>
                    <a:cubicBezTo>
                      <a:pt x="188" y="101"/>
                      <a:pt x="183" y="103"/>
                      <a:pt x="183" y="105"/>
                    </a:cubicBezTo>
                    <a:cubicBezTo>
                      <a:pt x="183" y="106"/>
                      <a:pt x="188" y="107"/>
                      <a:pt x="188" y="107"/>
                    </a:cubicBezTo>
                    <a:cubicBezTo>
                      <a:pt x="192" y="109"/>
                      <a:pt x="192" y="109"/>
                      <a:pt x="192" y="109"/>
                    </a:cubicBezTo>
                    <a:cubicBezTo>
                      <a:pt x="195" y="114"/>
                      <a:pt x="195" y="114"/>
                      <a:pt x="195" y="114"/>
                    </a:cubicBezTo>
                    <a:cubicBezTo>
                      <a:pt x="196" y="121"/>
                      <a:pt x="196" y="121"/>
                      <a:pt x="196" y="121"/>
                    </a:cubicBezTo>
                    <a:cubicBezTo>
                      <a:pt x="196" y="121"/>
                      <a:pt x="194" y="128"/>
                      <a:pt x="196" y="129"/>
                    </a:cubicBezTo>
                    <a:cubicBezTo>
                      <a:pt x="196" y="130"/>
                      <a:pt x="200" y="129"/>
                      <a:pt x="200" y="129"/>
                    </a:cubicBezTo>
                    <a:cubicBezTo>
                      <a:pt x="204" y="126"/>
                      <a:pt x="204" y="126"/>
                      <a:pt x="204" y="126"/>
                    </a:cubicBezTo>
                    <a:cubicBezTo>
                      <a:pt x="204" y="126"/>
                      <a:pt x="209" y="127"/>
                      <a:pt x="210" y="128"/>
                    </a:cubicBezTo>
                    <a:cubicBezTo>
                      <a:pt x="211" y="129"/>
                      <a:pt x="210" y="132"/>
                      <a:pt x="210" y="133"/>
                    </a:cubicBezTo>
                    <a:cubicBezTo>
                      <a:pt x="211" y="135"/>
                      <a:pt x="213" y="137"/>
                      <a:pt x="214" y="139"/>
                    </a:cubicBezTo>
                    <a:cubicBezTo>
                      <a:pt x="214" y="141"/>
                      <a:pt x="214" y="150"/>
                      <a:pt x="214" y="150"/>
                    </a:cubicBezTo>
                    <a:cubicBezTo>
                      <a:pt x="214" y="150"/>
                      <a:pt x="217" y="151"/>
                      <a:pt x="218" y="150"/>
                    </a:cubicBezTo>
                    <a:cubicBezTo>
                      <a:pt x="219" y="149"/>
                      <a:pt x="220" y="144"/>
                      <a:pt x="220" y="144"/>
                    </a:cubicBezTo>
                    <a:cubicBezTo>
                      <a:pt x="226" y="139"/>
                      <a:pt x="226" y="139"/>
                      <a:pt x="226" y="139"/>
                    </a:cubicBezTo>
                    <a:cubicBezTo>
                      <a:pt x="226" y="139"/>
                      <a:pt x="227" y="135"/>
                      <a:pt x="226" y="133"/>
                    </a:cubicBezTo>
                    <a:cubicBezTo>
                      <a:pt x="225" y="132"/>
                      <a:pt x="221" y="130"/>
                      <a:pt x="220" y="129"/>
                    </a:cubicBezTo>
                    <a:cubicBezTo>
                      <a:pt x="218" y="127"/>
                      <a:pt x="217" y="123"/>
                      <a:pt x="217" y="123"/>
                    </a:cubicBezTo>
                    <a:cubicBezTo>
                      <a:pt x="214" y="114"/>
                      <a:pt x="214" y="114"/>
                      <a:pt x="214" y="114"/>
                    </a:cubicBezTo>
                    <a:cubicBezTo>
                      <a:pt x="212" y="108"/>
                      <a:pt x="212" y="108"/>
                      <a:pt x="212" y="108"/>
                    </a:cubicBezTo>
                    <a:cubicBezTo>
                      <a:pt x="212" y="108"/>
                      <a:pt x="209" y="107"/>
                      <a:pt x="208" y="108"/>
                    </a:cubicBezTo>
                    <a:cubicBezTo>
                      <a:pt x="207" y="109"/>
                      <a:pt x="207" y="114"/>
                      <a:pt x="207" y="114"/>
                    </a:cubicBezTo>
                    <a:cubicBezTo>
                      <a:pt x="208" y="118"/>
                      <a:pt x="208" y="118"/>
                      <a:pt x="208" y="118"/>
                    </a:cubicBezTo>
                    <a:cubicBezTo>
                      <a:pt x="208" y="118"/>
                      <a:pt x="212" y="121"/>
                      <a:pt x="212" y="123"/>
                    </a:cubicBezTo>
                    <a:cubicBezTo>
                      <a:pt x="211" y="125"/>
                      <a:pt x="205" y="124"/>
                      <a:pt x="203" y="123"/>
                    </a:cubicBezTo>
                    <a:cubicBezTo>
                      <a:pt x="201" y="122"/>
                      <a:pt x="200" y="116"/>
                      <a:pt x="200" y="116"/>
                    </a:cubicBezTo>
                    <a:cubicBezTo>
                      <a:pt x="200" y="110"/>
                      <a:pt x="200" y="110"/>
                      <a:pt x="200" y="110"/>
                    </a:cubicBezTo>
                    <a:cubicBezTo>
                      <a:pt x="203" y="103"/>
                      <a:pt x="203" y="103"/>
                      <a:pt x="203" y="103"/>
                    </a:cubicBezTo>
                    <a:cubicBezTo>
                      <a:pt x="207" y="103"/>
                      <a:pt x="207" y="103"/>
                      <a:pt x="207" y="103"/>
                    </a:cubicBezTo>
                    <a:cubicBezTo>
                      <a:pt x="207" y="103"/>
                      <a:pt x="211" y="101"/>
                      <a:pt x="212" y="99"/>
                    </a:cubicBezTo>
                    <a:cubicBezTo>
                      <a:pt x="212" y="98"/>
                      <a:pt x="212" y="95"/>
                      <a:pt x="212" y="94"/>
                    </a:cubicBezTo>
                    <a:cubicBezTo>
                      <a:pt x="211" y="93"/>
                      <a:pt x="208" y="90"/>
                      <a:pt x="207" y="90"/>
                    </a:cubicBezTo>
                    <a:cubicBezTo>
                      <a:pt x="206" y="90"/>
                      <a:pt x="203" y="91"/>
                      <a:pt x="202" y="90"/>
                    </a:cubicBezTo>
                    <a:cubicBezTo>
                      <a:pt x="200" y="89"/>
                      <a:pt x="198" y="84"/>
                      <a:pt x="198" y="84"/>
                    </a:cubicBezTo>
                    <a:cubicBezTo>
                      <a:pt x="198" y="84"/>
                      <a:pt x="195" y="83"/>
                      <a:pt x="194" y="84"/>
                    </a:cubicBezTo>
                    <a:cubicBezTo>
                      <a:pt x="192" y="86"/>
                      <a:pt x="196" y="93"/>
                      <a:pt x="194" y="9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5" name="Freeform 7">
                <a:extLst>
                  <a:ext uri="{FF2B5EF4-FFF2-40B4-BE49-F238E27FC236}">
                    <a16:creationId xmlns:a16="http://schemas.microsoft.com/office/drawing/2014/main" id="{77E48065-5D71-4E79-B254-7B9F76EE756D}"/>
                  </a:ext>
                </a:extLst>
              </p:cNvPr>
              <p:cNvSpPr>
                <a:spLocks/>
              </p:cNvSpPr>
              <p:nvPr/>
            </p:nvSpPr>
            <p:spPr bwMode="auto">
              <a:xfrm>
                <a:off x="3741738" y="1911350"/>
                <a:ext cx="1509713" cy="854075"/>
              </a:xfrm>
              <a:custGeom>
                <a:avLst/>
                <a:gdLst>
                  <a:gd name="T0" fmla="*/ 951 w 951"/>
                  <a:gd name="T1" fmla="*/ 0 h 538"/>
                  <a:gd name="T2" fmla="*/ 398 w 951"/>
                  <a:gd name="T3" fmla="*/ 468 h 538"/>
                  <a:gd name="T4" fmla="*/ 382 w 951"/>
                  <a:gd name="T5" fmla="*/ 517 h 538"/>
                  <a:gd name="T6" fmla="*/ 369 w 951"/>
                  <a:gd name="T7" fmla="*/ 498 h 538"/>
                  <a:gd name="T8" fmla="*/ 359 w 951"/>
                  <a:gd name="T9" fmla="*/ 508 h 538"/>
                  <a:gd name="T10" fmla="*/ 348 w 951"/>
                  <a:gd name="T11" fmla="*/ 517 h 538"/>
                  <a:gd name="T12" fmla="*/ 331 w 951"/>
                  <a:gd name="T13" fmla="*/ 520 h 538"/>
                  <a:gd name="T14" fmla="*/ 314 w 951"/>
                  <a:gd name="T15" fmla="*/ 521 h 538"/>
                  <a:gd name="T16" fmla="*/ 295 w 951"/>
                  <a:gd name="T17" fmla="*/ 518 h 538"/>
                  <a:gd name="T18" fmla="*/ 290 w 951"/>
                  <a:gd name="T19" fmla="*/ 531 h 538"/>
                  <a:gd name="T20" fmla="*/ 265 w 951"/>
                  <a:gd name="T21" fmla="*/ 525 h 538"/>
                  <a:gd name="T22" fmla="*/ 251 w 951"/>
                  <a:gd name="T23" fmla="*/ 538 h 538"/>
                  <a:gd name="T24" fmla="*/ 237 w 951"/>
                  <a:gd name="T25" fmla="*/ 509 h 538"/>
                  <a:gd name="T26" fmla="*/ 222 w 951"/>
                  <a:gd name="T27" fmla="*/ 488 h 538"/>
                  <a:gd name="T28" fmla="*/ 204 w 951"/>
                  <a:gd name="T29" fmla="*/ 481 h 538"/>
                  <a:gd name="T30" fmla="*/ 204 w 951"/>
                  <a:gd name="T31" fmla="*/ 457 h 538"/>
                  <a:gd name="T32" fmla="*/ 181 w 951"/>
                  <a:gd name="T33" fmla="*/ 409 h 538"/>
                  <a:gd name="T34" fmla="*/ 169 w 951"/>
                  <a:gd name="T35" fmla="*/ 397 h 538"/>
                  <a:gd name="T36" fmla="*/ 161 w 951"/>
                  <a:gd name="T37" fmla="*/ 391 h 538"/>
                  <a:gd name="T38" fmla="*/ 153 w 951"/>
                  <a:gd name="T39" fmla="*/ 405 h 538"/>
                  <a:gd name="T40" fmla="*/ 143 w 951"/>
                  <a:gd name="T41" fmla="*/ 411 h 538"/>
                  <a:gd name="T42" fmla="*/ 137 w 951"/>
                  <a:gd name="T43" fmla="*/ 417 h 538"/>
                  <a:gd name="T44" fmla="*/ 126 w 951"/>
                  <a:gd name="T45" fmla="*/ 405 h 538"/>
                  <a:gd name="T46" fmla="*/ 118 w 951"/>
                  <a:gd name="T47" fmla="*/ 397 h 538"/>
                  <a:gd name="T48" fmla="*/ 119 w 951"/>
                  <a:gd name="T49" fmla="*/ 378 h 538"/>
                  <a:gd name="T50" fmla="*/ 131 w 951"/>
                  <a:gd name="T51" fmla="*/ 366 h 538"/>
                  <a:gd name="T52" fmla="*/ 123 w 951"/>
                  <a:gd name="T53" fmla="*/ 356 h 538"/>
                  <a:gd name="T54" fmla="*/ 120 w 951"/>
                  <a:gd name="T55" fmla="*/ 339 h 538"/>
                  <a:gd name="T56" fmla="*/ 129 w 951"/>
                  <a:gd name="T57" fmla="*/ 336 h 538"/>
                  <a:gd name="T58" fmla="*/ 133 w 951"/>
                  <a:gd name="T59" fmla="*/ 296 h 538"/>
                  <a:gd name="T60" fmla="*/ 114 w 951"/>
                  <a:gd name="T61" fmla="*/ 280 h 538"/>
                  <a:gd name="T62" fmla="*/ 98 w 951"/>
                  <a:gd name="T63" fmla="*/ 263 h 538"/>
                  <a:gd name="T64" fmla="*/ 89 w 951"/>
                  <a:gd name="T65" fmla="*/ 246 h 538"/>
                  <a:gd name="T66" fmla="*/ 56 w 951"/>
                  <a:gd name="T67" fmla="*/ 205 h 538"/>
                  <a:gd name="T68" fmla="*/ 41 w 951"/>
                  <a:gd name="T69" fmla="*/ 202 h 538"/>
                  <a:gd name="T70" fmla="*/ 29 w 951"/>
                  <a:gd name="T71" fmla="*/ 194 h 538"/>
                  <a:gd name="T72" fmla="*/ 27 w 951"/>
                  <a:gd name="T73" fmla="*/ 176 h 538"/>
                  <a:gd name="T74" fmla="*/ 0 w 951"/>
                  <a:gd name="T75" fmla="*/ 12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1" h="538">
                    <a:moveTo>
                      <a:pt x="0" y="0"/>
                    </a:moveTo>
                    <a:lnTo>
                      <a:pt x="951" y="0"/>
                    </a:lnTo>
                    <a:lnTo>
                      <a:pt x="951" y="468"/>
                    </a:lnTo>
                    <a:lnTo>
                      <a:pt x="398" y="468"/>
                    </a:lnTo>
                    <a:lnTo>
                      <a:pt x="398" y="527"/>
                    </a:lnTo>
                    <a:lnTo>
                      <a:pt x="382" y="517"/>
                    </a:lnTo>
                    <a:lnTo>
                      <a:pt x="378" y="503"/>
                    </a:lnTo>
                    <a:lnTo>
                      <a:pt x="369" y="498"/>
                    </a:lnTo>
                    <a:lnTo>
                      <a:pt x="363" y="507"/>
                    </a:lnTo>
                    <a:lnTo>
                      <a:pt x="359" y="508"/>
                    </a:lnTo>
                    <a:lnTo>
                      <a:pt x="361" y="519"/>
                    </a:lnTo>
                    <a:lnTo>
                      <a:pt x="348" y="517"/>
                    </a:lnTo>
                    <a:lnTo>
                      <a:pt x="338" y="520"/>
                    </a:lnTo>
                    <a:lnTo>
                      <a:pt x="331" y="520"/>
                    </a:lnTo>
                    <a:lnTo>
                      <a:pt x="322" y="517"/>
                    </a:lnTo>
                    <a:lnTo>
                      <a:pt x="314" y="521"/>
                    </a:lnTo>
                    <a:lnTo>
                      <a:pt x="302" y="519"/>
                    </a:lnTo>
                    <a:lnTo>
                      <a:pt x="295" y="518"/>
                    </a:lnTo>
                    <a:lnTo>
                      <a:pt x="295" y="526"/>
                    </a:lnTo>
                    <a:lnTo>
                      <a:pt x="290" y="531"/>
                    </a:lnTo>
                    <a:lnTo>
                      <a:pt x="275" y="525"/>
                    </a:lnTo>
                    <a:lnTo>
                      <a:pt x="265" y="525"/>
                    </a:lnTo>
                    <a:lnTo>
                      <a:pt x="257" y="532"/>
                    </a:lnTo>
                    <a:lnTo>
                      <a:pt x="251" y="538"/>
                    </a:lnTo>
                    <a:lnTo>
                      <a:pt x="242" y="531"/>
                    </a:lnTo>
                    <a:lnTo>
                      <a:pt x="237" y="509"/>
                    </a:lnTo>
                    <a:lnTo>
                      <a:pt x="228" y="490"/>
                    </a:lnTo>
                    <a:lnTo>
                      <a:pt x="222" y="488"/>
                    </a:lnTo>
                    <a:lnTo>
                      <a:pt x="212" y="492"/>
                    </a:lnTo>
                    <a:lnTo>
                      <a:pt x="204" y="481"/>
                    </a:lnTo>
                    <a:lnTo>
                      <a:pt x="206" y="467"/>
                    </a:lnTo>
                    <a:lnTo>
                      <a:pt x="204" y="457"/>
                    </a:lnTo>
                    <a:lnTo>
                      <a:pt x="183" y="434"/>
                    </a:lnTo>
                    <a:lnTo>
                      <a:pt x="181" y="409"/>
                    </a:lnTo>
                    <a:lnTo>
                      <a:pt x="177" y="399"/>
                    </a:lnTo>
                    <a:lnTo>
                      <a:pt x="169" y="397"/>
                    </a:lnTo>
                    <a:lnTo>
                      <a:pt x="168" y="390"/>
                    </a:lnTo>
                    <a:lnTo>
                      <a:pt x="161" y="391"/>
                    </a:lnTo>
                    <a:lnTo>
                      <a:pt x="159" y="399"/>
                    </a:lnTo>
                    <a:lnTo>
                      <a:pt x="153" y="405"/>
                    </a:lnTo>
                    <a:lnTo>
                      <a:pt x="147" y="405"/>
                    </a:lnTo>
                    <a:lnTo>
                      <a:pt x="143" y="411"/>
                    </a:lnTo>
                    <a:lnTo>
                      <a:pt x="139" y="412"/>
                    </a:lnTo>
                    <a:lnTo>
                      <a:pt x="137" y="417"/>
                    </a:lnTo>
                    <a:lnTo>
                      <a:pt x="131" y="409"/>
                    </a:lnTo>
                    <a:lnTo>
                      <a:pt x="126" y="405"/>
                    </a:lnTo>
                    <a:lnTo>
                      <a:pt x="119" y="405"/>
                    </a:lnTo>
                    <a:lnTo>
                      <a:pt x="118" y="397"/>
                    </a:lnTo>
                    <a:lnTo>
                      <a:pt x="122" y="389"/>
                    </a:lnTo>
                    <a:lnTo>
                      <a:pt x="119" y="378"/>
                    </a:lnTo>
                    <a:lnTo>
                      <a:pt x="127" y="372"/>
                    </a:lnTo>
                    <a:lnTo>
                      <a:pt x="131" y="366"/>
                    </a:lnTo>
                    <a:lnTo>
                      <a:pt x="131" y="357"/>
                    </a:lnTo>
                    <a:lnTo>
                      <a:pt x="123" y="356"/>
                    </a:lnTo>
                    <a:lnTo>
                      <a:pt x="126" y="345"/>
                    </a:lnTo>
                    <a:lnTo>
                      <a:pt x="120" y="339"/>
                    </a:lnTo>
                    <a:lnTo>
                      <a:pt x="124" y="335"/>
                    </a:lnTo>
                    <a:lnTo>
                      <a:pt x="129" y="336"/>
                    </a:lnTo>
                    <a:lnTo>
                      <a:pt x="126" y="314"/>
                    </a:lnTo>
                    <a:lnTo>
                      <a:pt x="133" y="296"/>
                    </a:lnTo>
                    <a:lnTo>
                      <a:pt x="135" y="281"/>
                    </a:lnTo>
                    <a:lnTo>
                      <a:pt x="114" y="280"/>
                    </a:lnTo>
                    <a:lnTo>
                      <a:pt x="106" y="269"/>
                    </a:lnTo>
                    <a:lnTo>
                      <a:pt x="98" y="263"/>
                    </a:lnTo>
                    <a:lnTo>
                      <a:pt x="91" y="255"/>
                    </a:lnTo>
                    <a:lnTo>
                      <a:pt x="89" y="246"/>
                    </a:lnTo>
                    <a:lnTo>
                      <a:pt x="79" y="240"/>
                    </a:lnTo>
                    <a:lnTo>
                      <a:pt x="56" y="205"/>
                    </a:lnTo>
                    <a:lnTo>
                      <a:pt x="48" y="205"/>
                    </a:lnTo>
                    <a:lnTo>
                      <a:pt x="41" y="202"/>
                    </a:lnTo>
                    <a:lnTo>
                      <a:pt x="39" y="197"/>
                    </a:lnTo>
                    <a:lnTo>
                      <a:pt x="29" y="194"/>
                    </a:lnTo>
                    <a:lnTo>
                      <a:pt x="32" y="181"/>
                    </a:lnTo>
                    <a:lnTo>
                      <a:pt x="27" y="176"/>
                    </a:lnTo>
                    <a:lnTo>
                      <a:pt x="27" y="155"/>
                    </a:lnTo>
                    <a:lnTo>
                      <a:pt x="0" y="125"/>
                    </a:lnTo>
                    <a:lnTo>
                      <a:pt x="0"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6" name="Freeform 8">
                <a:extLst>
                  <a:ext uri="{FF2B5EF4-FFF2-40B4-BE49-F238E27FC236}">
                    <a16:creationId xmlns:a16="http://schemas.microsoft.com/office/drawing/2014/main" id="{273A0EF8-9F3A-4241-B89A-7571AEBFE7ED}"/>
                  </a:ext>
                </a:extLst>
              </p:cNvPr>
              <p:cNvSpPr>
                <a:spLocks/>
              </p:cNvSpPr>
              <p:nvPr/>
            </p:nvSpPr>
            <p:spPr bwMode="auto">
              <a:xfrm>
                <a:off x="5251451" y="1911350"/>
                <a:ext cx="938213" cy="573088"/>
              </a:xfrm>
              <a:custGeom>
                <a:avLst/>
                <a:gdLst>
                  <a:gd name="T0" fmla="*/ 0 w 591"/>
                  <a:gd name="T1" fmla="*/ 361 h 361"/>
                  <a:gd name="T2" fmla="*/ 591 w 591"/>
                  <a:gd name="T3" fmla="*/ 361 h 361"/>
                  <a:gd name="T4" fmla="*/ 591 w 591"/>
                  <a:gd name="T5" fmla="*/ 318 h 361"/>
                  <a:gd name="T6" fmla="*/ 580 w 591"/>
                  <a:gd name="T7" fmla="*/ 303 h 361"/>
                  <a:gd name="T8" fmla="*/ 575 w 591"/>
                  <a:gd name="T9" fmla="*/ 279 h 361"/>
                  <a:gd name="T10" fmla="*/ 577 w 591"/>
                  <a:gd name="T11" fmla="*/ 262 h 361"/>
                  <a:gd name="T12" fmla="*/ 578 w 591"/>
                  <a:gd name="T13" fmla="*/ 246 h 361"/>
                  <a:gd name="T14" fmla="*/ 573 w 591"/>
                  <a:gd name="T15" fmla="*/ 237 h 361"/>
                  <a:gd name="T16" fmla="*/ 570 w 591"/>
                  <a:gd name="T17" fmla="*/ 161 h 361"/>
                  <a:gd name="T18" fmla="*/ 559 w 591"/>
                  <a:gd name="T19" fmla="*/ 137 h 361"/>
                  <a:gd name="T20" fmla="*/ 550 w 591"/>
                  <a:gd name="T21" fmla="*/ 114 h 361"/>
                  <a:gd name="T22" fmla="*/ 549 w 591"/>
                  <a:gd name="T23" fmla="*/ 62 h 361"/>
                  <a:gd name="T24" fmla="*/ 549 w 591"/>
                  <a:gd name="T25" fmla="*/ 47 h 361"/>
                  <a:gd name="T26" fmla="*/ 551 w 591"/>
                  <a:gd name="T27" fmla="*/ 39 h 361"/>
                  <a:gd name="T28" fmla="*/ 551 w 591"/>
                  <a:gd name="T29" fmla="*/ 30 h 361"/>
                  <a:gd name="T30" fmla="*/ 548 w 591"/>
                  <a:gd name="T31" fmla="*/ 22 h 361"/>
                  <a:gd name="T32" fmla="*/ 543 w 591"/>
                  <a:gd name="T33" fmla="*/ 10 h 361"/>
                  <a:gd name="T34" fmla="*/ 543 w 591"/>
                  <a:gd name="T35" fmla="*/ 0 h 361"/>
                  <a:gd name="T36" fmla="*/ 0 w 591"/>
                  <a:gd name="T37" fmla="*/ 0 h 361"/>
                  <a:gd name="T38" fmla="*/ 0 w 591"/>
                  <a:gd name="T39"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1" h="361">
                    <a:moveTo>
                      <a:pt x="0" y="361"/>
                    </a:moveTo>
                    <a:lnTo>
                      <a:pt x="591" y="361"/>
                    </a:lnTo>
                    <a:lnTo>
                      <a:pt x="591" y="318"/>
                    </a:lnTo>
                    <a:lnTo>
                      <a:pt x="580" y="303"/>
                    </a:lnTo>
                    <a:lnTo>
                      <a:pt x="575" y="279"/>
                    </a:lnTo>
                    <a:lnTo>
                      <a:pt x="577" y="262"/>
                    </a:lnTo>
                    <a:lnTo>
                      <a:pt x="578" y="246"/>
                    </a:lnTo>
                    <a:lnTo>
                      <a:pt x="573" y="237"/>
                    </a:lnTo>
                    <a:lnTo>
                      <a:pt x="570" y="161"/>
                    </a:lnTo>
                    <a:lnTo>
                      <a:pt x="559" y="137"/>
                    </a:lnTo>
                    <a:lnTo>
                      <a:pt x="550" y="114"/>
                    </a:lnTo>
                    <a:lnTo>
                      <a:pt x="549" y="62"/>
                    </a:lnTo>
                    <a:lnTo>
                      <a:pt x="549" y="47"/>
                    </a:lnTo>
                    <a:lnTo>
                      <a:pt x="551" y="39"/>
                    </a:lnTo>
                    <a:lnTo>
                      <a:pt x="551" y="30"/>
                    </a:lnTo>
                    <a:lnTo>
                      <a:pt x="548" y="22"/>
                    </a:lnTo>
                    <a:lnTo>
                      <a:pt x="543" y="10"/>
                    </a:lnTo>
                    <a:lnTo>
                      <a:pt x="543" y="0"/>
                    </a:lnTo>
                    <a:lnTo>
                      <a:pt x="0" y="0"/>
                    </a:lnTo>
                    <a:lnTo>
                      <a:pt x="0" y="361"/>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7" name="Freeform 9">
                <a:extLst>
                  <a:ext uri="{FF2B5EF4-FFF2-40B4-BE49-F238E27FC236}">
                    <a16:creationId xmlns:a16="http://schemas.microsoft.com/office/drawing/2014/main" id="{6EEF41BF-861E-40F9-BDC1-6AC247AE27BD}"/>
                  </a:ext>
                </a:extLst>
              </p:cNvPr>
              <p:cNvSpPr>
                <a:spLocks/>
              </p:cNvSpPr>
              <p:nvPr/>
            </p:nvSpPr>
            <p:spPr bwMode="auto">
              <a:xfrm>
                <a:off x="6115051" y="1858963"/>
                <a:ext cx="960438" cy="1060450"/>
              </a:xfrm>
              <a:custGeom>
                <a:avLst/>
                <a:gdLst>
                  <a:gd name="T0" fmla="*/ 176 w 691"/>
                  <a:gd name="T1" fmla="*/ 37 h 758"/>
                  <a:gd name="T2" fmla="*/ 205 w 691"/>
                  <a:gd name="T3" fmla="*/ 0 h 758"/>
                  <a:gd name="T4" fmla="*/ 218 w 691"/>
                  <a:gd name="T5" fmla="*/ 57 h 758"/>
                  <a:gd name="T6" fmla="*/ 230 w 691"/>
                  <a:gd name="T7" fmla="*/ 57 h 758"/>
                  <a:gd name="T8" fmla="*/ 243 w 691"/>
                  <a:gd name="T9" fmla="*/ 78 h 758"/>
                  <a:gd name="T10" fmla="*/ 267 w 691"/>
                  <a:gd name="T11" fmla="*/ 84 h 758"/>
                  <a:gd name="T12" fmla="*/ 309 w 691"/>
                  <a:gd name="T13" fmla="*/ 102 h 758"/>
                  <a:gd name="T14" fmla="*/ 336 w 691"/>
                  <a:gd name="T15" fmla="*/ 92 h 758"/>
                  <a:gd name="T16" fmla="*/ 390 w 691"/>
                  <a:gd name="T17" fmla="*/ 87 h 758"/>
                  <a:gd name="T18" fmla="*/ 404 w 691"/>
                  <a:gd name="T19" fmla="*/ 111 h 758"/>
                  <a:gd name="T20" fmla="*/ 431 w 691"/>
                  <a:gd name="T21" fmla="*/ 122 h 758"/>
                  <a:gd name="T22" fmla="*/ 447 w 691"/>
                  <a:gd name="T23" fmla="*/ 139 h 758"/>
                  <a:gd name="T24" fmla="*/ 467 w 691"/>
                  <a:gd name="T25" fmla="*/ 125 h 758"/>
                  <a:gd name="T26" fmla="*/ 495 w 691"/>
                  <a:gd name="T27" fmla="*/ 145 h 758"/>
                  <a:gd name="T28" fmla="*/ 511 w 691"/>
                  <a:gd name="T29" fmla="*/ 158 h 758"/>
                  <a:gd name="T30" fmla="*/ 537 w 691"/>
                  <a:gd name="T31" fmla="*/ 162 h 758"/>
                  <a:gd name="T32" fmla="*/ 583 w 691"/>
                  <a:gd name="T33" fmla="*/ 160 h 758"/>
                  <a:gd name="T34" fmla="*/ 661 w 691"/>
                  <a:gd name="T35" fmla="*/ 174 h 758"/>
                  <a:gd name="T36" fmla="*/ 691 w 691"/>
                  <a:gd name="T37" fmla="*/ 174 h 758"/>
                  <a:gd name="T38" fmla="*/ 591 w 691"/>
                  <a:gd name="T39" fmla="*/ 221 h 758"/>
                  <a:gd name="T40" fmla="*/ 471 w 691"/>
                  <a:gd name="T41" fmla="*/ 330 h 758"/>
                  <a:gd name="T42" fmla="*/ 459 w 691"/>
                  <a:gd name="T43" fmla="*/ 349 h 758"/>
                  <a:gd name="T44" fmla="*/ 445 w 691"/>
                  <a:gd name="T45" fmla="*/ 432 h 758"/>
                  <a:gd name="T46" fmla="*/ 430 w 691"/>
                  <a:gd name="T47" fmla="*/ 438 h 758"/>
                  <a:gd name="T48" fmla="*/ 408 w 691"/>
                  <a:gd name="T49" fmla="*/ 451 h 758"/>
                  <a:gd name="T50" fmla="*/ 391 w 691"/>
                  <a:gd name="T51" fmla="*/ 478 h 758"/>
                  <a:gd name="T52" fmla="*/ 404 w 691"/>
                  <a:gd name="T53" fmla="*/ 497 h 758"/>
                  <a:gd name="T54" fmla="*/ 402 w 691"/>
                  <a:gd name="T55" fmla="*/ 527 h 758"/>
                  <a:gd name="T56" fmla="*/ 403 w 691"/>
                  <a:gd name="T57" fmla="*/ 553 h 758"/>
                  <a:gd name="T58" fmla="*/ 404 w 691"/>
                  <a:gd name="T59" fmla="*/ 585 h 758"/>
                  <a:gd name="T60" fmla="*/ 399 w 691"/>
                  <a:gd name="T61" fmla="*/ 603 h 758"/>
                  <a:gd name="T62" fmla="*/ 437 w 691"/>
                  <a:gd name="T63" fmla="*/ 621 h 758"/>
                  <a:gd name="T64" fmla="*/ 472 w 691"/>
                  <a:gd name="T65" fmla="*/ 647 h 758"/>
                  <a:gd name="T66" fmla="*/ 512 w 691"/>
                  <a:gd name="T67" fmla="*/ 692 h 758"/>
                  <a:gd name="T68" fmla="*/ 542 w 691"/>
                  <a:gd name="T69" fmla="*/ 725 h 758"/>
                  <a:gd name="T70" fmla="*/ 66 w 691"/>
                  <a:gd name="T71" fmla="*/ 758 h 758"/>
                  <a:gd name="T72" fmla="*/ 55 w 691"/>
                  <a:gd name="T73" fmla="*/ 519 h 758"/>
                  <a:gd name="T74" fmla="*/ 36 w 691"/>
                  <a:gd name="T75" fmla="*/ 483 h 758"/>
                  <a:gd name="T76" fmla="*/ 55 w 691"/>
                  <a:gd name="T77" fmla="*/ 447 h 758"/>
                  <a:gd name="T78" fmla="*/ 42 w 691"/>
                  <a:gd name="T79" fmla="*/ 381 h 758"/>
                  <a:gd name="T80" fmla="*/ 40 w 691"/>
                  <a:gd name="T81" fmla="*/ 316 h 758"/>
                  <a:gd name="T82" fmla="*/ 30 w 691"/>
                  <a:gd name="T83" fmla="*/ 220 h 758"/>
                  <a:gd name="T84" fmla="*/ 6 w 691"/>
                  <a:gd name="T85" fmla="*/ 107 h 758"/>
                  <a:gd name="T86" fmla="*/ 9 w 691"/>
                  <a:gd name="T87" fmla="*/ 82 h 758"/>
                  <a:gd name="T88" fmla="*/ 5 w 691"/>
                  <a:gd name="T89" fmla="*/ 62 h 758"/>
                  <a:gd name="T90" fmla="*/ 0 w 691"/>
                  <a:gd name="T91" fmla="*/ 37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1" h="758">
                    <a:moveTo>
                      <a:pt x="0" y="37"/>
                    </a:moveTo>
                    <a:cubicBezTo>
                      <a:pt x="176" y="37"/>
                      <a:pt x="176" y="37"/>
                      <a:pt x="176" y="37"/>
                    </a:cubicBezTo>
                    <a:cubicBezTo>
                      <a:pt x="176" y="0"/>
                      <a:pt x="176" y="0"/>
                      <a:pt x="176" y="0"/>
                    </a:cubicBezTo>
                    <a:cubicBezTo>
                      <a:pt x="205" y="0"/>
                      <a:pt x="205" y="0"/>
                      <a:pt x="205" y="0"/>
                    </a:cubicBezTo>
                    <a:cubicBezTo>
                      <a:pt x="206" y="37"/>
                      <a:pt x="206" y="37"/>
                      <a:pt x="206" y="37"/>
                    </a:cubicBezTo>
                    <a:cubicBezTo>
                      <a:pt x="218" y="57"/>
                      <a:pt x="218" y="57"/>
                      <a:pt x="218" y="57"/>
                    </a:cubicBezTo>
                    <a:cubicBezTo>
                      <a:pt x="224" y="57"/>
                      <a:pt x="224" y="57"/>
                      <a:pt x="224" y="57"/>
                    </a:cubicBezTo>
                    <a:cubicBezTo>
                      <a:pt x="230" y="57"/>
                      <a:pt x="230" y="57"/>
                      <a:pt x="230" y="57"/>
                    </a:cubicBezTo>
                    <a:cubicBezTo>
                      <a:pt x="230" y="69"/>
                      <a:pt x="230" y="69"/>
                      <a:pt x="230" y="69"/>
                    </a:cubicBezTo>
                    <a:cubicBezTo>
                      <a:pt x="243" y="78"/>
                      <a:pt x="243" y="78"/>
                      <a:pt x="243" y="78"/>
                    </a:cubicBezTo>
                    <a:cubicBezTo>
                      <a:pt x="267" y="78"/>
                      <a:pt x="267" y="78"/>
                      <a:pt x="267" y="78"/>
                    </a:cubicBezTo>
                    <a:cubicBezTo>
                      <a:pt x="267" y="84"/>
                      <a:pt x="267" y="84"/>
                      <a:pt x="267" y="84"/>
                    </a:cubicBezTo>
                    <a:cubicBezTo>
                      <a:pt x="302" y="84"/>
                      <a:pt x="302" y="84"/>
                      <a:pt x="302" y="84"/>
                    </a:cubicBezTo>
                    <a:cubicBezTo>
                      <a:pt x="309" y="102"/>
                      <a:pt x="309" y="102"/>
                      <a:pt x="309" y="102"/>
                    </a:cubicBezTo>
                    <a:cubicBezTo>
                      <a:pt x="336" y="102"/>
                      <a:pt x="336" y="102"/>
                      <a:pt x="336" y="102"/>
                    </a:cubicBezTo>
                    <a:cubicBezTo>
                      <a:pt x="336" y="92"/>
                      <a:pt x="336" y="92"/>
                      <a:pt x="336" y="92"/>
                    </a:cubicBezTo>
                    <a:cubicBezTo>
                      <a:pt x="347" y="88"/>
                      <a:pt x="347" y="88"/>
                      <a:pt x="347" y="88"/>
                    </a:cubicBezTo>
                    <a:cubicBezTo>
                      <a:pt x="390" y="87"/>
                      <a:pt x="390" y="87"/>
                      <a:pt x="390" y="87"/>
                    </a:cubicBezTo>
                    <a:cubicBezTo>
                      <a:pt x="416" y="102"/>
                      <a:pt x="416" y="102"/>
                      <a:pt x="416" y="102"/>
                    </a:cubicBezTo>
                    <a:cubicBezTo>
                      <a:pt x="404" y="111"/>
                      <a:pt x="404" y="111"/>
                      <a:pt x="404" y="111"/>
                    </a:cubicBezTo>
                    <a:cubicBezTo>
                      <a:pt x="425" y="111"/>
                      <a:pt x="425" y="111"/>
                      <a:pt x="425" y="111"/>
                    </a:cubicBezTo>
                    <a:cubicBezTo>
                      <a:pt x="431" y="122"/>
                      <a:pt x="431" y="122"/>
                      <a:pt x="431" y="122"/>
                    </a:cubicBezTo>
                    <a:cubicBezTo>
                      <a:pt x="437" y="139"/>
                      <a:pt x="437" y="139"/>
                      <a:pt x="437" y="139"/>
                    </a:cubicBezTo>
                    <a:cubicBezTo>
                      <a:pt x="447" y="139"/>
                      <a:pt x="447" y="139"/>
                      <a:pt x="447" y="139"/>
                    </a:cubicBezTo>
                    <a:cubicBezTo>
                      <a:pt x="447" y="124"/>
                      <a:pt x="447" y="124"/>
                      <a:pt x="447" y="124"/>
                    </a:cubicBezTo>
                    <a:cubicBezTo>
                      <a:pt x="467" y="125"/>
                      <a:pt x="467" y="125"/>
                      <a:pt x="467" y="125"/>
                    </a:cubicBezTo>
                    <a:cubicBezTo>
                      <a:pt x="472" y="139"/>
                      <a:pt x="472" y="139"/>
                      <a:pt x="472" y="139"/>
                    </a:cubicBezTo>
                    <a:cubicBezTo>
                      <a:pt x="495" y="145"/>
                      <a:pt x="495" y="145"/>
                      <a:pt x="495" y="145"/>
                    </a:cubicBezTo>
                    <a:cubicBezTo>
                      <a:pt x="495" y="158"/>
                      <a:pt x="495" y="158"/>
                      <a:pt x="495" y="158"/>
                    </a:cubicBezTo>
                    <a:cubicBezTo>
                      <a:pt x="511" y="158"/>
                      <a:pt x="511" y="158"/>
                      <a:pt x="511" y="158"/>
                    </a:cubicBezTo>
                    <a:cubicBezTo>
                      <a:pt x="511" y="167"/>
                      <a:pt x="511" y="167"/>
                      <a:pt x="511" y="167"/>
                    </a:cubicBezTo>
                    <a:cubicBezTo>
                      <a:pt x="537" y="162"/>
                      <a:pt x="537" y="162"/>
                      <a:pt x="537" y="162"/>
                    </a:cubicBezTo>
                    <a:cubicBezTo>
                      <a:pt x="574" y="139"/>
                      <a:pt x="574" y="139"/>
                      <a:pt x="574" y="139"/>
                    </a:cubicBezTo>
                    <a:cubicBezTo>
                      <a:pt x="583" y="160"/>
                      <a:pt x="583" y="160"/>
                      <a:pt x="583" y="160"/>
                    </a:cubicBezTo>
                    <a:cubicBezTo>
                      <a:pt x="641" y="157"/>
                      <a:pt x="641" y="157"/>
                      <a:pt x="641" y="157"/>
                    </a:cubicBezTo>
                    <a:cubicBezTo>
                      <a:pt x="661" y="174"/>
                      <a:pt x="661" y="174"/>
                      <a:pt x="661" y="174"/>
                    </a:cubicBezTo>
                    <a:cubicBezTo>
                      <a:pt x="676" y="174"/>
                      <a:pt x="676" y="174"/>
                      <a:pt x="676" y="174"/>
                    </a:cubicBezTo>
                    <a:cubicBezTo>
                      <a:pt x="691" y="174"/>
                      <a:pt x="691" y="174"/>
                      <a:pt x="691" y="174"/>
                    </a:cubicBezTo>
                    <a:cubicBezTo>
                      <a:pt x="691" y="174"/>
                      <a:pt x="676" y="186"/>
                      <a:pt x="671" y="189"/>
                    </a:cubicBezTo>
                    <a:cubicBezTo>
                      <a:pt x="652" y="200"/>
                      <a:pt x="609" y="209"/>
                      <a:pt x="591" y="221"/>
                    </a:cubicBezTo>
                    <a:cubicBezTo>
                      <a:pt x="569" y="235"/>
                      <a:pt x="537" y="274"/>
                      <a:pt x="519" y="291"/>
                    </a:cubicBezTo>
                    <a:cubicBezTo>
                      <a:pt x="507" y="301"/>
                      <a:pt x="482" y="320"/>
                      <a:pt x="471" y="330"/>
                    </a:cubicBezTo>
                    <a:cubicBezTo>
                      <a:pt x="468" y="333"/>
                      <a:pt x="460" y="342"/>
                      <a:pt x="460" y="342"/>
                    </a:cubicBezTo>
                    <a:cubicBezTo>
                      <a:pt x="459" y="349"/>
                      <a:pt x="459" y="349"/>
                      <a:pt x="459" y="349"/>
                    </a:cubicBezTo>
                    <a:cubicBezTo>
                      <a:pt x="445" y="349"/>
                      <a:pt x="445" y="349"/>
                      <a:pt x="445" y="349"/>
                    </a:cubicBezTo>
                    <a:cubicBezTo>
                      <a:pt x="445" y="432"/>
                      <a:pt x="445" y="432"/>
                      <a:pt x="445" y="432"/>
                    </a:cubicBezTo>
                    <a:cubicBezTo>
                      <a:pt x="438" y="438"/>
                      <a:pt x="438" y="438"/>
                      <a:pt x="438" y="438"/>
                    </a:cubicBezTo>
                    <a:cubicBezTo>
                      <a:pt x="430" y="438"/>
                      <a:pt x="430" y="438"/>
                      <a:pt x="430" y="438"/>
                    </a:cubicBezTo>
                    <a:cubicBezTo>
                      <a:pt x="421" y="447"/>
                      <a:pt x="421" y="447"/>
                      <a:pt x="421" y="447"/>
                    </a:cubicBezTo>
                    <a:cubicBezTo>
                      <a:pt x="408" y="451"/>
                      <a:pt x="408" y="451"/>
                      <a:pt x="408" y="451"/>
                    </a:cubicBezTo>
                    <a:cubicBezTo>
                      <a:pt x="400" y="465"/>
                      <a:pt x="400" y="465"/>
                      <a:pt x="400" y="465"/>
                    </a:cubicBezTo>
                    <a:cubicBezTo>
                      <a:pt x="391" y="478"/>
                      <a:pt x="391" y="478"/>
                      <a:pt x="391" y="478"/>
                    </a:cubicBezTo>
                    <a:cubicBezTo>
                      <a:pt x="392" y="492"/>
                      <a:pt x="392" y="492"/>
                      <a:pt x="392" y="492"/>
                    </a:cubicBezTo>
                    <a:cubicBezTo>
                      <a:pt x="404" y="497"/>
                      <a:pt x="404" y="497"/>
                      <a:pt x="404" y="497"/>
                    </a:cubicBezTo>
                    <a:cubicBezTo>
                      <a:pt x="411" y="510"/>
                      <a:pt x="411" y="510"/>
                      <a:pt x="411" y="510"/>
                    </a:cubicBezTo>
                    <a:cubicBezTo>
                      <a:pt x="402" y="527"/>
                      <a:pt x="402" y="527"/>
                      <a:pt x="402" y="527"/>
                    </a:cubicBezTo>
                    <a:cubicBezTo>
                      <a:pt x="401" y="535"/>
                      <a:pt x="401" y="535"/>
                      <a:pt x="401" y="535"/>
                    </a:cubicBezTo>
                    <a:cubicBezTo>
                      <a:pt x="403" y="553"/>
                      <a:pt x="403" y="553"/>
                      <a:pt x="403" y="553"/>
                    </a:cubicBezTo>
                    <a:cubicBezTo>
                      <a:pt x="402" y="563"/>
                      <a:pt x="402" y="563"/>
                      <a:pt x="402" y="563"/>
                    </a:cubicBezTo>
                    <a:cubicBezTo>
                      <a:pt x="404" y="585"/>
                      <a:pt x="404" y="585"/>
                      <a:pt x="404" y="585"/>
                    </a:cubicBezTo>
                    <a:cubicBezTo>
                      <a:pt x="397" y="592"/>
                      <a:pt x="397" y="592"/>
                      <a:pt x="397" y="592"/>
                    </a:cubicBezTo>
                    <a:cubicBezTo>
                      <a:pt x="399" y="603"/>
                      <a:pt x="399" y="603"/>
                      <a:pt x="399" y="603"/>
                    </a:cubicBezTo>
                    <a:cubicBezTo>
                      <a:pt x="419" y="621"/>
                      <a:pt x="419" y="621"/>
                      <a:pt x="419" y="621"/>
                    </a:cubicBezTo>
                    <a:cubicBezTo>
                      <a:pt x="437" y="621"/>
                      <a:pt x="437" y="621"/>
                      <a:pt x="437" y="621"/>
                    </a:cubicBezTo>
                    <a:cubicBezTo>
                      <a:pt x="451" y="638"/>
                      <a:pt x="451" y="638"/>
                      <a:pt x="451" y="638"/>
                    </a:cubicBezTo>
                    <a:cubicBezTo>
                      <a:pt x="472" y="647"/>
                      <a:pt x="472" y="647"/>
                      <a:pt x="472" y="647"/>
                    </a:cubicBezTo>
                    <a:cubicBezTo>
                      <a:pt x="480" y="663"/>
                      <a:pt x="480" y="663"/>
                      <a:pt x="480" y="663"/>
                    </a:cubicBezTo>
                    <a:cubicBezTo>
                      <a:pt x="512" y="692"/>
                      <a:pt x="512" y="692"/>
                      <a:pt x="512" y="692"/>
                    </a:cubicBezTo>
                    <a:cubicBezTo>
                      <a:pt x="537" y="711"/>
                      <a:pt x="537" y="711"/>
                      <a:pt x="537" y="711"/>
                    </a:cubicBezTo>
                    <a:cubicBezTo>
                      <a:pt x="542" y="725"/>
                      <a:pt x="542" y="725"/>
                      <a:pt x="542" y="725"/>
                    </a:cubicBezTo>
                    <a:cubicBezTo>
                      <a:pt x="542" y="758"/>
                      <a:pt x="542" y="758"/>
                      <a:pt x="542" y="758"/>
                    </a:cubicBezTo>
                    <a:cubicBezTo>
                      <a:pt x="66" y="758"/>
                      <a:pt x="66" y="758"/>
                      <a:pt x="66" y="758"/>
                    </a:cubicBezTo>
                    <a:cubicBezTo>
                      <a:pt x="67" y="526"/>
                      <a:pt x="67" y="526"/>
                      <a:pt x="67" y="526"/>
                    </a:cubicBezTo>
                    <a:cubicBezTo>
                      <a:pt x="55" y="519"/>
                      <a:pt x="55" y="519"/>
                      <a:pt x="55" y="519"/>
                    </a:cubicBezTo>
                    <a:cubicBezTo>
                      <a:pt x="31" y="495"/>
                      <a:pt x="31" y="495"/>
                      <a:pt x="31" y="495"/>
                    </a:cubicBezTo>
                    <a:cubicBezTo>
                      <a:pt x="36" y="483"/>
                      <a:pt x="36" y="483"/>
                      <a:pt x="36" y="483"/>
                    </a:cubicBezTo>
                    <a:cubicBezTo>
                      <a:pt x="55" y="468"/>
                      <a:pt x="55" y="468"/>
                      <a:pt x="55" y="468"/>
                    </a:cubicBezTo>
                    <a:cubicBezTo>
                      <a:pt x="55" y="447"/>
                      <a:pt x="55" y="447"/>
                      <a:pt x="55" y="447"/>
                    </a:cubicBezTo>
                    <a:cubicBezTo>
                      <a:pt x="55" y="397"/>
                      <a:pt x="55" y="397"/>
                      <a:pt x="55" y="397"/>
                    </a:cubicBezTo>
                    <a:cubicBezTo>
                      <a:pt x="42" y="381"/>
                      <a:pt x="42" y="381"/>
                      <a:pt x="42" y="381"/>
                    </a:cubicBezTo>
                    <a:cubicBezTo>
                      <a:pt x="36" y="353"/>
                      <a:pt x="36" y="353"/>
                      <a:pt x="36" y="353"/>
                    </a:cubicBezTo>
                    <a:cubicBezTo>
                      <a:pt x="40" y="316"/>
                      <a:pt x="40" y="316"/>
                      <a:pt x="40" y="316"/>
                    </a:cubicBezTo>
                    <a:cubicBezTo>
                      <a:pt x="34" y="306"/>
                      <a:pt x="34" y="306"/>
                      <a:pt x="34" y="306"/>
                    </a:cubicBezTo>
                    <a:cubicBezTo>
                      <a:pt x="30" y="220"/>
                      <a:pt x="30" y="220"/>
                      <a:pt x="30" y="220"/>
                    </a:cubicBezTo>
                    <a:cubicBezTo>
                      <a:pt x="8" y="167"/>
                      <a:pt x="8" y="167"/>
                      <a:pt x="8" y="167"/>
                    </a:cubicBezTo>
                    <a:cubicBezTo>
                      <a:pt x="6" y="107"/>
                      <a:pt x="6" y="107"/>
                      <a:pt x="6" y="107"/>
                    </a:cubicBezTo>
                    <a:cubicBezTo>
                      <a:pt x="7" y="90"/>
                      <a:pt x="7" y="90"/>
                      <a:pt x="7" y="90"/>
                    </a:cubicBezTo>
                    <a:cubicBezTo>
                      <a:pt x="9" y="82"/>
                      <a:pt x="9" y="82"/>
                      <a:pt x="9" y="82"/>
                    </a:cubicBezTo>
                    <a:cubicBezTo>
                      <a:pt x="9" y="71"/>
                      <a:pt x="9" y="71"/>
                      <a:pt x="9" y="71"/>
                    </a:cubicBezTo>
                    <a:cubicBezTo>
                      <a:pt x="5" y="62"/>
                      <a:pt x="5" y="62"/>
                      <a:pt x="5" y="62"/>
                    </a:cubicBezTo>
                    <a:cubicBezTo>
                      <a:pt x="0" y="48"/>
                      <a:pt x="0" y="48"/>
                      <a:pt x="0" y="48"/>
                    </a:cubicBezTo>
                    <a:lnTo>
                      <a:pt x="0" y="37"/>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8" name="Freeform 10">
                <a:extLst>
                  <a:ext uri="{FF2B5EF4-FFF2-40B4-BE49-F238E27FC236}">
                    <a16:creationId xmlns:a16="http://schemas.microsoft.com/office/drawing/2014/main" id="{4A06E552-75BD-4DD9-8DEA-5C200357A874}"/>
                  </a:ext>
                </a:extLst>
              </p:cNvPr>
              <p:cNvSpPr>
                <a:spLocks/>
              </p:cNvSpPr>
              <p:nvPr/>
            </p:nvSpPr>
            <p:spPr bwMode="auto">
              <a:xfrm>
                <a:off x="6657976" y="2298700"/>
                <a:ext cx="739775" cy="796925"/>
              </a:xfrm>
              <a:custGeom>
                <a:avLst/>
                <a:gdLst>
                  <a:gd name="T0" fmla="*/ 95 w 533"/>
                  <a:gd name="T1" fmla="*/ 37 h 569"/>
                  <a:gd name="T2" fmla="*/ 161 w 533"/>
                  <a:gd name="T3" fmla="*/ 11 h 569"/>
                  <a:gd name="T4" fmla="*/ 187 w 533"/>
                  <a:gd name="T5" fmla="*/ 2 h 569"/>
                  <a:gd name="T6" fmla="*/ 187 w 533"/>
                  <a:gd name="T7" fmla="*/ 25 h 569"/>
                  <a:gd name="T8" fmla="*/ 178 w 533"/>
                  <a:gd name="T9" fmla="*/ 45 h 569"/>
                  <a:gd name="T10" fmla="*/ 198 w 533"/>
                  <a:gd name="T11" fmla="*/ 41 h 569"/>
                  <a:gd name="T12" fmla="*/ 204 w 533"/>
                  <a:gd name="T13" fmla="*/ 58 h 569"/>
                  <a:gd name="T14" fmla="*/ 242 w 533"/>
                  <a:gd name="T15" fmla="*/ 58 h 569"/>
                  <a:gd name="T16" fmla="*/ 277 w 533"/>
                  <a:gd name="T17" fmla="*/ 90 h 569"/>
                  <a:gd name="T18" fmla="*/ 327 w 533"/>
                  <a:gd name="T19" fmla="*/ 100 h 569"/>
                  <a:gd name="T20" fmla="*/ 377 w 533"/>
                  <a:gd name="T21" fmla="*/ 129 h 569"/>
                  <a:gd name="T22" fmla="*/ 405 w 533"/>
                  <a:gd name="T23" fmla="*/ 129 h 569"/>
                  <a:gd name="T24" fmla="*/ 430 w 533"/>
                  <a:gd name="T25" fmla="*/ 153 h 569"/>
                  <a:gd name="T26" fmla="*/ 459 w 533"/>
                  <a:gd name="T27" fmla="*/ 177 h 569"/>
                  <a:gd name="T28" fmla="*/ 471 w 533"/>
                  <a:gd name="T29" fmla="*/ 222 h 569"/>
                  <a:gd name="T30" fmla="*/ 479 w 533"/>
                  <a:gd name="T31" fmla="*/ 242 h 569"/>
                  <a:gd name="T32" fmla="*/ 461 w 533"/>
                  <a:gd name="T33" fmla="*/ 260 h 569"/>
                  <a:gd name="T34" fmla="*/ 445 w 533"/>
                  <a:gd name="T35" fmla="*/ 288 h 569"/>
                  <a:gd name="T36" fmla="*/ 443 w 533"/>
                  <a:gd name="T37" fmla="*/ 314 h 569"/>
                  <a:gd name="T38" fmla="*/ 471 w 533"/>
                  <a:gd name="T39" fmla="*/ 290 h 569"/>
                  <a:gd name="T40" fmla="*/ 493 w 533"/>
                  <a:gd name="T41" fmla="*/ 271 h 569"/>
                  <a:gd name="T42" fmla="*/ 506 w 533"/>
                  <a:gd name="T43" fmla="*/ 248 h 569"/>
                  <a:gd name="T44" fmla="*/ 523 w 533"/>
                  <a:gd name="T45" fmla="*/ 227 h 569"/>
                  <a:gd name="T46" fmla="*/ 532 w 533"/>
                  <a:gd name="T47" fmla="*/ 225 h 569"/>
                  <a:gd name="T48" fmla="*/ 521 w 533"/>
                  <a:gd name="T49" fmla="*/ 250 h 569"/>
                  <a:gd name="T50" fmla="*/ 512 w 533"/>
                  <a:gd name="T51" fmla="*/ 268 h 569"/>
                  <a:gd name="T52" fmla="*/ 492 w 533"/>
                  <a:gd name="T53" fmla="*/ 314 h 569"/>
                  <a:gd name="T54" fmla="*/ 488 w 533"/>
                  <a:gd name="T55" fmla="*/ 356 h 569"/>
                  <a:gd name="T56" fmla="*/ 472 w 533"/>
                  <a:gd name="T57" fmla="*/ 375 h 569"/>
                  <a:gd name="T58" fmla="*/ 455 w 533"/>
                  <a:gd name="T59" fmla="*/ 461 h 569"/>
                  <a:gd name="T60" fmla="*/ 457 w 533"/>
                  <a:gd name="T61" fmla="*/ 524 h 569"/>
                  <a:gd name="T62" fmla="*/ 460 w 533"/>
                  <a:gd name="T63" fmla="*/ 569 h 569"/>
                  <a:gd name="T64" fmla="*/ 192 w 533"/>
                  <a:gd name="T65" fmla="*/ 550 h 569"/>
                  <a:gd name="T66" fmla="*/ 162 w 533"/>
                  <a:gd name="T67" fmla="*/ 532 h 569"/>
                  <a:gd name="T68" fmla="*/ 157 w 533"/>
                  <a:gd name="T69" fmla="*/ 488 h 569"/>
                  <a:gd name="T70" fmla="*/ 155 w 533"/>
                  <a:gd name="T71" fmla="*/ 459 h 569"/>
                  <a:gd name="T72" fmla="*/ 146 w 533"/>
                  <a:gd name="T73" fmla="*/ 398 h 569"/>
                  <a:gd name="T74" fmla="*/ 60 w 533"/>
                  <a:gd name="T75" fmla="*/ 325 h 569"/>
                  <a:gd name="T76" fmla="*/ 8 w 533"/>
                  <a:gd name="T77" fmla="*/ 290 h 569"/>
                  <a:gd name="T78" fmla="*/ 11 w 533"/>
                  <a:gd name="T79" fmla="*/ 250 h 569"/>
                  <a:gd name="T80" fmla="*/ 11 w 533"/>
                  <a:gd name="T81" fmla="*/ 214 h 569"/>
                  <a:gd name="T82" fmla="*/ 1 w 533"/>
                  <a:gd name="T83" fmla="*/ 179 h 569"/>
                  <a:gd name="T84" fmla="*/ 30 w 533"/>
                  <a:gd name="T85" fmla="*/ 133 h 569"/>
                  <a:gd name="T86" fmla="*/ 54 w 533"/>
                  <a:gd name="T87" fmla="*/ 119 h 569"/>
                  <a:gd name="T88" fmla="*/ 69 w 533"/>
                  <a:gd name="T89" fmla="*/ 2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3" h="569">
                    <a:moveTo>
                      <a:pt x="69" y="28"/>
                    </a:moveTo>
                    <a:cubicBezTo>
                      <a:pt x="72" y="27"/>
                      <a:pt x="77" y="36"/>
                      <a:pt x="81" y="37"/>
                    </a:cubicBezTo>
                    <a:cubicBezTo>
                      <a:pt x="84" y="38"/>
                      <a:pt x="91" y="37"/>
                      <a:pt x="95" y="37"/>
                    </a:cubicBezTo>
                    <a:cubicBezTo>
                      <a:pt x="107" y="34"/>
                      <a:pt x="129" y="21"/>
                      <a:pt x="142" y="19"/>
                    </a:cubicBezTo>
                    <a:cubicBezTo>
                      <a:pt x="143" y="18"/>
                      <a:pt x="147" y="19"/>
                      <a:pt x="149" y="19"/>
                    </a:cubicBezTo>
                    <a:cubicBezTo>
                      <a:pt x="152" y="18"/>
                      <a:pt x="157" y="12"/>
                      <a:pt x="161" y="11"/>
                    </a:cubicBezTo>
                    <a:cubicBezTo>
                      <a:pt x="162" y="10"/>
                      <a:pt x="166" y="11"/>
                      <a:pt x="168" y="11"/>
                    </a:cubicBezTo>
                    <a:cubicBezTo>
                      <a:pt x="171" y="9"/>
                      <a:pt x="176" y="3"/>
                      <a:pt x="180" y="2"/>
                    </a:cubicBezTo>
                    <a:cubicBezTo>
                      <a:pt x="181" y="1"/>
                      <a:pt x="185" y="0"/>
                      <a:pt x="187" y="2"/>
                    </a:cubicBezTo>
                    <a:cubicBezTo>
                      <a:pt x="188" y="3"/>
                      <a:pt x="187" y="8"/>
                      <a:pt x="187" y="8"/>
                    </a:cubicBezTo>
                    <a:cubicBezTo>
                      <a:pt x="187" y="19"/>
                      <a:pt x="187" y="19"/>
                      <a:pt x="187" y="19"/>
                    </a:cubicBezTo>
                    <a:cubicBezTo>
                      <a:pt x="187" y="19"/>
                      <a:pt x="187" y="23"/>
                      <a:pt x="187" y="25"/>
                    </a:cubicBezTo>
                    <a:cubicBezTo>
                      <a:pt x="186" y="26"/>
                      <a:pt x="181" y="27"/>
                      <a:pt x="181" y="29"/>
                    </a:cubicBezTo>
                    <a:cubicBezTo>
                      <a:pt x="180" y="30"/>
                      <a:pt x="181" y="35"/>
                      <a:pt x="181" y="37"/>
                    </a:cubicBezTo>
                    <a:cubicBezTo>
                      <a:pt x="180" y="39"/>
                      <a:pt x="177" y="43"/>
                      <a:pt x="178" y="45"/>
                    </a:cubicBezTo>
                    <a:cubicBezTo>
                      <a:pt x="178" y="47"/>
                      <a:pt x="184" y="50"/>
                      <a:pt x="187" y="49"/>
                    </a:cubicBezTo>
                    <a:cubicBezTo>
                      <a:pt x="188" y="48"/>
                      <a:pt x="186" y="45"/>
                      <a:pt x="187" y="44"/>
                    </a:cubicBezTo>
                    <a:cubicBezTo>
                      <a:pt x="188" y="41"/>
                      <a:pt x="195" y="39"/>
                      <a:pt x="198" y="41"/>
                    </a:cubicBezTo>
                    <a:cubicBezTo>
                      <a:pt x="199" y="42"/>
                      <a:pt x="198" y="49"/>
                      <a:pt x="198" y="49"/>
                    </a:cubicBezTo>
                    <a:cubicBezTo>
                      <a:pt x="198" y="49"/>
                      <a:pt x="196" y="56"/>
                      <a:pt x="198" y="58"/>
                    </a:cubicBezTo>
                    <a:cubicBezTo>
                      <a:pt x="199" y="59"/>
                      <a:pt x="202" y="59"/>
                      <a:pt x="204" y="58"/>
                    </a:cubicBezTo>
                    <a:cubicBezTo>
                      <a:pt x="206" y="55"/>
                      <a:pt x="201" y="46"/>
                      <a:pt x="204" y="44"/>
                    </a:cubicBezTo>
                    <a:cubicBezTo>
                      <a:pt x="208" y="41"/>
                      <a:pt x="222" y="52"/>
                      <a:pt x="222" y="52"/>
                    </a:cubicBezTo>
                    <a:cubicBezTo>
                      <a:pt x="242" y="58"/>
                      <a:pt x="242" y="58"/>
                      <a:pt x="242" y="58"/>
                    </a:cubicBezTo>
                    <a:cubicBezTo>
                      <a:pt x="250" y="79"/>
                      <a:pt x="250" y="79"/>
                      <a:pt x="250" y="79"/>
                    </a:cubicBezTo>
                    <a:cubicBezTo>
                      <a:pt x="262" y="84"/>
                      <a:pt x="262" y="84"/>
                      <a:pt x="262" y="84"/>
                    </a:cubicBezTo>
                    <a:cubicBezTo>
                      <a:pt x="277" y="90"/>
                      <a:pt x="277" y="90"/>
                      <a:pt x="277" y="90"/>
                    </a:cubicBezTo>
                    <a:cubicBezTo>
                      <a:pt x="300" y="95"/>
                      <a:pt x="300" y="95"/>
                      <a:pt x="300" y="95"/>
                    </a:cubicBezTo>
                    <a:cubicBezTo>
                      <a:pt x="315" y="100"/>
                      <a:pt x="315" y="100"/>
                      <a:pt x="315" y="100"/>
                    </a:cubicBezTo>
                    <a:cubicBezTo>
                      <a:pt x="327" y="100"/>
                      <a:pt x="327" y="100"/>
                      <a:pt x="327" y="100"/>
                    </a:cubicBezTo>
                    <a:cubicBezTo>
                      <a:pt x="340" y="106"/>
                      <a:pt x="340" y="106"/>
                      <a:pt x="340" y="106"/>
                    </a:cubicBezTo>
                    <a:cubicBezTo>
                      <a:pt x="369" y="122"/>
                      <a:pt x="369" y="122"/>
                      <a:pt x="369" y="122"/>
                    </a:cubicBezTo>
                    <a:cubicBezTo>
                      <a:pt x="377" y="129"/>
                      <a:pt x="377" y="129"/>
                      <a:pt x="377" y="129"/>
                    </a:cubicBezTo>
                    <a:cubicBezTo>
                      <a:pt x="385" y="129"/>
                      <a:pt x="385" y="129"/>
                      <a:pt x="385" y="129"/>
                    </a:cubicBezTo>
                    <a:cubicBezTo>
                      <a:pt x="391" y="123"/>
                      <a:pt x="391" y="123"/>
                      <a:pt x="391" y="123"/>
                    </a:cubicBezTo>
                    <a:cubicBezTo>
                      <a:pt x="405" y="129"/>
                      <a:pt x="405" y="129"/>
                      <a:pt x="405" y="129"/>
                    </a:cubicBezTo>
                    <a:cubicBezTo>
                      <a:pt x="430" y="133"/>
                      <a:pt x="430" y="133"/>
                      <a:pt x="430" y="133"/>
                    </a:cubicBezTo>
                    <a:cubicBezTo>
                      <a:pt x="430" y="145"/>
                      <a:pt x="430" y="145"/>
                      <a:pt x="430" y="145"/>
                    </a:cubicBezTo>
                    <a:cubicBezTo>
                      <a:pt x="430" y="153"/>
                      <a:pt x="430" y="153"/>
                      <a:pt x="430" y="153"/>
                    </a:cubicBezTo>
                    <a:cubicBezTo>
                      <a:pt x="447" y="153"/>
                      <a:pt x="447" y="153"/>
                      <a:pt x="447" y="153"/>
                    </a:cubicBezTo>
                    <a:cubicBezTo>
                      <a:pt x="459" y="164"/>
                      <a:pt x="459" y="164"/>
                      <a:pt x="459" y="164"/>
                    </a:cubicBezTo>
                    <a:cubicBezTo>
                      <a:pt x="459" y="177"/>
                      <a:pt x="459" y="177"/>
                      <a:pt x="459" y="177"/>
                    </a:cubicBezTo>
                    <a:cubicBezTo>
                      <a:pt x="459" y="209"/>
                      <a:pt x="459" y="209"/>
                      <a:pt x="459" y="209"/>
                    </a:cubicBezTo>
                    <a:cubicBezTo>
                      <a:pt x="471" y="209"/>
                      <a:pt x="471" y="209"/>
                      <a:pt x="471" y="209"/>
                    </a:cubicBezTo>
                    <a:cubicBezTo>
                      <a:pt x="471" y="222"/>
                      <a:pt x="471" y="222"/>
                      <a:pt x="471" y="222"/>
                    </a:cubicBezTo>
                    <a:cubicBezTo>
                      <a:pt x="464" y="229"/>
                      <a:pt x="464" y="229"/>
                      <a:pt x="464" y="229"/>
                    </a:cubicBezTo>
                    <a:cubicBezTo>
                      <a:pt x="471" y="236"/>
                      <a:pt x="471" y="236"/>
                      <a:pt x="471" y="236"/>
                    </a:cubicBezTo>
                    <a:cubicBezTo>
                      <a:pt x="479" y="242"/>
                      <a:pt x="479" y="242"/>
                      <a:pt x="479" y="242"/>
                    </a:cubicBezTo>
                    <a:cubicBezTo>
                      <a:pt x="479" y="242"/>
                      <a:pt x="480" y="250"/>
                      <a:pt x="479" y="253"/>
                    </a:cubicBezTo>
                    <a:cubicBezTo>
                      <a:pt x="477" y="255"/>
                      <a:pt x="471" y="260"/>
                      <a:pt x="471" y="260"/>
                    </a:cubicBezTo>
                    <a:cubicBezTo>
                      <a:pt x="471" y="260"/>
                      <a:pt x="462" y="258"/>
                      <a:pt x="461" y="260"/>
                    </a:cubicBezTo>
                    <a:cubicBezTo>
                      <a:pt x="459" y="261"/>
                      <a:pt x="459" y="269"/>
                      <a:pt x="459" y="269"/>
                    </a:cubicBezTo>
                    <a:cubicBezTo>
                      <a:pt x="459" y="269"/>
                      <a:pt x="453" y="277"/>
                      <a:pt x="452" y="280"/>
                    </a:cubicBezTo>
                    <a:cubicBezTo>
                      <a:pt x="450" y="282"/>
                      <a:pt x="446" y="285"/>
                      <a:pt x="445" y="288"/>
                    </a:cubicBezTo>
                    <a:cubicBezTo>
                      <a:pt x="443" y="290"/>
                      <a:pt x="443" y="297"/>
                      <a:pt x="443" y="300"/>
                    </a:cubicBezTo>
                    <a:cubicBezTo>
                      <a:pt x="442" y="302"/>
                      <a:pt x="439" y="306"/>
                      <a:pt x="440" y="308"/>
                    </a:cubicBezTo>
                    <a:cubicBezTo>
                      <a:pt x="440" y="309"/>
                      <a:pt x="441" y="313"/>
                      <a:pt x="443" y="314"/>
                    </a:cubicBezTo>
                    <a:cubicBezTo>
                      <a:pt x="445" y="315"/>
                      <a:pt x="454" y="309"/>
                      <a:pt x="454" y="309"/>
                    </a:cubicBezTo>
                    <a:cubicBezTo>
                      <a:pt x="454" y="309"/>
                      <a:pt x="459" y="303"/>
                      <a:pt x="461" y="301"/>
                    </a:cubicBezTo>
                    <a:cubicBezTo>
                      <a:pt x="463" y="298"/>
                      <a:pt x="469" y="293"/>
                      <a:pt x="471" y="290"/>
                    </a:cubicBezTo>
                    <a:cubicBezTo>
                      <a:pt x="472" y="287"/>
                      <a:pt x="471" y="279"/>
                      <a:pt x="474" y="277"/>
                    </a:cubicBezTo>
                    <a:cubicBezTo>
                      <a:pt x="476" y="275"/>
                      <a:pt x="482" y="275"/>
                      <a:pt x="485" y="274"/>
                    </a:cubicBezTo>
                    <a:cubicBezTo>
                      <a:pt x="487" y="273"/>
                      <a:pt x="491" y="272"/>
                      <a:pt x="493" y="271"/>
                    </a:cubicBezTo>
                    <a:cubicBezTo>
                      <a:pt x="495" y="269"/>
                      <a:pt x="498" y="264"/>
                      <a:pt x="499" y="262"/>
                    </a:cubicBezTo>
                    <a:cubicBezTo>
                      <a:pt x="499" y="259"/>
                      <a:pt x="497" y="254"/>
                      <a:pt x="499" y="252"/>
                    </a:cubicBezTo>
                    <a:cubicBezTo>
                      <a:pt x="500" y="250"/>
                      <a:pt x="505" y="249"/>
                      <a:pt x="506" y="248"/>
                    </a:cubicBezTo>
                    <a:cubicBezTo>
                      <a:pt x="506" y="246"/>
                      <a:pt x="505" y="242"/>
                      <a:pt x="506" y="241"/>
                    </a:cubicBezTo>
                    <a:cubicBezTo>
                      <a:pt x="507" y="238"/>
                      <a:pt x="515" y="237"/>
                      <a:pt x="518" y="235"/>
                    </a:cubicBezTo>
                    <a:cubicBezTo>
                      <a:pt x="519" y="233"/>
                      <a:pt x="522" y="229"/>
                      <a:pt x="523" y="227"/>
                    </a:cubicBezTo>
                    <a:cubicBezTo>
                      <a:pt x="523" y="225"/>
                      <a:pt x="521" y="220"/>
                      <a:pt x="523" y="219"/>
                    </a:cubicBezTo>
                    <a:cubicBezTo>
                      <a:pt x="524" y="217"/>
                      <a:pt x="530" y="216"/>
                      <a:pt x="532" y="218"/>
                    </a:cubicBezTo>
                    <a:cubicBezTo>
                      <a:pt x="533" y="219"/>
                      <a:pt x="532" y="225"/>
                      <a:pt x="532" y="225"/>
                    </a:cubicBezTo>
                    <a:cubicBezTo>
                      <a:pt x="532" y="225"/>
                      <a:pt x="532" y="230"/>
                      <a:pt x="532" y="232"/>
                    </a:cubicBezTo>
                    <a:cubicBezTo>
                      <a:pt x="532" y="234"/>
                      <a:pt x="532" y="238"/>
                      <a:pt x="532" y="240"/>
                    </a:cubicBezTo>
                    <a:cubicBezTo>
                      <a:pt x="530" y="243"/>
                      <a:pt x="523" y="247"/>
                      <a:pt x="521" y="250"/>
                    </a:cubicBezTo>
                    <a:cubicBezTo>
                      <a:pt x="519" y="251"/>
                      <a:pt x="518" y="256"/>
                      <a:pt x="518" y="258"/>
                    </a:cubicBezTo>
                    <a:cubicBezTo>
                      <a:pt x="517" y="259"/>
                      <a:pt x="518" y="262"/>
                      <a:pt x="518" y="263"/>
                    </a:cubicBezTo>
                    <a:cubicBezTo>
                      <a:pt x="517" y="264"/>
                      <a:pt x="513" y="266"/>
                      <a:pt x="512" y="268"/>
                    </a:cubicBezTo>
                    <a:cubicBezTo>
                      <a:pt x="508" y="271"/>
                      <a:pt x="503" y="279"/>
                      <a:pt x="502" y="284"/>
                    </a:cubicBezTo>
                    <a:cubicBezTo>
                      <a:pt x="500" y="288"/>
                      <a:pt x="498" y="296"/>
                      <a:pt x="497" y="301"/>
                    </a:cubicBezTo>
                    <a:cubicBezTo>
                      <a:pt x="495" y="304"/>
                      <a:pt x="493" y="310"/>
                      <a:pt x="492" y="314"/>
                    </a:cubicBezTo>
                    <a:cubicBezTo>
                      <a:pt x="490" y="317"/>
                      <a:pt x="486" y="325"/>
                      <a:pt x="486" y="329"/>
                    </a:cubicBezTo>
                    <a:cubicBezTo>
                      <a:pt x="485" y="333"/>
                      <a:pt x="485" y="342"/>
                      <a:pt x="486" y="347"/>
                    </a:cubicBezTo>
                    <a:cubicBezTo>
                      <a:pt x="486" y="349"/>
                      <a:pt x="488" y="353"/>
                      <a:pt x="488" y="356"/>
                    </a:cubicBezTo>
                    <a:cubicBezTo>
                      <a:pt x="487" y="357"/>
                      <a:pt x="485" y="360"/>
                      <a:pt x="485" y="361"/>
                    </a:cubicBezTo>
                    <a:cubicBezTo>
                      <a:pt x="483" y="363"/>
                      <a:pt x="478" y="366"/>
                      <a:pt x="476" y="369"/>
                    </a:cubicBezTo>
                    <a:cubicBezTo>
                      <a:pt x="474" y="370"/>
                      <a:pt x="472" y="373"/>
                      <a:pt x="472" y="375"/>
                    </a:cubicBezTo>
                    <a:cubicBezTo>
                      <a:pt x="468" y="385"/>
                      <a:pt x="471" y="408"/>
                      <a:pt x="469" y="419"/>
                    </a:cubicBezTo>
                    <a:cubicBezTo>
                      <a:pt x="468" y="422"/>
                      <a:pt x="465" y="428"/>
                      <a:pt x="464" y="431"/>
                    </a:cubicBezTo>
                    <a:cubicBezTo>
                      <a:pt x="461" y="438"/>
                      <a:pt x="456" y="453"/>
                      <a:pt x="455" y="461"/>
                    </a:cubicBezTo>
                    <a:cubicBezTo>
                      <a:pt x="454" y="465"/>
                      <a:pt x="453" y="475"/>
                      <a:pt x="453" y="480"/>
                    </a:cubicBezTo>
                    <a:cubicBezTo>
                      <a:pt x="452" y="486"/>
                      <a:pt x="450" y="498"/>
                      <a:pt x="451" y="504"/>
                    </a:cubicBezTo>
                    <a:cubicBezTo>
                      <a:pt x="451" y="509"/>
                      <a:pt x="454" y="519"/>
                      <a:pt x="457" y="524"/>
                    </a:cubicBezTo>
                    <a:cubicBezTo>
                      <a:pt x="458" y="527"/>
                      <a:pt x="463" y="531"/>
                      <a:pt x="464" y="535"/>
                    </a:cubicBezTo>
                    <a:cubicBezTo>
                      <a:pt x="464" y="539"/>
                      <a:pt x="460" y="547"/>
                      <a:pt x="460" y="551"/>
                    </a:cubicBezTo>
                    <a:cubicBezTo>
                      <a:pt x="459" y="555"/>
                      <a:pt x="460" y="569"/>
                      <a:pt x="460" y="569"/>
                    </a:cubicBezTo>
                    <a:cubicBezTo>
                      <a:pt x="202" y="569"/>
                      <a:pt x="202" y="569"/>
                      <a:pt x="202" y="569"/>
                    </a:cubicBezTo>
                    <a:cubicBezTo>
                      <a:pt x="198" y="557"/>
                      <a:pt x="198" y="557"/>
                      <a:pt x="198" y="557"/>
                    </a:cubicBezTo>
                    <a:cubicBezTo>
                      <a:pt x="192" y="550"/>
                      <a:pt x="192" y="550"/>
                      <a:pt x="192" y="550"/>
                    </a:cubicBezTo>
                    <a:cubicBezTo>
                      <a:pt x="180" y="548"/>
                      <a:pt x="180" y="548"/>
                      <a:pt x="180" y="548"/>
                    </a:cubicBezTo>
                    <a:cubicBezTo>
                      <a:pt x="171" y="544"/>
                      <a:pt x="171" y="544"/>
                      <a:pt x="171" y="544"/>
                    </a:cubicBezTo>
                    <a:cubicBezTo>
                      <a:pt x="162" y="532"/>
                      <a:pt x="162" y="532"/>
                      <a:pt x="162" y="532"/>
                    </a:cubicBezTo>
                    <a:cubicBezTo>
                      <a:pt x="157" y="516"/>
                      <a:pt x="157" y="516"/>
                      <a:pt x="157" y="516"/>
                    </a:cubicBezTo>
                    <a:cubicBezTo>
                      <a:pt x="154" y="500"/>
                      <a:pt x="154" y="500"/>
                      <a:pt x="154" y="500"/>
                    </a:cubicBezTo>
                    <a:cubicBezTo>
                      <a:pt x="157" y="488"/>
                      <a:pt x="157" y="488"/>
                      <a:pt x="157" y="488"/>
                    </a:cubicBezTo>
                    <a:cubicBezTo>
                      <a:pt x="161" y="478"/>
                      <a:pt x="161" y="478"/>
                      <a:pt x="161" y="478"/>
                    </a:cubicBezTo>
                    <a:cubicBezTo>
                      <a:pt x="165" y="472"/>
                      <a:pt x="165" y="472"/>
                      <a:pt x="165" y="472"/>
                    </a:cubicBezTo>
                    <a:cubicBezTo>
                      <a:pt x="155" y="459"/>
                      <a:pt x="155" y="459"/>
                      <a:pt x="155" y="459"/>
                    </a:cubicBezTo>
                    <a:cubicBezTo>
                      <a:pt x="151" y="445"/>
                      <a:pt x="151" y="445"/>
                      <a:pt x="151" y="445"/>
                    </a:cubicBezTo>
                    <a:cubicBezTo>
                      <a:pt x="151" y="412"/>
                      <a:pt x="151" y="412"/>
                      <a:pt x="151" y="412"/>
                    </a:cubicBezTo>
                    <a:cubicBezTo>
                      <a:pt x="146" y="398"/>
                      <a:pt x="146" y="398"/>
                      <a:pt x="146" y="398"/>
                    </a:cubicBezTo>
                    <a:cubicBezTo>
                      <a:pt x="89" y="350"/>
                      <a:pt x="89" y="350"/>
                      <a:pt x="89" y="350"/>
                    </a:cubicBezTo>
                    <a:cubicBezTo>
                      <a:pt x="81" y="333"/>
                      <a:pt x="81" y="333"/>
                      <a:pt x="81" y="333"/>
                    </a:cubicBezTo>
                    <a:cubicBezTo>
                      <a:pt x="60" y="325"/>
                      <a:pt x="60" y="325"/>
                      <a:pt x="60" y="325"/>
                    </a:cubicBezTo>
                    <a:cubicBezTo>
                      <a:pt x="46" y="308"/>
                      <a:pt x="46" y="308"/>
                      <a:pt x="46" y="308"/>
                    </a:cubicBezTo>
                    <a:cubicBezTo>
                      <a:pt x="28" y="308"/>
                      <a:pt x="28" y="308"/>
                      <a:pt x="28" y="308"/>
                    </a:cubicBezTo>
                    <a:cubicBezTo>
                      <a:pt x="8" y="290"/>
                      <a:pt x="8" y="290"/>
                      <a:pt x="8" y="290"/>
                    </a:cubicBezTo>
                    <a:cubicBezTo>
                      <a:pt x="6" y="279"/>
                      <a:pt x="6" y="279"/>
                      <a:pt x="6" y="279"/>
                    </a:cubicBezTo>
                    <a:cubicBezTo>
                      <a:pt x="13" y="272"/>
                      <a:pt x="13" y="272"/>
                      <a:pt x="13" y="272"/>
                    </a:cubicBezTo>
                    <a:cubicBezTo>
                      <a:pt x="11" y="250"/>
                      <a:pt x="11" y="250"/>
                      <a:pt x="11" y="250"/>
                    </a:cubicBezTo>
                    <a:cubicBezTo>
                      <a:pt x="12" y="240"/>
                      <a:pt x="12" y="240"/>
                      <a:pt x="12" y="240"/>
                    </a:cubicBezTo>
                    <a:cubicBezTo>
                      <a:pt x="10" y="222"/>
                      <a:pt x="10" y="222"/>
                      <a:pt x="10" y="222"/>
                    </a:cubicBezTo>
                    <a:cubicBezTo>
                      <a:pt x="11" y="214"/>
                      <a:pt x="11" y="214"/>
                      <a:pt x="11" y="214"/>
                    </a:cubicBezTo>
                    <a:cubicBezTo>
                      <a:pt x="20" y="197"/>
                      <a:pt x="20" y="197"/>
                      <a:pt x="20" y="197"/>
                    </a:cubicBezTo>
                    <a:cubicBezTo>
                      <a:pt x="13" y="184"/>
                      <a:pt x="13" y="184"/>
                      <a:pt x="13" y="184"/>
                    </a:cubicBezTo>
                    <a:cubicBezTo>
                      <a:pt x="1" y="179"/>
                      <a:pt x="1" y="179"/>
                      <a:pt x="1" y="179"/>
                    </a:cubicBezTo>
                    <a:cubicBezTo>
                      <a:pt x="0" y="165"/>
                      <a:pt x="0" y="165"/>
                      <a:pt x="0" y="165"/>
                    </a:cubicBezTo>
                    <a:cubicBezTo>
                      <a:pt x="17" y="138"/>
                      <a:pt x="17" y="138"/>
                      <a:pt x="17" y="138"/>
                    </a:cubicBezTo>
                    <a:cubicBezTo>
                      <a:pt x="30" y="133"/>
                      <a:pt x="30" y="133"/>
                      <a:pt x="30" y="133"/>
                    </a:cubicBezTo>
                    <a:cubicBezTo>
                      <a:pt x="39" y="125"/>
                      <a:pt x="39" y="125"/>
                      <a:pt x="39" y="125"/>
                    </a:cubicBezTo>
                    <a:cubicBezTo>
                      <a:pt x="47" y="125"/>
                      <a:pt x="47" y="125"/>
                      <a:pt x="47" y="125"/>
                    </a:cubicBezTo>
                    <a:cubicBezTo>
                      <a:pt x="54" y="119"/>
                      <a:pt x="54" y="119"/>
                      <a:pt x="54" y="119"/>
                    </a:cubicBezTo>
                    <a:cubicBezTo>
                      <a:pt x="54" y="36"/>
                      <a:pt x="54" y="36"/>
                      <a:pt x="54" y="36"/>
                    </a:cubicBezTo>
                    <a:cubicBezTo>
                      <a:pt x="68" y="36"/>
                      <a:pt x="68" y="36"/>
                      <a:pt x="68" y="36"/>
                    </a:cubicBezTo>
                    <a:cubicBezTo>
                      <a:pt x="68" y="36"/>
                      <a:pt x="67" y="29"/>
                      <a:pt x="69" y="2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9" name="Freeform 11">
                <a:extLst>
                  <a:ext uri="{FF2B5EF4-FFF2-40B4-BE49-F238E27FC236}">
                    <a16:creationId xmlns:a16="http://schemas.microsoft.com/office/drawing/2014/main" id="{E5E733C2-6E28-4BCA-9297-F9C281E673D5}"/>
                  </a:ext>
                </a:extLst>
              </p:cNvPr>
              <p:cNvSpPr>
                <a:spLocks/>
              </p:cNvSpPr>
              <p:nvPr/>
            </p:nvSpPr>
            <p:spPr bwMode="auto">
              <a:xfrm>
                <a:off x="6965951" y="2201863"/>
                <a:ext cx="1006475" cy="1027113"/>
              </a:xfrm>
              <a:custGeom>
                <a:avLst/>
                <a:gdLst>
                  <a:gd name="T0" fmla="*/ 354 w 724"/>
                  <a:gd name="T1" fmla="*/ 694 h 734"/>
                  <a:gd name="T2" fmla="*/ 380 w 724"/>
                  <a:gd name="T3" fmla="*/ 638 h 734"/>
                  <a:gd name="T4" fmla="*/ 372 w 724"/>
                  <a:gd name="T5" fmla="*/ 549 h 734"/>
                  <a:gd name="T6" fmla="*/ 350 w 724"/>
                  <a:gd name="T7" fmla="*/ 491 h 734"/>
                  <a:gd name="T8" fmla="*/ 350 w 724"/>
                  <a:gd name="T9" fmla="*/ 450 h 734"/>
                  <a:gd name="T10" fmla="*/ 380 w 724"/>
                  <a:gd name="T11" fmla="*/ 370 h 734"/>
                  <a:gd name="T12" fmla="*/ 403 w 724"/>
                  <a:gd name="T13" fmla="*/ 331 h 734"/>
                  <a:gd name="T14" fmla="*/ 432 w 724"/>
                  <a:gd name="T15" fmla="*/ 304 h 734"/>
                  <a:gd name="T16" fmla="*/ 437 w 724"/>
                  <a:gd name="T17" fmla="*/ 348 h 734"/>
                  <a:gd name="T18" fmla="*/ 459 w 724"/>
                  <a:gd name="T19" fmla="*/ 340 h 734"/>
                  <a:gd name="T20" fmla="*/ 455 w 724"/>
                  <a:gd name="T21" fmla="*/ 304 h 734"/>
                  <a:gd name="T22" fmla="*/ 494 w 724"/>
                  <a:gd name="T23" fmla="*/ 276 h 734"/>
                  <a:gd name="T24" fmla="*/ 487 w 724"/>
                  <a:gd name="T25" fmla="*/ 242 h 734"/>
                  <a:gd name="T26" fmla="*/ 515 w 724"/>
                  <a:gd name="T27" fmla="*/ 215 h 734"/>
                  <a:gd name="T28" fmla="*/ 458 w 724"/>
                  <a:gd name="T29" fmla="*/ 188 h 734"/>
                  <a:gd name="T30" fmla="*/ 377 w 724"/>
                  <a:gd name="T31" fmla="*/ 199 h 734"/>
                  <a:gd name="T32" fmla="*/ 347 w 724"/>
                  <a:gd name="T33" fmla="*/ 243 h 734"/>
                  <a:gd name="T34" fmla="*/ 354 w 724"/>
                  <a:gd name="T35" fmla="*/ 212 h 734"/>
                  <a:gd name="T36" fmla="*/ 331 w 724"/>
                  <a:gd name="T37" fmla="*/ 224 h 734"/>
                  <a:gd name="T38" fmla="*/ 310 w 724"/>
                  <a:gd name="T39" fmla="*/ 210 h 734"/>
                  <a:gd name="T40" fmla="*/ 289 w 724"/>
                  <a:gd name="T41" fmla="*/ 248 h 734"/>
                  <a:gd name="T42" fmla="*/ 267 w 724"/>
                  <a:gd name="T43" fmla="*/ 292 h 734"/>
                  <a:gd name="T44" fmla="*/ 242 w 724"/>
                  <a:gd name="T45" fmla="*/ 298 h 734"/>
                  <a:gd name="T46" fmla="*/ 237 w 724"/>
                  <a:gd name="T47" fmla="*/ 233 h 734"/>
                  <a:gd name="T48" fmla="*/ 183 w 724"/>
                  <a:gd name="T49" fmla="*/ 198 h 734"/>
                  <a:gd name="T50" fmla="*/ 105 w 724"/>
                  <a:gd name="T51" fmla="*/ 169 h 734"/>
                  <a:gd name="T52" fmla="*/ 20 w 724"/>
                  <a:gd name="T53" fmla="*/ 127 h 734"/>
                  <a:gd name="T54" fmla="*/ 35 w 724"/>
                  <a:gd name="T55" fmla="*/ 109 h 734"/>
                  <a:gd name="T56" fmla="*/ 90 w 724"/>
                  <a:gd name="T57" fmla="*/ 88 h 734"/>
                  <a:gd name="T58" fmla="*/ 134 w 724"/>
                  <a:gd name="T59" fmla="*/ 62 h 734"/>
                  <a:gd name="T60" fmla="*/ 216 w 724"/>
                  <a:gd name="T61" fmla="*/ 2 h 734"/>
                  <a:gd name="T62" fmla="*/ 223 w 724"/>
                  <a:gd name="T63" fmla="*/ 13 h 734"/>
                  <a:gd name="T64" fmla="*/ 192 w 724"/>
                  <a:gd name="T65" fmla="*/ 49 h 734"/>
                  <a:gd name="T66" fmla="*/ 192 w 724"/>
                  <a:gd name="T67" fmla="*/ 82 h 734"/>
                  <a:gd name="T68" fmla="*/ 234 w 724"/>
                  <a:gd name="T69" fmla="*/ 78 h 734"/>
                  <a:gd name="T70" fmla="*/ 276 w 724"/>
                  <a:gd name="T71" fmla="*/ 128 h 734"/>
                  <a:gd name="T72" fmla="*/ 320 w 724"/>
                  <a:gd name="T73" fmla="*/ 137 h 734"/>
                  <a:gd name="T74" fmla="*/ 350 w 724"/>
                  <a:gd name="T75" fmla="*/ 132 h 734"/>
                  <a:gd name="T76" fmla="*/ 408 w 724"/>
                  <a:gd name="T77" fmla="*/ 106 h 734"/>
                  <a:gd name="T78" fmla="*/ 494 w 724"/>
                  <a:gd name="T79" fmla="*/ 93 h 734"/>
                  <a:gd name="T80" fmla="*/ 503 w 724"/>
                  <a:gd name="T81" fmla="*/ 134 h 734"/>
                  <a:gd name="T82" fmla="*/ 557 w 724"/>
                  <a:gd name="T83" fmla="*/ 129 h 734"/>
                  <a:gd name="T84" fmla="*/ 564 w 724"/>
                  <a:gd name="T85" fmla="*/ 163 h 734"/>
                  <a:gd name="T86" fmla="*/ 588 w 724"/>
                  <a:gd name="T87" fmla="*/ 197 h 734"/>
                  <a:gd name="T88" fmla="*/ 524 w 724"/>
                  <a:gd name="T89" fmla="*/ 191 h 734"/>
                  <a:gd name="T90" fmla="*/ 539 w 724"/>
                  <a:gd name="T91" fmla="*/ 241 h 734"/>
                  <a:gd name="T92" fmla="*/ 597 w 724"/>
                  <a:gd name="T93" fmla="*/ 264 h 734"/>
                  <a:gd name="T94" fmla="*/ 644 w 724"/>
                  <a:gd name="T95" fmla="*/ 305 h 734"/>
                  <a:gd name="T96" fmla="*/ 644 w 724"/>
                  <a:gd name="T97" fmla="*/ 342 h 734"/>
                  <a:gd name="T98" fmla="*/ 626 w 724"/>
                  <a:gd name="T99" fmla="*/ 419 h 734"/>
                  <a:gd name="T100" fmla="*/ 586 w 724"/>
                  <a:gd name="T101" fmla="*/ 485 h 734"/>
                  <a:gd name="T102" fmla="*/ 626 w 724"/>
                  <a:gd name="T103" fmla="*/ 486 h 734"/>
                  <a:gd name="T104" fmla="*/ 652 w 724"/>
                  <a:gd name="T105" fmla="*/ 450 h 734"/>
                  <a:gd name="T106" fmla="*/ 704 w 724"/>
                  <a:gd name="T107" fmla="*/ 464 h 734"/>
                  <a:gd name="T108" fmla="*/ 713 w 724"/>
                  <a:gd name="T109" fmla="*/ 546 h 734"/>
                  <a:gd name="T110" fmla="*/ 718 w 724"/>
                  <a:gd name="T111" fmla="*/ 612 h 734"/>
                  <a:gd name="T112" fmla="*/ 682 w 724"/>
                  <a:gd name="T113" fmla="*/ 650 h 734"/>
                  <a:gd name="T114" fmla="*/ 661 w 724"/>
                  <a:gd name="T115" fmla="*/ 684 h 734"/>
                  <a:gd name="T116" fmla="*/ 636 w 724"/>
                  <a:gd name="T117" fmla="*/ 716 h 734"/>
                  <a:gd name="T118" fmla="*/ 322 w 724"/>
                  <a:gd name="T119" fmla="*/ 729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4" h="734">
                    <a:moveTo>
                      <a:pt x="321" y="728"/>
                    </a:moveTo>
                    <a:cubicBezTo>
                      <a:pt x="321" y="728"/>
                      <a:pt x="334" y="719"/>
                      <a:pt x="339" y="716"/>
                    </a:cubicBezTo>
                    <a:cubicBezTo>
                      <a:pt x="341" y="714"/>
                      <a:pt x="345" y="710"/>
                      <a:pt x="347" y="708"/>
                    </a:cubicBezTo>
                    <a:cubicBezTo>
                      <a:pt x="349" y="704"/>
                      <a:pt x="352" y="697"/>
                      <a:pt x="354" y="694"/>
                    </a:cubicBezTo>
                    <a:cubicBezTo>
                      <a:pt x="355" y="690"/>
                      <a:pt x="358" y="683"/>
                      <a:pt x="359" y="680"/>
                    </a:cubicBezTo>
                    <a:cubicBezTo>
                      <a:pt x="359" y="677"/>
                      <a:pt x="357" y="672"/>
                      <a:pt x="359" y="670"/>
                    </a:cubicBezTo>
                    <a:cubicBezTo>
                      <a:pt x="361" y="665"/>
                      <a:pt x="371" y="661"/>
                      <a:pt x="374" y="657"/>
                    </a:cubicBezTo>
                    <a:cubicBezTo>
                      <a:pt x="376" y="653"/>
                      <a:pt x="379" y="643"/>
                      <a:pt x="380" y="638"/>
                    </a:cubicBezTo>
                    <a:cubicBezTo>
                      <a:pt x="380" y="633"/>
                      <a:pt x="380" y="625"/>
                      <a:pt x="380" y="621"/>
                    </a:cubicBezTo>
                    <a:cubicBezTo>
                      <a:pt x="380" y="613"/>
                      <a:pt x="380" y="599"/>
                      <a:pt x="380" y="592"/>
                    </a:cubicBezTo>
                    <a:cubicBezTo>
                      <a:pt x="380" y="587"/>
                      <a:pt x="380" y="577"/>
                      <a:pt x="380" y="572"/>
                    </a:cubicBezTo>
                    <a:cubicBezTo>
                      <a:pt x="379" y="566"/>
                      <a:pt x="374" y="554"/>
                      <a:pt x="372" y="549"/>
                    </a:cubicBezTo>
                    <a:cubicBezTo>
                      <a:pt x="370" y="545"/>
                      <a:pt x="364" y="538"/>
                      <a:pt x="363" y="534"/>
                    </a:cubicBezTo>
                    <a:cubicBezTo>
                      <a:pt x="360" y="529"/>
                      <a:pt x="358" y="519"/>
                      <a:pt x="356" y="514"/>
                    </a:cubicBezTo>
                    <a:cubicBezTo>
                      <a:pt x="354" y="511"/>
                      <a:pt x="351" y="505"/>
                      <a:pt x="350" y="502"/>
                    </a:cubicBezTo>
                    <a:cubicBezTo>
                      <a:pt x="349" y="499"/>
                      <a:pt x="349" y="493"/>
                      <a:pt x="350" y="491"/>
                    </a:cubicBezTo>
                    <a:cubicBezTo>
                      <a:pt x="351" y="487"/>
                      <a:pt x="359" y="484"/>
                      <a:pt x="361" y="481"/>
                    </a:cubicBezTo>
                    <a:cubicBezTo>
                      <a:pt x="362" y="478"/>
                      <a:pt x="362" y="471"/>
                      <a:pt x="362" y="468"/>
                    </a:cubicBezTo>
                    <a:cubicBezTo>
                      <a:pt x="361" y="464"/>
                      <a:pt x="362" y="457"/>
                      <a:pt x="360" y="455"/>
                    </a:cubicBezTo>
                    <a:cubicBezTo>
                      <a:pt x="358" y="453"/>
                      <a:pt x="351" y="453"/>
                      <a:pt x="350" y="450"/>
                    </a:cubicBezTo>
                    <a:cubicBezTo>
                      <a:pt x="349" y="447"/>
                      <a:pt x="355" y="441"/>
                      <a:pt x="357" y="438"/>
                    </a:cubicBezTo>
                    <a:cubicBezTo>
                      <a:pt x="361" y="431"/>
                      <a:pt x="370" y="419"/>
                      <a:pt x="375" y="413"/>
                    </a:cubicBezTo>
                    <a:cubicBezTo>
                      <a:pt x="376" y="411"/>
                      <a:pt x="379" y="407"/>
                      <a:pt x="380" y="405"/>
                    </a:cubicBezTo>
                    <a:cubicBezTo>
                      <a:pt x="382" y="396"/>
                      <a:pt x="377" y="378"/>
                      <a:pt x="380" y="370"/>
                    </a:cubicBezTo>
                    <a:cubicBezTo>
                      <a:pt x="380" y="367"/>
                      <a:pt x="385" y="363"/>
                      <a:pt x="387" y="361"/>
                    </a:cubicBezTo>
                    <a:cubicBezTo>
                      <a:pt x="389" y="357"/>
                      <a:pt x="394" y="351"/>
                      <a:pt x="395" y="347"/>
                    </a:cubicBezTo>
                    <a:cubicBezTo>
                      <a:pt x="395" y="344"/>
                      <a:pt x="394" y="340"/>
                      <a:pt x="395" y="338"/>
                    </a:cubicBezTo>
                    <a:cubicBezTo>
                      <a:pt x="396" y="335"/>
                      <a:pt x="400" y="332"/>
                      <a:pt x="403" y="331"/>
                    </a:cubicBezTo>
                    <a:cubicBezTo>
                      <a:pt x="406" y="330"/>
                      <a:pt x="413" y="332"/>
                      <a:pt x="416" y="331"/>
                    </a:cubicBezTo>
                    <a:cubicBezTo>
                      <a:pt x="418" y="329"/>
                      <a:pt x="422" y="324"/>
                      <a:pt x="424" y="322"/>
                    </a:cubicBezTo>
                    <a:cubicBezTo>
                      <a:pt x="426" y="319"/>
                      <a:pt x="430" y="314"/>
                      <a:pt x="432" y="311"/>
                    </a:cubicBezTo>
                    <a:cubicBezTo>
                      <a:pt x="432" y="309"/>
                      <a:pt x="430" y="304"/>
                      <a:pt x="432" y="304"/>
                    </a:cubicBezTo>
                    <a:cubicBezTo>
                      <a:pt x="434" y="303"/>
                      <a:pt x="436" y="311"/>
                      <a:pt x="437" y="314"/>
                    </a:cubicBezTo>
                    <a:cubicBezTo>
                      <a:pt x="437" y="316"/>
                      <a:pt x="437" y="320"/>
                      <a:pt x="437" y="322"/>
                    </a:cubicBezTo>
                    <a:cubicBezTo>
                      <a:pt x="437" y="325"/>
                      <a:pt x="437" y="331"/>
                      <a:pt x="437" y="335"/>
                    </a:cubicBezTo>
                    <a:cubicBezTo>
                      <a:pt x="437" y="338"/>
                      <a:pt x="437" y="344"/>
                      <a:pt x="437" y="348"/>
                    </a:cubicBezTo>
                    <a:cubicBezTo>
                      <a:pt x="437" y="349"/>
                      <a:pt x="435" y="353"/>
                      <a:pt x="437" y="354"/>
                    </a:cubicBezTo>
                    <a:cubicBezTo>
                      <a:pt x="439" y="356"/>
                      <a:pt x="447" y="351"/>
                      <a:pt x="449" y="349"/>
                    </a:cubicBezTo>
                    <a:cubicBezTo>
                      <a:pt x="450" y="347"/>
                      <a:pt x="447" y="341"/>
                      <a:pt x="449" y="340"/>
                    </a:cubicBezTo>
                    <a:cubicBezTo>
                      <a:pt x="450" y="338"/>
                      <a:pt x="457" y="341"/>
                      <a:pt x="459" y="340"/>
                    </a:cubicBezTo>
                    <a:cubicBezTo>
                      <a:pt x="462" y="337"/>
                      <a:pt x="467" y="325"/>
                      <a:pt x="464" y="323"/>
                    </a:cubicBezTo>
                    <a:cubicBezTo>
                      <a:pt x="460" y="321"/>
                      <a:pt x="455" y="334"/>
                      <a:pt x="455" y="334"/>
                    </a:cubicBezTo>
                    <a:cubicBezTo>
                      <a:pt x="455" y="334"/>
                      <a:pt x="454" y="326"/>
                      <a:pt x="454" y="324"/>
                    </a:cubicBezTo>
                    <a:cubicBezTo>
                      <a:pt x="453" y="319"/>
                      <a:pt x="454" y="309"/>
                      <a:pt x="455" y="304"/>
                    </a:cubicBezTo>
                    <a:cubicBezTo>
                      <a:pt x="455" y="300"/>
                      <a:pt x="456" y="292"/>
                      <a:pt x="459" y="289"/>
                    </a:cubicBezTo>
                    <a:cubicBezTo>
                      <a:pt x="461" y="286"/>
                      <a:pt x="467" y="283"/>
                      <a:pt x="471" y="282"/>
                    </a:cubicBezTo>
                    <a:cubicBezTo>
                      <a:pt x="474" y="280"/>
                      <a:pt x="480" y="276"/>
                      <a:pt x="484" y="276"/>
                    </a:cubicBezTo>
                    <a:cubicBezTo>
                      <a:pt x="486" y="275"/>
                      <a:pt x="492" y="277"/>
                      <a:pt x="494" y="276"/>
                    </a:cubicBezTo>
                    <a:cubicBezTo>
                      <a:pt x="495" y="274"/>
                      <a:pt x="494" y="270"/>
                      <a:pt x="494" y="269"/>
                    </a:cubicBezTo>
                    <a:cubicBezTo>
                      <a:pt x="492" y="266"/>
                      <a:pt x="487" y="265"/>
                      <a:pt x="486" y="263"/>
                    </a:cubicBezTo>
                    <a:cubicBezTo>
                      <a:pt x="484" y="261"/>
                      <a:pt x="481" y="257"/>
                      <a:pt x="481" y="255"/>
                    </a:cubicBezTo>
                    <a:cubicBezTo>
                      <a:pt x="480" y="251"/>
                      <a:pt x="485" y="245"/>
                      <a:pt x="487" y="242"/>
                    </a:cubicBezTo>
                    <a:cubicBezTo>
                      <a:pt x="488" y="239"/>
                      <a:pt x="493" y="236"/>
                      <a:pt x="494" y="234"/>
                    </a:cubicBezTo>
                    <a:cubicBezTo>
                      <a:pt x="494" y="232"/>
                      <a:pt x="492" y="229"/>
                      <a:pt x="494" y="228"/>
                    </a:cubicBezTo>
                    <a:cubicBezTo>
                      <a:pt x="497" y="224"/>
                      <a:pt x="511" y="231"/>
                      <a:pt x="515" y="228"/>
                    </a:cubicBezTo>
                    <a:cubicBezTo>
                      <a:pt x="517" y="225"/>
                      <a:pt x="515" y="215"/>
                      <a:pt x="515" y="215"/>
                    </a:cubicBezTo>
                    <a:cubicBezTo>
                      <a:pt x="515" y="215"/>
                      <a:pt x="501" y="202"/>
                      <a:pt x="496" y="199"/>
                    </a:cubicBezTo>
                    <a:cubicBezTo>
                      <a:pt x="493" y="197"/>
                      <a:pt x="486" y="194"/>
                      <a:pt x="483" y="193"/>
                    </a:cubicBezTo>
                    <a:cubicBezTo>
                      <a:pt x="480" y="191"/>
                      <a:pt x="474" y="188"/>
                      <a:pt x="472" y="188"/>
                    </a:cubicBezTo>
                    <a:cubicBezTo>
                      <a:pt x="468" y="187"/>
                      <a:pt x="461" y="188"/>
                      <a:pt x="458" y="188"/>
                    </a:cubicBezTo>
                    <a:cubicBezTo>
                      <a:pt x="454" y="187"/>
                      <a:pt x="447" y="180"/>
                      <a:pt x="444" y="182"/>
                    </a:cubicBezTo>
                    <a:cubicBezTo>
                      <a:pt x="441" y="183"/>
                      <a:pt x="439" y="190"/>
                      <a:pt x="438" y="193"/>
                    </a:cubicBezTo>
                    <a:cubicBezTo>
                      <a:pt x="436" y="195"/>
                      <a:pt x="433" y="200"/>
                      <a:pt x="431" y="201"/>
                    </a:cubicBezTo>
                    <a:cubicBezTo>
                      <a:pt x="418" y="206"/>
                      <a:pt x="388" y="191"/>
                      <a:pt x="377" y="199"/>
                    </a:cubicBezTo>
                    <a:cubicBezTo>
                      <a:pt x="373" y="201"/>
                      <a:pt x="373" y="213"/>
                      <a:pt x="371" y="217"/>
                    </a:cubicBezTo>
                    <a:cubicBezTo>
                      <a:pt x="369" y="220"/>
                      <a:pt x="364" y="225"/>
                      <a:pt x="362" y="227"/>
                    </a:cubicBezTo>
                    <a:cubicBezTo>
                      <a:pt x="358" y="229"/>
                      <a:pt x="350" y="230"/>
                      <a:pt x="348" y="233"/>
                    </a:cubicBezTo>
                    <a:cubicBezTo>
                      <a:pt x="346" y="235"/>
                      <a:pt x="348" y="241"/>
                      <a:pt x="347" y="243"/>
                    </a:cubicBezTo>
                    <a:cubicBezTo>
                      <a:pt x="345" y="244"/>
                      <a:pt x="342" y="243"/>
                      <a:pt x="341" y="243"/>
                    </a:cubicBezTo>
                    <a:cubicBezTo>
                      <a:pt x="339" y="242"/>
                      <a:pt x="335" y="238"/>
                      <a:pt x="336" y="236"/>
                    </a:cubicBezTo>
                    <a:cubicBezTo>
                      <a:pt x="336" y="232"/>
                      <a:pt x="345" y="228"/>
                      <a:pt x="348" y="225"/>
                    </a:cubicBezTo>
                    <a:cubicBezTo>
                      <a:pt x="350" y="222"/>
                      <a:pt x="354" y="215"/>
                      <a:pt x="354" y="212"/>
                    </a:cubicBezTo>
                    <a:cubicBezTo>
                      <a:pt x="353" y="210"/>
                      <a:pt x="349" y="207"/>
                      <a:pt x="348" y="207"/>
                    </a:cubicBezTo>
                    <a:cubicBezTo>
                      <a:pt x="345" y="206"/>
                      <a:pt x="339" y="212"/>
                      <a:pt x="339" y="212"/>
                    </a:cubicBezTo>
                    <a:cubicBezTo>
                      <a:pt x="339" y="212"/>
                      <a:pt x="333" y="211"/>
                      <a:pt x="332" y="213"/>
                    </a:cubicBezTo>
                    <a:cubicBezTo>
                      <a:pt x="330" y="215"/>
                      <a:pt x="332" y="221"/>
                      <a:pt x="331" y="224"/>
                    </a:cubicBezTo>
                    <a:cubicBezTo>
                      <a:pt x="329" y="227"/>
                      <a:pt x="323" y="231"/>
                      <a:pt x="321" y="233"/>
                    </a:cubicBezTo>
                    <a:cubicBezTo>
                      <a:pt x="318" y="234"/>
                      <a:pt x="312" y="238"/>
                      <a:pt x="310" y="237"/>
                    </a:cubicBezTo>
                    <a:cubicBezTo>
                      <a:pt x="307" y="235"/>
                      <a:pt x="310" y="224"/>
                      <a:pt x="310" y="224"/>
                    </a:cubicBezTo>
                    <a:cubicBezTo>
                      <a:pt x="310" y="224"/>
                      <a:pt x="313" y="210"/>
                      <a:pt x="310" y="210"/>
                    </a:cubicBezTo>
                    <a:cubicBezTo>
                      <a:pt x="305" y="209"/>
                      <a:pt x="305" y="222"/>
                      <a:pt x="305" y="226"/>
                    </a:cubicBezTo>
                    <a:cubicBezTo>
                      <a:pt x="304" y="228"/>
                      <a:pt x="306" y="233"/>
                      <a:pt x="305" y="235"/>
                    </a:cubicBezTo>
                    <a:cubicBezTo>
                      <a:pt x="303" y="236"/>
                      <a:pt x="297" y="234"/>
                      <a:pt x="296" y="235"/>
                    </a:cubicBezTo>
                    <a:cubicBezTo>
                      <a:pt x="292" y="237"/>
                      <a:pt x="290" y="244"/>
                      <a:pt x="289" y="248"/>
                    </a:cubicBezTo>
                    <a:cubicBezTo>
                      <a:pt x="287" y="251"/>
                      <a:pt x="283" y="259"/>
                      <a:pt x="283" y="263"/>
                    </a:cubicBezTo>
                    <a:cubicBezTo>
                      <a:pt x="282" y="265"/>
                      <a:pt x="283" y="270"/>
                      <a:pt x="283" y="273"/>
                    </a:cubicBezTo>
                    <a:cubicBezTo>
                      <a:pt x="281" y="276"/>
                      <a:pt x="276" y="279"/>
                      <a:pt x="274" y="282"/>
                    </a:cubicBezTo>
                    <a:cubicBezTo>
                      <a:pt x="272" y="284"/>
                      <a:pt x="268" y="289"/>
                      <a:pt x="267" y="292"/>
                    </a:cubicBezTo>
                    <a:cubicBezTo>
                      <a:pt x="265" y="294"/>
                      <a:pt x="260" y="299"/>
                      <a:pt x="259" y="302"/>
                    </a:cubicBezTo>
                    <a:cubicBezTo>
                      <a:pt x="258" y="304"/>
                      <a:pt x="257" y="311"/>
                      <a:pt x="257" y="311"/>
                    </a:cubicBezTo>
                    <a:cubicBezTo>
                      <a:pt x="249" y="305"/>
                      <a:pt x="249" y="305"/>
                      <a:pt x="249" y="305"/>
                    </a:cubicBezTo>
                    <a:cubicBezTo>
                      <a:pt x="242" y="298"/>
                      <a:pt x="242" y="298"/>
                      <a:pt x="242" y="298"/>
                    </a:cubicBezTo>
                    <a:cubicBezTo>
                      <a:pt x="249" y="291"/>
                      <a:pt x="249" y="291"/>
                      <a:pt x="249" y="291"/>
                    </a:cubicBezTo>
                    <a:cubicBezTo>
                      <a:pt x="249" y="278"/>
                      <a:pt x="249" y="278"/>
                      <a:pt x="249" y="278"/>
                    </a:cubicBezTo>
                    <a:cubicBezTo>
                      <a:pt x="237" y="278"/>
                      <a:pt x="237" y="278"/>
                      <a:pt x="237" y="278"/>
                    </a:cubicBezTo>
                    <a:cubicBezTo>
                      <a:pt x="237" y="233"/>
                      <a:pt x="237" y="233"/>
                      <a:pt x="237" y="233"/>
                    </a:cubicBezTo>
                    <a:cubicBezTo>
                      <a:pt x="225" y="222"/>
                      <a:pt x="225" y="222"/>
                      <a:pt x="225" y="222"/>
                    </a:cubicBezTo>
                    <a:cubicBezTo>
                      <a:pt x="208" y="222"/>
                      <a:pt x="208" y="222"/>
                      <a:pt x="208" y="222"/>
                    </a:cubicBezTo>
                    <a:cubicBezTo>
                      <a:pt x="208" y="202"/>
                      <a:pt x="208" y="202"/>
                      <a:pt x="208" y="202"/>
                    </a:cubicBezTo>
                    <a:cubicBezTo>
                      <a:pt x="183" y="198"/>
                      <a:pt x="183" y="198"/>
                      <a:pt x="183" y="198"/>
                    </a:cubicBezTo>
                    <a:cubicBezTo>
                      <a:pt x="169" y="192"/>
                      <a:pt x="169" y="192"/>
                      <a:pt x="169" y="192"/>
                    </a:cubicBezTo>
                    <a:cubicBezTo>
                      <a:pt x="163" y="198"/>
                      <a:pt x="163" y="198"/>
                      <a:pt x="163" y="198"/>
                    </a:cubicBezTo>
                    <a:cubicBezTo>
                      <a:pt x="155" y="198"/>
                      <a:pt x="155" y="198"/>
                      <a:pt x="155" y="198"/>
                    </a:cubicBezTo>
                    <a:cubicBezTo>
                      <a:pt x="105" y="169"/>
                      <a:pt x="105" y="169"/>
                      <a:pt x="105" y="169"/>
                    </a:cubicBezTo>
                    <a:cubicBezTo>
                      <a:pt x="93" y="169"/>
                      <a:pt x="93" y="169"/>
                      <a:pt x="93" y="169"/>
                    </a:cubicBezTo>
                    <a:cubicBezTo>
                      <a:pt x="55" y="159"/>
                      <a:pt x="55" y="159"/>
                      <a:pt x="55" y="159"/>
                    </a:cubicBezTo>
                    <a:cubicBezTo>
                      <a:pt x="28" y="148"/>
                      <a:pt x="28" y="148"/>
                      <a:pt x="28" y="148"/>
                    </a:cubicBezTo>
                    <a:cubicBezTo>
                      <a:pt x="20" y="127"/>
                      <a:pt x="20" y="127"/>
                      <a:pt x="20" y="127"/>
                    </a:cubicBezTo>
                    <a:cubicBezTo>
                      <a:pt x="0" y="121"/>
                      <a:pt x="0" y="121"/>
                      <a:pt x="0" y="121"/>
                    </a:cubicBezTo>
                    <a:cubicBezTo>
                      <a:pt x="0" y="121"/>
                      <a:pt x="10" y="116"/>
                      <a:pt x="14" y="115"/>
                    </a:cubicBezTo>
                    <a:cubicBezTo>
                      <a:pt x="17" y="113"/>
                      <a:pt x="22" y="109"/>
                      <a:pt x="26" y="109"/>
                    </a:cubicBezTo>
                    <a:cubicBezTo>
                      <a:pt x="28" y="108"/>
                      <a:pt x="32" y="109"/>
                      <a:pt x="35" y="109"/>
                    </a:cubicBezTo>
                    <a:cubicBezTo>
                      <a:pt x="37" y="108"/>
                      <a:pt x="42" y="103"/>
                      <a:pt x="44" y="101"/>
                    </a:cubicBezTo>
                    <a:cubicBezTo>
                      <a:pt x="46" y="98"/>
                      <a:pt x="48" y="90"/>
                      <a:pt x="52" y="88"/>
                    </a:cubicBezTo>
                    <a:cubicBezTo>
                      <a:pt x="57" y="84"/>
                      <a:pt x="71" y="88"/>
                      <a:pt x="78" y="88"/>
                    </a:cubicBezTo>
                    <a:cubicBezTo>
                      <a:pt x="81" y="88"/>
                      <a:pt x="87" y="89"/>
                      <a:pt x="90" y="88"/>
                    </a:cubicBezTo>
                    <a:cubicBezTo>
                      <a:pt x="94" y="86"/>
                      <a:pt x="100" y="80"/>
                      <a:pt x="104" y="78"/>
                    </a:cubicBezTo>
                    <a:cubicBezTo>
                      <a:pt x="106" y="76"/>
                      <a:pt x="111" y="73"/>
                      <a:pt x="113" y="71"/>
                    </a:cubicBezTo>
                    <a:cubicBezTo>
                      <a:pt x="114" y="69"/>
                      <a:pt x="116" y="63"/>
                      <a:pt x="119" y="62"/>
                    </a:cubicBezTo>
                    <a:cubicBezTo>
                      <a:pt x="122" y="60"/>
                      <a:pt x="130" y="63"/>
                      <a:pt x="134" y="62"/>
                    </a:cubicBezTo>
                    <a:cubicBezTo>
                      <a:pt x="143" y="57"/>
                      <a:pt x="154" y="37"/>
                      <a:pt x="162" y="30"/>
                    </a:cubicBezTo>
                    <a:cubicBezTo>
                      <a:pt x="166" y="25"/>
                      <a:pt x="176" y="16"/>
                      <a:pt x="182" y="13"/>
                    </a:cubicBezTo>
                    <a:cubicBezTo>
                      <a:pt x="186" y="10"/>
                      <a:pt x="195" y="3"/>
                      <a:pt x="201" y="2"/>
                    </a:cubicBezTo>
                    <a:cubicBezTo>
                      <a:pt x="204" y="1"/>
                      <a:pt x="212" y="2"/>
                      <a:pt x="216" y="2"/>
                    </a:cubicBezTo>
                    <a:cubicBezTo>
                      <a:pt x="220" y="2"/>
                      <a:pt x="230" y="0"/>
                      <a:pt x="235" y="2"/>
                    </a:cubicBezTo>
                    <a:cubicBezTo>
                      <a:pt x="237" y="3"/>
                      <a:pt x="243" y="6"/>
                      <a:pt x="243" y="9"/>
                    </a:cubicBezTo>
                    <a:cubicBezTo>
                      <a:pt x="242" y="11"/>
                      <a:pt x="236" y="12"/>
                      <a:pt x="234" y="13"/>
                    </a:cubicBezTo>
                    <a:cubicBezTo>
                      <a:pt x="231" y="13"/>
                      <a:pt x="225" y="11"/>
                      <a:pt x="223" y="13"/>
                    </a:cubicBezTo>
                    <a:cubicBezTo>
                      <a:pt x="221" y="14"/>
                      <a:pt x="222" y="20"/>
                      <a:pt x="221" y="22"/>
                    </a:cubicBezTo>
                    <a:cubicBezTo>
                      <a:pt x="218" y="25"/>
                      <a:pt x="211" y="30"/>
                      <a:pt x="208" y="33"/>
                    </a:cubicBezTo>
                    <a:cubicBezTo>
                      <a:pt x="205" y="34"/>
                      <a:pt x="200" y="35"/>
                      <a:pt x="198" y="37"/>
                    </a:cubicBezTo>
                    <a:cubicBezTo>
                      <a:pt x="195" y="39"/>
                      <a:pt x="193" y="46"/>
                      <a:pt x="192" y="49"/>
                    </a:cubicBezTo>
                    <a:cubicBezTo>
                      <a:pt x="189" y="53"/>
                      <a:pt x="184" y="60"/>
                      <a:pt x="182" y="65"/>
                    </a:cubicBezTo>
                    <a:cubicBezTo>
                      <a:pt x="180" y="68"/>
                      <a:pt x="177" y="74"/>
                      <a:pt x="177" y="78"/>
                    </a:cubicBezTo>
                    <a:cubicBezTo>
                      <a:pt x="177" y="81"/>
                      <a:pt x="178" y="90"/>
                      <a:pt x="182" y="91"/>
                    </a:cubicBezTo>
                    <a:cubicBezTo>
                      <a:pt x="185" y="91"/>
                      <a:pt x="189" y="84"/>
                      <a:pt x="192" y="82"/>
                    </a:cubicBezTo>
                    <a:cubicBezTo>
                      <a:pt x="194" y="79"/>
                      <a:pt x="197" y="72"/>
                      <a:pt x="200" y="71"/>
                    </a:cubicBezTo>
                    <a:cubicBezTo>
                      <a:pt x="201" y="70"/>
                      <a:pt x="205" y="71"/>
                      <a:pt x="207" y="71"/>
                    </a:cubicBezTo>
                    <a:cubicBezTo>
                      <a:pt x="209" y="71"/>
                      <a:pt x="214" y="70"/>
                      <a:pt x="217" y="71"/>
                    </a:cubicBezTo>
                    <a:cubicBezTo>
                      <a:pt x="221" y="72"/>
                      <a:pt x="230" y="75"/>
                      <a:pt x="234" y="78"/>
                    </a:cubicBezTo>
                    <a:cubicBezTo>
                      <a:pt x="237" y="80"/>
                      <a:pt x="243" y="84"/>
                      <a:pt x="246" y="87"/>
                    </a:cubicBezTo>
                    <a:cubicBezTo>
                      <a:pt x="249" y="90"/>
                      <a:pt x="254" y="96"/>
                      <a:pt x="257" y="100"/>
                    </a:cubicBezTo>
                    <a:cubicBezTo>
                      <a:pt x="260" y="103"/>
                      <a:pt x="265" y="111"/>
                      <a:pt x="268" y="115"/>
                    </a:cubicBezTo>
                    <a:cubicBezTo>
                      <a:pt x="270" y="118"/>
                      <a:pt x="272" y="126"/>
                      <a:pt x="276" y="128"/>
                    </a:cubicBezTo>
                    <a:cubicBezTo>
                      <a:pt x="278" y="129"/>
                      <a:pt x="285" y="129"/>
                      <a:pt x="288" y="129"/>
                    </a:cubicBezTo>
                    <a:cubicBezTo>
                      <a:pt x="292" y="129"/>
                      <a:pt x="300" y="126"/>
                      <a:pt x="304" y="127"/>
                    </a:cubicBezTo>
                    <a:cubicBezTo>
                      <a:pt x="305" y="127"/>
                      <a:pt x="308" y="130"/>
                      <a:pt x="310" y="131"/>
                    </a:cubicBezTo>
                    <a:cubicBezTo>
                      <a:pt x="312" y="132"/>
                      <a:pt x="317" y="137"/>
                      <a:pt x="320" y="137"/>
                    </a:cubicBezTo>
                    <a:cubicBezTo>
                      <a:pt x="321" y="137"/>
                      <a:pt x="324" y="132"/>
                      <a:pt x="326" y="132"/>
                    </a:cubicBezTo>
                    <a:cubicBezTo>
                      <a:pt x="328" y="131"/>
                      <a:pt x="332" y="132"/>
                      <a:pt x="335" y="133"/>
                    </a:cubicBezTo>
                    <a:cubicBezTo>
                      <a:pt x="336" y="133"/>
                      <a:pt x="339" y="137"/>
                      <a:pt x="341" y="137"/>
                    </a:cubicBezTo>
                    <a:cubicBezTo>
                      <a:pt x="343" y="137"/>
                      <a:pt x="347" y="133"/>
                      <a:pt x="350" y="132"/>
                    </a:cubicBezTo>
                    <a:cubicBezTo>
                      <a:pt x="354" y="129"/>
                      <a:pt x="362" y="123"/>
                      <a:pt x="366" y="120"/>
                    </a:cubicBezTo>
                    <a:cubicBezTo>
                      <a:pt x="369" y="117"/>
                      <a:pt x="375" y="110"/>
                      <a:pt x="379" y="109"/>
                    </a:cubicBezTo>
                    <a:cubicBezTo>
                      <a:pt x="380" y="108"/>
                      <a:pt x="385" y="108"/>
                      <a:pt x="387" y="108"/>
                    </a:cubicBezTo>
                    <a:cubicBezTo>
                      <a:pt x="392" y="107"/>
                      <a:pt x="402" y="106"/>
                      <a:pt x="408" y="106"/>
                    </a:cubicBezTo>
                    <a:cubicBezTo>
                      <a:pt x="417" y="105"/>
                      <a:pt x="435" y="108"/>
                      <a:pt x="444" y="107"/>
                    </a:cubicBezTo>
                    <a:cubicBezTo>
                      <a:pt x="449" y="106"/>
                      <a:pt x="459" y="101"/>
                      <a:pt x="465" y="99"/>
                    </a:cubicBezTo>
                    <a:cubicBezTo>
                      <a:pt x="468" y="97"/>
                      <a:pt x="475" y="94"/>
                      <a:pt x="479" y="94"/>
                    </a:cubicBezTo>
                    <a:cubicBezTo>
                      <a:pt x="482" y="93"/>
                      <a:pt x="491" y="90"/>
                      <a:pt x="494" y="93"/>
                    </a:cubicBezTo>
                    <a:cubicBezTo>
                      <a:pt x="496" y="95"/>
                      <a:pt x="494" y="102"/>
                      <a:pt x="494" y="105"/>
                    </a:cubicBezTo>
                    <a:cubicBezTo>
                      <a:pt x="493" y="107"/>
                      <a:pt x="491" y="112"/>
                      <a:pt x="491" y="115"/>
                    </a:cubicBezTo>
                    <a:cubicBezTo>
                      <a:pt x="490" y="118"/>
                      <a:pt x="488" y="126"/>
                      <a:pt x="490" y="130"/>
                    </a:cubicBezTo>
                    <a:cubicBezTo>
                      <a:pt x="491" y="133"/>
                      <a:pt x="499" y="134"/>
                      <a:pt x="503" y="134"/>
                    </a:cubicBezTo>
                    <a:cubicBezTo>
                      <a:pt x="507" y="134"/>
                      <a:pt x="522" y="132"/>
                      <a:pt x="522" y="132"/>
                    </a:cubicBezTo>
                    <a:cubicBezTo>
                      <a:pt x="522" y="132"/>
                      <a:pt x="525" y="127"/>
                      <a:pt x="527" y="127"/>
                    </a:cubicBezTo>
                    <a:cubicBezTo>
                      <a:pt x="531" y="126"/>
                      <a:pt x="543" y="133"/>
                      <a:pt x="543" y="133"/>
                    </a:cubicBezTo>
                    <a:cubicBezTo>
                      <a:pt x="557" y="129"/>
                      <a:pt x="557" y="129"/>
                      <a:pt x="557" y="129"/>
                    </a:cubicBezTo>
                    <a:cubicBezTo>
                      <a:pt x="565" y="120"/>
                      <a:pt x="565" y="120"/>
                      <a:pt x="565" y="120"/>
                    </a:cubicBezTo>
                    <a:cubicBezTo>
                      <a:pt x="574" y="124"/>
                      <a:pt x="574" y="124"/>
                      <a:pt x="574" y="124"/>
                    </a:cubicBezTo>
                    <a:cubicBezTo>
                      <a:pt x="574" y="162"/>
                      <a:pt x="574" y="162"/>
                      <a:pt x="574" y="162"/>
                    </a:cubicBezTo>
                    <a:cubicBezTo>
                      <a:pt x="574" y="162"/>
                      <a:pt x="566" y="162"/>
                      <a:pt x="564" y="163"/>
                    </a:cubicBezTo>
                    <a:cubicBezTo>
                      <a:pt x="562" y="163"/>
                      <a:pt x="557" y="166"/>
                      <a:pt x="558" y="168"/>
                    </a:cubicBezTo>
                    <a:cubicBezTo>
                      <a:pt x="558" y="170"/>
                      <a:pt x="565" y="170"/>
                      <a:pt x="568" y="172"/>
                    </a:cubicBezTo>
                    <a:cubicBezTo>
                      <a:pt x="571" y="174"/>
                      <a:pt x="576" y="179"/>
                      <a:pt x="579" y="182"/>
                    </a:cubicBezTo>
                    <a:cubicBezTo>
                      <a:pt x="581" y="185"/>
                      <a:pt x="589" y="192"/>
                      <a:pt x="588" y="197"/>
                    </a:cubicBezTo>
                    <a:cubicBezTo>
                      <a:pt x="587" y="199"/>
                      <a:pt x="583" y="200"/>
                      <a:pt x="581" y="201"/>
                    </a:cubicBezTo>
                    <a:cubicBezTo>
                      <a:pt x="575" y="202"/>
                      <a:pt x="563" y="198"/>
                      <a:pt x="558" y="198"/>
                    </a:cubicBezTo>
                    <a:cubicBezTo>
                      <a:pt x="552" y="197"/>
                      <a:pt x="542" y="199"/>
                      <a:pt x="537" y="198"/>
                    </a:cubicBezTo>
                    <a:cubicBezTo>
                      <a:pt x="533" y="197"/>
                      <a:pt x="527" y="191"/>
                      <a:pt x="524" y="191"/>
                    </a:cubicBezTo>
                    <a:cubicBezTo>
                      <a:pt x="521" y="191"/>
                      <a:pt x="517" y="194"/>
                      <a:pt x="516" y="196"/>
                    </a:cubicBezTo>
                    <a:cubicBezTo>
                      <a:pt x="512" y="203"/>
                      <a:pt x="515" y="220"/>
                      <a:pt x="520" y="227"/>
                    </a:cubicBezTo>
                    <a:cubicBezTo>
                      <a:pt x="521" y="229"/>
                      <a:pt x="528" y="231"/>
                      <a:pt x="531" y="233"/>
                    </a:cubicBezTo>
                    <a:cubicBezTo>
                      <a:pt x="533" y="234"/>
                      <a:pt x="536" y="240"/>
                      <a:pt x="539" y="241"/>
                    </a:cubicBezTo>
                    <a:cubicBezTo>
                      <a:pt x="541" y="242"/>
                      <a:pt x="547" y="240"/>
                      <a:pt x="550" y="241"/>
                    </a:cubicBezTo>
                    <a:cubicBezTo>
                      <a:pt x="554" y="242"/>
                      <a:pt x="563" y="247"/>
                      <a:pt x="567" y="250"/>
                    </a:cubicBezTo>
                    <a:cubicBezTo>
                      <a:pt x="570" y="252"/>
                      <a:pt x="576" y="259"/>
                      <a:pt x="581" y="261"/>
                    </a:cubicBezTo>
                    <a:cubicBezTo>
                      <a:pt x="584" y="262"/>
                      <a:pt x="593" y="262"/>
                      <a:pt x="597" y="264"/>
                    </a:cubicBezTo>
                    <a:cubicBezTo>
                      <a:pt x="601" y="266"/>
                      <a:pt x="607" y="273"/>
                      <a:pt x="611" y="275"/>
                    </a:cubicBezTo>
                    <a:cubicBezTo>
                      <a:pt x="614" y="276"/>
                      <a:pt x="621" y="277"/>
                      <a:pt x="625" y="279"/>
                    </a:cubicBezTo>
                    <a:cubicBezTo>
                      <a:pt x="628" y="280"/>
                      <a:pt x="633" y="286"/>
                      <a:pt x="636" y="289"/>
                    </a:cubicBezTo>
                    <a:cubicBezTo>
                      <a:pt x="638" y="292"/>
                      <a:pt x="643" y="300"/>
                      <a:pt x="644" y="305"/>
                    </a:cubicBezTo>
                    <a:cubicBezTo>
                      <a:pt x="644" y="308"/>
                      <a:pt x="646" y="315"/>
                      <a:pt x="644" y="317"/>
                    </a:cubicBezTo>
                    <a:cubicBezTo>
                      <a:pt x="642" y="319"/>
                      <a:pt x="634" y="315"/>
                      <a:pt x="633" y="317"/>
                    </a:cubicBezTo>
                    <a:cubicBezTo>
                      <a:pt x="631" y="319"/>
                      <a:pt x="632" y="325"/>
                      <a:pt x="633" y="328"/>
                    </a:cubicBezTo>
                    <a:cubicBezTo>
                      <a:pt x="634" y="332"/>
                      <a:pt x="642" y="337"/>
                      <a:pt x="644" y="342"/>
                    </a:cubicBezTo>
                    <a:cubicBezTo>
                      <a:pt x="645" y="345"/>
                      <a:pt x="644" y="354"/>
                      <a:pt x="644" y="354"/>
                    </a:cubicBezTo>
                    <a:cubicBezTo>
                      <a:pt x="644" y="354"/>
                      <a:pt x="646" y="390"/>
                      <a:pt x="644" y="402"/>
                    </a:cubicBezTo>
                    <a:cubicBezTo>
                      <a:pt x="643" y="405"/>
                      <a:pt x="639" y="412"/>
                      <a:pt x="637" y="415"/>
                    </a:cubicBezTo>
                    <a:cubicBezTo>
                      <a:pt x="634" y="417"/>
                      <a:pt x="627" y="416"/>
                      <a:pt x="626" y="419"/>
                    </a:cubicBezTo>
                    <a:cubicBezTo>
                      <a:pt x="622" y="423"/>
                      <a:pt x="625" y="436"/>
                      <a:pt x="622" y="441"/>
                    </a:cubicBezTo>
                    <a:cubicBezTo>
                      <a:pt x="619" y="444"/>
                      <a:pt x="612" y="448"/>
                      <a:pt x="609" y="450"/>
                    </a:cubicBezTo>
                    <a:cubicBezTo>
                      <a:pt x="604" y="453"/>
                      <a:pt x="593" y="456"/>
                      <a:pt x="590" y="461"/>
                    </a:cubicBezTo>
                    <a:cubicBezTo>
                      <a:pt x="586" y="466"/>
                      <a:pt x="584" y="479"/>
                      <a:pt x="586" y="485"/>
                    </a:cubicBezTo>
                    <a:cubicBezTo>
                      <a:pt x="587" y="488"/>
                      <a:pt x="592" y="494"/>
                      <a:pt x="596" y="496"/>
                    </a:cubicBezTo>
                    <a:cubicBezTo>
                      <a:pt x="598" y="497"/>
                      <a:pt x="602" y="498"/>
                      <a:pt x="605" y="499"/>
                    </a:cubicBezTo>
                    <a:cubicBezTo>
                      <a:pt x="608" y="499"/>
                      <a:pt x="615" y="498"/>
                      <a:pt x="618" y="497"/>
                    </a:cubicBezTo>
                    <a:cubicBezTo>
                      <a:pt x="620" y="495"/>
                      <a:pt x="623" y="488"/>
                      <a:pt x="626" y="486"/>
                    </a:cubicBezTo>
                    <a:cubicBezTo>
                      <a:pt x="627" y="484"/>
                      <a:pt x="632" y="482"/>
                      <a:pt x="634" y="481"/>
                    </a:cubicBezTo>
                    <a:cubicBezTo>
                      <a:pt x="636" y="478"/>
                      <a:pt x="642" y="473"/>
                      <a:pt x="644" y="470"/>
                    </a:cubicBezTo>
                    <a:cubicBezTo>
                      <a:pt x="644" y="467"/>
                      <a:pt x="643" y="462"/>
                      <a:pt x="644" y="460"/>
                    </a:cubicBezTo>
                    <a:cubicBezTo>
                      <a:pt x="645" y="457"/>
                      <a:pt x="649" y="451"/>
                      <a:pt x="652" y="450"/>
                    </a:cubicBezTo>
                    <a:cubicBezTo>
                      <a:pt x="654" y="449"/>
                      <a:pt x="660" y="451"/>
                      <a:pt x="663" y="450"/>
                    </a:cubicBezTo>
                    <a:cubicBezTo>
                      <a:pt x="666" y="449"/>
                      <a:pt x="671" y="444"/>
                      <a:pt x="675" y="444"/>
                    </a:cubicBezTo>
                    <a:cubicBezTo>
                      <a:pt x="677" y="443"/>
                      <a:pt x="683" y="444"/>
                      <a:pt x="686" y="446"/>
                    </a:cubicBezTo>
                    <a:cubicBezTo>
                      <a:pt x="691" y="449"/>
                      <a:pt x="700" y="458"/>
                      <a:pt x="704" y="464"/>
                    </a:cubicBezTo>
                    <a:cubicBezTo>
                      <a:pt x="705" y="466"/>
                      <a:pt x="707" y="473"/>
                      <a:pt x="708" y="476"/>
                    </a:cubicBezTo>
                    <a:cubicBezTo>
                      <a:pt x="708" y="481"/>
                      <a:pt x="707" y="491"/>
                      <a:pt x="708" y="497"/>
                    </a:cubicBezTo>
                    <a:cubicBezTo>
                      <a:pt x="708" y="503"/>
                      <a:pt x="712" y="515"/>
                      <a:pt x="713" y="522"/>
                    </a:cubicBezTo>
                    <a:cubicBezTo>
                      <a:pt x="713" y="528"/>
                      <a:pt x="711" y="540"/>
                      <a:pt x="713" y="546"/>
                    </a:cubicBezTo>
                    <a:cubicBezTo>
                      <a:pt x="713" y="550"/>
                      <a:pt x="717" y="557"/>
                      <a:pt x="719" y="561"/>
                    </a:cubicBezTo>
                    <a:cubicBezTo>
                      <a:pt x="720" y="564"/>
                      <a:pt x="723" y="569"/>
                      <a:pt x="724" y="573"/>
                    </a:cubicBezTo>
                    <a:cubicBezTo>
                      <a:pt x="724" y="577"/>
                      <a:pt x="724" y="590"/>
                      <a:pt x="724" y="590"/>
                    </a:cubicBezTo>
                    <a:cubicBezTo>
                      <a:pt x="718" y="612"/>
                      <a:pt x="718" y="612"/>
                      <a:pt x="718" y="612"/>
                    </a:cubicBezTo>
                    <a:cubicBezTo>
                      <a:pt x="714" y="628"/>
                      <a:pt x="714" y="628"/>
                      <a:pt x="714" y="628"/>
                    </a:cubicBezTo>
                    <a:cubicBezTo>
                      <a:pt x="700" y="638"/>
                      <a:pt x="700" y="638"/>
                      <a:pt x="700" y="638"/>
                    </a:cubicBezTo>
                    <a:cubicBezTo>
                      <a:pt x="687" y="638"/>
                      <a:pt x="687" y="638"/>
                      <a:pt x="687" y="638"/>
                    </a:cubicBezTo>
                    <a:cubicBezTo>
                      <a:pt x="682" y="650"/>
                      <a:pt x="682" y="650"/>
                      <a:pt x="682" y="650"/>
                    </a:cubicBezTo>
                    <a:cubicBezTo>
                      <a:pt x="677" y="657"/>
                      <a:pt x="677" y="657"/>
                      <a:pt x="677" y="657"/>
                    </a:cubicBezTo>
                    <a:cubicBezTo>
                      <a:pt x="663" y="660"/>
                      <a:pt x="663" y="660"/>
                      <a:pt x="663" y="660"/>
                    </a:cubicBezTo>
                    <a:cubicBezTo>
                      <a:pt x="661" y="673"/>
                      <a:pt x="661" y="673"/>
                      <a:pt x="661" y="673"/>
                    </a:cubicBezTo>
                    <a:cubicBezTo>
                      <a:pt x="661" y="673"/>
                      <a:pt x="662" y="681"/>
                      <a:pt x="661" y="684"/>
                    </a:cubicBezTo>
                    <a:cubicBezTo>
                      <a:pt x="659" y="686"/>
                      <a:pt x="654" y="688"/>
                      <a:pt x="653" y="690"/>
                    </a:cubicBezTo>
                    <a:cubicBezTo>
                      <a:pt x="652" y="691"/>
                      <a:pt x="652" y="696"/>
                      <a:pt x="652" y="698"/>
                    </a:cubicBezTo>
                    <a:cubicBezTo>
                      <a:pt x="651" y="700"/>
                      <a:pt x="647" y="705"/>
                      <a:pt x="646" y="707"/>
                    </a:cubicBezTo>
                    <a:cubicBezTo>
                      <a:pt x="643" y="709"/>
                      <a:pt x="637" y="713"/>
                      <a:pt x="636" y="716"/>
                    </a:cubicBezTo>
                    <a:cubicBezTo>
                      <a:pt x="633" y="719"/>
                      <a:pt x="631" y="731"/>
                      <a:pt x="631" y="731"/>
                    </a:cubicBezTo>
                    <a:cubicBezTo>
                      <a:pt x="510" y="734"/>
                      <a:pt x="510" y="734"/>
                      <a:pt x="510" y="734"/>
                    </a:cubicBezTo>
                    <a:cubicBezTo>
                      <a:pt x="509" y="727"/>
                      <a:pt x="509" y="727"/>
                      <a:pt x="509" y="727"/>
                    </a:cubicBezTo>
                    <a:cubicBezTo>
                      <a:pt x="322" y="729"/>
                      <a:pt x="322" y="729"/>
                      <a:pt x="322" y="729"/>
                    </a:cubicBezTo>
                    <a:lnTo>
                      <a:pt x="321" y="728"/>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0" name="Freeform 12">
                <a:extLst>
                  <a:ext uri="{FF2B5EF4-FFF2-40B4-BE49-F238E27FC236}">
                    <a16:creationId xmlns:a16="http://schemas.microsoft.com/office/drawing/2014/main" id="{D1932525-59D5-4254-8875-483D9EDFAE55}"/>
                  </a:ext>
                </a:extLst>
              </p:cNvPr>
              <p:cNvSpPr>
                <a:spLocks/>
              </p:cNvSpPr>
              <p:nvPr/>
            </p:nvSpPr>
            <p:spPr bwMode="auto">
              <a:xfrm>
                <a:off x="9399588" y="2209800"/>
                <a:ext cx="514350" cy="771525"/>
              </a:xfrm>
              <a:custGeom>
                <a:avLst/>
                <a:gdLst>
                  <a:gd name="T0" fmla="*/ 360 w 370"/>
                  <a:gd name="T1" fmla="*/ 337 h 552"/>
                  <a:gd name="T2" fmla="*/ 364 w 370"/>
                  <a:gd name="T3" fmla="*/ 323 h 552"/>
                  <a:gd name="T4" fmla="*/ 354 w 370"/>
                  <a:gd name="T5" fmla="*/ 299 h 552"/>
                  <a:gd name="T6" fmla="*/ 341 w 370"/>
                  <a:gd name="T7" fmla="*/ 300 h 552"/>
                  <a:gd name="T8" fmla="*/ 325 w 370"/>
                  <a:gd name="T9" fmla="*/ 279 h 552"/>
                  <a:gd name="T10" fmla="*/ 331 w 370"/>
                  <a:gd name="T11" fmla="*/ 265 h 552"/>
                  <a:gd name="T12" fmla="*/ 334 w 370"/>
                  <a:gd name="T13" fmla="*/ 255 h 552"/>
                  <a:gd name="T14" fmla="*/ 295 w 370"/>
                  <a:gd name="T15" fmla="*/ 234 h 552"/>
                  <a:gd name="T16" fmla="*/ 304 w 370"/>
                  <a:gd name="T17" fmla="*/ 212 h 552"/>
                  <a:gd name="T18" fmla="*/ 302 w 370"/>
                  <a:gd name="T19" fmla="*/ 207 h 552"/>
                  <a:gd name="T20" fmla="*/ 259 w 370"/>
                  <a:gd name="T21" fmla="*/ 11 h 552"/>
                  <a:gd name="T22" fmla="*/ 248 w 370"/>
                  <a:gd name="T23" fmla="*/ 20 h 552"/>
                  <a:gd name="T24" fmla="*/ 202 w 370"/>
                  <a:gd name="T25" fmla="*/ 34 h 552"/>
                  <a:gd name="T26" fmla="*/ 184 w 370"/>
                  <a:gd name="T27" fmla="*/ 26 h 552"/>
                  <a:gd name="T28" fmla="*/ 173 w 370"/>
                  <a:gd name="T29" fmla="*/ 0 h 552"/>
                  <a:gd name="T30" fmla="*/ 94 w 370"/>
                  <a:gd name="T31" fmla="*/ 133 h 552"/>
                  <a:gd name="T32" fmla="*/ 73 w 370"/>
                  <a:gd name="T33" fmla="*/ 160 h 552"/>
                  <a:gd name="T34" fmla="*/ 79 w 370"/>
                  <a:gd name="T35" fmla="*/ 175 h 552"/>
                  <a:gd name="T36" fmla="*/ 73 w 370"/>
                  <a:gd name="T37" fmla="*/ 189 h 552"/>
                  <a:gd name="T38" fmla="*/ 61 w 370"/>
                  <a:gd name="T39" fmla="*/ 214 h 552"/>
                  <a:gd name="T40" fmla="*/ 39 w 370"/>
                  <a:gd name="T41" fmla="*/ 243 h 552"/>
                  <a:gd name="T42" fmla="*/ 41 w 370"/>
                  <a:gd name="T43" fmla="*/ 264 h 552"/>
                  <a:gd name="T44" fmla="*/ 25 w 370"/>
                  <a:gd name="T45" fmla="*/ 289 h 552"/>
                  <a:gd name="T46" fmla="*/ 0 w 370"/>
                  <a:gd name="T47" fmla="*/ 286 h 552"/>
                  <a:gd name="T48" fmla="*/ 18 w 370"/>
                  <a:gd name="T49" fmla="*/ 534 h 552"/>
                  <a:gd name="T50" fmla="*/ 42 w 370"/>
                  <a:gd name="T51" fmla="*/ 552 h 552"/>
                  <a:gd name="T52" fmla="*/ 58 w 370"/>
                  <a:gd name="T53" fmla="*/ 525 h 552"/>
                  <a:gd name="T54" fmla="*/ 68 w 370"/>
                  <a:gd name="T55" fmla="*/ 504 h 552"/>
                  <a:gd name="T56" fmla="*/ 81 w 370"/>
                  <a:gd name="T57" fmla="*/ 493 h 552"/>
                  <a:gd name="T58" fmla="*/ 79 w 370"/>
                  <a:gd name="T59" fmla="*/ 475 h 552"/>
                  <a:gd name="T60" fmla="*/ 106 w 370"/>
                  <a:gd name="T61" fmla="*/ 467 h 552"/>
                  <a:gd name="T62" fmla="*/ 113 w 370"/>
                  <a:gd name="T63" fmla="*/ 483 h 552"/>
                  <a:gd name="T64" fmla="*/ 124 w 370"/>
                  <a:gd name="T65" fmla="*/ 467 h 552"/>
                  <a:gd name="T66" fmla="*/ 141 w 370"/>
                  <a:gd name="T67" fmla="*/ 463 h 552"/>
                  <a:gd name="T68" fmla="*/ 153 w 370"/>
                  <a:gd name="T69" fmla="*/ 446 h 552"/>
                  <a:gd name="T70" fmla="*/ 169 w 370"/>
                  <a:gd name="T71" fmla="*/ 449 h 552"/>
                  <a:gd name="T72" fmla="*/ 184 w 370"/>
                  <a:gd name="T73" fmla="*/ 431 h 552"/>
                  <a:gd name="T74" fmla="*/ 184 w 370"/>
                  <a:gd name="T75" fmla="*/ 412 h 552"/>
                  <a:gd name="T76" fmla="*/ 192 w 370"/>
                  <a:gd name="T77" fmla="*/ 395 h 552"/>
                  <a:gd name="T78" fmla="*/ 207 w 370"/>
                  <a:gd name="T79" fmla="*/ 382 h 552"/>
                  <a:gd name="T80" fmla="*/ 208 w 370"/>
                  <a:gd name="T81" fmla="*/ 394 h 552"/>
                  <a:gd name="T82" fmla="*/ 225 w 370"/>
                  <a:gd name="T83" fmla="*/ 412 h 552"/>
                  <a:gd name="T84" fmla="*/ 231 w 370"/>
                  <a:gd name="T85" fmla="*/ 393 h 552"/>
                  <a:gd name="T86" fmla="*/ 240 w 370"/>
                  <a:gd name="T87" fmla="*/ 391 h 552"/>
                  <a:gd name="T88" fmla="*/ 256 w 370"/>
                  <a:gd name="T89" fmla="*/ 385 h 552"/>
                  <a:gd name="T90" fmla="*/ 271 w 370"/>
                  <a:gd name="T91" fmla="*/ 388 h 552"/>
                  <a:gd name="T92" fmla="*/ 274 w 370"/>
                  <a:gd name="T93" fmla="*/ 401 h 552"/>
                  <a:gd name="T94" fmla="*/ 281 w 370"/>
                  <a:gd name="T95" fmla="*/ 388 h 552"/>
                  <a:gd name="T96" fmla="*/ 292 w 370"/>
                  <a:gd name="T97" fmla="*/ 379 h 552"/>
                  <a:gd name="T98" fmla="*/ 304 w 370"/>
                  <a:gd name="T99" fmla="*/ 377 h 552"/>
                  <a:gd name="T100" fmla="*/ 319 w 370"/>
                  <a:gd name="T101" fmla="*/ 373 h 552"/>
                  <a:gd name="T102" fmla="*/ 334 w 370"/>
                  <a:gd name="T103" fmla="*/ 364 h 552"/>
                  <a:gd name="T104" fmla="*/ 343 w 370"/>
                  <a:gd name="T105" fmla="*/ 364 h 552"/>
                  <a:gd name="T106" fmla="*/ 358 w 370"/>
                  <a:gd name="T107" fmla="*/ 358 h 552"/>
                  <a:gd name="T108" fmla="*/ 368 w 370"/>
                  <a:gd name="T109" fmla="*/ 33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552">
                    <a:moveTo>
                      <a:pt x="368" y="337"/>
                    </a:moveTo>
                    <a:cubicBezTo>
                      <a:pt x="366" y="335"/>
                      <a:pt x="361" y="338"/>
                      <a:pt x="360" y="337"/>
                    </a:cubicBezTo>
                    <a:cubicBezTo>
                      <a:pt x="358" y="335"/>
                      <a:pt x="359" y="331"/>
                      <a:pt x="360" y="330"/>
                    </a:cubicBezTo>
                    <a:cubicBezTo>
                      <a:pt x="360" y="328"/>
                      <a:pt x="363" y="324"/>
                      <a:pt x="364" y="323"/>
                    </a:cubicBezTo>
                    <a:cubicBezTo>
                      <a:pt x="365" y="321"/>
                      <a:pt x="368" y="318"/>
                      <a:pt x="368" y="316"/>
                    </a:cubicBezTo>
                    <a:cubicBezTo>
                      <a:pt x="367" y="310"/>
                      <a:pt x="358" y="302"/>
                      <a:pt x="354" y="299"/>
                    </a:cubicBezTo>
                    <a:cubicBezTo>
                      <a:pt x="352" y="297"/>
                      <a:pt x="346" y="294"/>
                      <a:pt x="346" y="294"/>
                    </a:cubicBezTo>
                    <a:cubicBezTo>
                      <a:pt x="341" y="300"/>
                      <a:pt x="341" y="300"/>
                      <a:pt x="341" y="300"/>
                    </a:cubicBezTo>
                    <a:cubicBezTo>
                      <a:pt x="334" y="294"/>
                      <a:pt x="334" y="294"/>
                      <a:pt x="334" y="294"/>
                    </a:cubicBezTo>
                    <a:cubicBezTo>
                      <a:pt x="325" y="279"/>
                      <a:pt x="325" y="279"/>
                      <a:pt x="325" y="279"/>
                    </a:cubicBezTo>
                    <a:cubicBezTo>
                      <a:pt x="331" y="272"/>
                      <a:pt x="331" y="272"/>
                      <a:pt x="331" y="272"/>
                    </a:cubicBezTo>
                    <a:cubicBezTo>
                      <a:pt x="331" y="265"/>
                      <a:pt x="331" y="265"/>
                      <a:pt x="331" y="265"/>
                    </a:cubicBezTo>
                    <a:cubicBezTo>
                      <a:pt x="325" y="255"/>
                      <a:pt x="325" y="255"/>
                      <a:pt x="325" y="255"/>
                    </a:cubicBezTo>
                    <a:cubicBezTo>
                      <a:pt x="334" y="255"/>
                      <a:pt x="334" y="255"/>
                      <a:pt x="334" y="255"/>
                    </a:cubicBezTo>
                    <a:cubicBezTo>
                      <a:pt x="333" y="243"/>
                      <a:pt x="333" y="243"/>
                      <a:pt x="333" y="243"/>
                    </a:cubicBezTo>
                    <a:cubicBezTo>
                      <a:pt x="295" y="234"/>
                      <a:pt x="295" y="234"/>
                      <a:pt x="295" y="234"/>
                    </a:cubicBezTo>
                    <a:cubicBezTo>
                      <a:pt x="295" y="223"/>
                      <a:pt x="295" y="223"/>
                      <a:pt x="295" y="223"/>
                    </a:cubicBezTo>
                    <a:cubicBezTo>
                      <a:pt x="304" y="212"/>
                      <a:pt x="304" y="212"/>
                      <a:pt x="304" y="212"/>
                    </a:cubicBezTo>
                    <a:cubicBezTo>
                      <a:pt x="295" y="207"/>
                      <a:pt x="295" y="207"/>
                      <a:pt x="295" y="207"/>
                    </a:cubicBezTo>
                    <a:cubicBezTo>
                      <a:pt x="302" y="207"/>
                      <a:pt x="302" y="207"/>
                      <a:pt x="302" y="207"/>
                    </a:cubicBezTo>
                    <a:cubicBezTo>
                      <a:pt x="300" y="51"/>
                      <a:pt x="300" y="51"/>
                      <a:pt x="300" y="51"/>
                    </a:cubicBezTo>
                    <a:cubicBezTo>
                      <a:pt x="259" y="11"/>
                      <a:pt x="259" y="11"/>
                      <a:pt x="259" y="11"/>
                    </a:cubicBezTo>
                    <a:cubicBezTo>
                      <a:pt x="248" y="11"/>
                      <a:pt x="248" y="11"/>
                      <a:pt x="248" y="11"/>
                    </a:cubicBezTo>
                    <a:cubicBezTo>
                      <a:pt x="248" y="20"/>
                      <a:pt x="248" y="20"/>
                      <a:pt x="248" y="20"/>
                    </a:cubicBezTo>
                    <a:cubicBezTo>
                      <a:pt x="225" y="20"/>
                      <a:pt x="225" y="20"/>
                      <a:pt x="225" y="20"/>
                    </a:cubicBezTo>
                    <a:cubicBezTo>
                      <a:pt x="202" y="34"/>
                      <a:pt x="202" y="34"/>
                      <a:pt x="202" y="34"/>
                    </a:cubicBezTo>
                    <a:cubicBezTo>
                      <a:pt x="195" y="35"/>
                      <a:pt x="195" y="35"/>
                      <a:pt x="195" y="35"/>
                    </a:cubicBezTo>
                    <a:cubicBezTo>
                      <a:pt x="184" y="26"/>
                      <a:pt x="184" y="26"/>
                      <a:pt x="184" y="26"/>
                    </a:cubicBezTo>
                    <a:cubicBezTo>
                      <a:pt x="184" y="0"/>
                      <a:pt x="184" y="0"/>
                      <a:pt x="184" y="0"/>
                    </a:cubicBezTo>
                    <a:cubicBezTo>
                      <a:pt x="173" y="0"/>
                      <a:pt x="173" y="0"/>
                      <a:pt x="173" y="0"/>
                    </a:cubicBezTo>
                    <a:cubicBezTo>
                      <a:pt x="99" y="101"/>
                      <a:pt x="99" y="101"/>
                      <a:pt x="99" y="101"/>
                    </a:cubicBezTo>
                    <a:cubicBezTo>
                      <a:pt x="94" y="133"/>
                      <a:pt x="94" y="133"/>
                      <a:pt x="94" y="133"/>
                    </a:cubicBezTo>
                    <a:cubicBezTo>
                      <a:pt x="84" y="143"/>
                      <a:pt x="84" y="143"/>
                      <a:pt x="84" y="143"/>
                    </a:cubicBezTo>
                    <a:cubicBezTo>
                      <a:pt x="73" y="160"/>
                      <a:pt x="73" y="160"/>
                      <a:pt x="73" y="160"/>
                    </a:cubicBezTo>
                    <a:cubicBezTo>
                      <a:pt x="73" y="168"/>
                      <a:pt x="73" y="168"/>
                      <a:pt x="73" y="168"/>
                    </a:cubicBezTo>
                    <a:cubicBezTo>
                      <a:pt x="79" y="175"/>
                      <a:pt x="79" y="175"/>
                      <a:pt x="79" y="175"/>
                    </a:cubicBezTo>
                    <a:cubicBezTo>
                      <a:pt x="73" y="181"/>
                      <a:pt x="73" y="181"/>
                      <a:pt x="73" y="181"/>
                    </a:cubicBezTo>
                    <a:cubicBezTo>
                      <a:pt x="73" y="189"/>
                      <a:pt x="73" y="189"/>
                      <a:pt x="73" y="189"/>
                    </a:cubicBezTo>
                    <a:cubicBezTo>
                      <a:pt x="73" y="199"/>
                      <a:pt x="73" y="199"/>
                      <a:pt x="73" y="199"/>
                    </a:cubicBezTo>
                    <a:cubicBezTo>
                      <a:pt x="61" y="214"/>
                      <a:pt x="61" y="214"/>
                      <a:pt x="61" y="214"/>
                    </a:cubicBezTo>
                    <a:cubicBezTo>
                      <a:pt x="61" y="225"/>
                      <a:pt x="61" y="225"/>
                      <a:pt x="61" y="225"/>
                    </a:cubicBezTo>
                    <a:cubicBezTo>
                      <a:pt x="39" y="243"/>
                      <a:pt x="39" y="243"/>
                      <a:pt x="39" y="243"/>
                    </a:cubicBezTo>
                    <a:cubicBezTo>
                      <a:pt x="32" y="255"/>
                      <a:pt x="32" y="255"/>
                      <a:pt x="32" y="255"/>
                    </a:cubicBezTo>
                    <a:cubicBezTo>
                      <a:pt x="41" y="264"/>
                      <a:pt x="41" y="264"/>
                      <a:pt x="41" y="264"/>
                    </a:cubicBezTo>
                    <a:cubicBezTo>
                      <a:pt x="25" y="266"/>
                      <a:pt x="25" y="266"/>
                      <a:pt x="25" y="266"/>
                    </a:cubicBezTo>
                    <a:cubicBezTo>
                      <a:pt x="25" y="289"/>
                      <a:pt x="25" y="289"/>
                      <a:pt x="25" y="289"/>
                    </a:cubicBezTo>
                    <a:cubicBezTo>
                      <a:pt x="13" y="278"/>
                      <a:pt x="13" y="278"/>
                      <a:pt x="13" y="278"/>
                    </a:cubicBezTo>
                    <a:cubicBezTo>
                      <a:pt x="0" y="286"/>
                      <a:pt x="0" y="286"/>
                      <a:pt x="0" y="286"/>
                    </a:cubicBezTo>
                    <a:cubicBezTo>
                      <a:pt x="10" y="523"/>
                      <a:pt x="10" y="523"/>
                      <a:pt x="10" y="523"/>
                    </a:cubicBezTo>
                    <a:cubicBezTo>
                      <a:pt x="18" y="534"/>
                      <a:pt x="18" y="534"/>
                      <a:pt x="18" y="534"/>
                    </a:cubicBezTo>
                    <a:cubicBezTo>
                      <a:pt x="32" y="543"/>
                      <a:pt x="32" y="543"/>
                      <a:pt x="32" y="543"/>
                    </a:cubicBezTo>
                    <a:cubicBezTo>
                      <a:pt x="42" y="552"/>
                      <a:pt x="42" y="552"/>
                      <a:pt x="42" y="552"/>
                    </a:cubicBezTo>
                    <a:cubicBezTo>
                      <a:pt x="52" y="530"/>
                      <a:pt x="52" y="530"/>
                      <a:pt x="52" y="530"/>
                    </a:cubicBezTo>
                    <a:cubicBezTo>
                      <a:pt x="58" y="525"/>
                      <a:pt x="58" y="525"/>
                      <a:pt x="58" y="525"/>
                    </a:cubicBezTo>
                    <a:cubicBezTo>
                      <a:pt x="64" y="517"/>
                      <a:pt x="64" y="517"/>
                      <a:pt x="64" y="517"/>
                    </a:cubicBezTo>
                    <a:cubicBezTo>
                      <a:pt x="64" y="517"/>
                      <a:pt x="65" y="506"/>
                      <a:pt x="68" y="504"/>
                    </a:cubicBezTo>
                    <a:cubicBezTo>
                      <a:pt x="70" y="502"/>
                      <a:pt x="77" y="505"/>
                      <a:pt x="80" y="503"/>
                    </a:cubicBezTo>
                    <a:cubicBezTo>
                      <a:pt x="81" y="501"/>
                      <a:pt x="81" y="495"/>
                      <a:pt x="81" y="493"/>
                    </a:cubicBezTo>
                    <a:cubicBezTo>
                      <a:pt x="80" y="490"/>
                      <a:pt x="75" y="487"/>
                      <a:pt x="75" y="485"/>
                    </a:cubicBezTo>
                    <a:cubicBezTo>
                      <a:pt x="74" y="482"/>
                      <a:pt x="77" y="477"/>
                      <a:pt x="79" y="475"/>
                    </a:cubicBezTo>
                    <a:cubicBezTo>
                      <a:pt x="82" y="470"/>
                      <a:pt x="92" y="462"/>
                      <a:pt x="98" y="462"/>
                    </a:cubicBezTo>
                    <a:cubicBezTo>
                      <a:pt x="100" y="462"/>
                      <a:pt x="104" y="465"/>
                      <a:pt x="106" y="467"/>
                    </a:cubicBezTo>
                    <a:cubicBezTo>
                      <a:pt x="107" y="468"/>
                      <a:pt x="108" y="471"/>
                      <a:pt x="109" y="473"/>
                    </a:cubicBezTo>
                    <a:cubicBezTo>
                      <a:pt x="110" y="475"/>
                      <a:pt x="110" y="482"/>
                      <a:pt x="113" y="483"/>
                    </a:cubicBezTo>
                    <a:cubicBezTo>
                      <a:pt x="115" y="483"/>
                      <a:pt x="117" y="478"/>
                      <a:pt x="119" y="476"/>
                    </a:cubicBezTo>
                    <a:cubicBezTo>
                      <a:pt x="120" y="474"/>
                      <a:pt x="122" y="469"/>
                      <a:pt x="124" y="467"/>
                    </a:cubicBezTo>
                    <a:cubicBezTo>
                      <a:pt x="125" y="465"/>
                      <a:pt x="127" y="461"/>
                      <a:pt x="129" y="461"/>
                    </a:cubicBezTo>
                    <a:cubicBezTo>
                      <a:pt x="131" y="460"/>
                      <a:pt x="138" y="464"/>
                      <a:pt x="141" y="463"/>
                    </a:cubicBezTo>
                    <a:cubicBezTo>
                      <a:pt x="143" y="462"/>
                      <a:pt x="144" y="457"/>
                      <a:pt x="146" y="455"/>
                    </a:cubicBezTo>
                    <a:cubicBezTo>
                      <a:pt x="147" y="452"/>
                      <a:pt x="150" y="448"/>
                      <a:pt x="153" y="446"/>
                    </a:cubicBezTo>
                    <a:cubicBezTo>
                      <a:pt x="154" y="444"/>
                      <a:pt x="158" y="442"/>
                      <a:pt x="160" y="442"/>
                    </a:cubicBezTo>
                    <a:cubicBezTo>
                      <a:pt x="162" y="442"/>
                      <a:pt x="166" y="449"/>
                      <a:pt x="169" y="449"/>
                    </a:cubicBezTo>
                    <a:cubicBezTo>
                      <a:pt x="172" y="449"/>
                      <a:pt x="177" y="443"/>
                      <a:pt x="179" y="441"/>
                    </a:cubicBezTo>
                    <a:cubicBezTo>
                      <a:pt x="180" y="438"/>
                      <a:pt x="183" y="433"/>
                      <a:pt x="184" y="431"/>
                    </a:cubicBezTo>
                    <a:cubicBezTo>
                      <a:pt x="184" y="429"/>
                      <a:pt x="184" y="425"/>
                      <a:pt x="184" y="424"/>
                    </a:cubicBezTo>
                    <a:cubicBezTo>
                      <a:pt x="184" y="421"/>
                      <a:pt x="182" y="414"/>
                      <a:pt x="184" y="412"/>
                    </a:cubicBezTo>
                    <a:cubicBezTo>
                      <a:pt x="185" y="409"/>
                      <a:pt x="190" y="406"/>
                      <a:pt x="192" y="404"/>
                    </a:cubicBezTo>
                    <a:cubicBezTo>
                      <a:pt x="192" y="402"/>
                      <a:pt x="191" y="397"/>
                      <a:pt x="192" y="395"/>
                    </a:cubicBezTo>
                    <a:cubicBezTo>
                      <a:pt x="192" y="392"/>
                      <a:pt x="195" y="387"/>
                      <a:pt x="197" y="386"/>
                    </a:cubicBezTo>
                    <a:cubicBezTo>
                      <a:pt x="199" y="384"/>
                      <a:pt x="204" y="381"/>
                      <a:pt x="207" y="382"/>
                    </a:cubicBezTo>
                    <a:cubicBezTo>
                      <a:pt x="208" y="382"/>
                      <a:pt x="210" y="387"/>
                      <a:pt x="210" y="389"/>
                    </a:cubicBezTo>
                    <a:cubicBezTo>
                      <a:pt x="210" y="390"/>
                      <a:pt x="208" y="392"/>
                      <a:pt x="208" y="394"/>
                    </a:cubicBezTo>
                    <a:cubicBezTo>
                      <a:pt x="208" y="397"/>
                      <a:pt x="211" y="402"/>
                      <a:pt x="213" y="405"/>
                    </a:cubicBezTo>
                    <a:cubicBezTo>
                      <a:pt x="215" y="407"/>
                      <a:pt x="221" y="412"/>
                      <a:pt x="225" y="412"/>
                    </a:cubicBezTo>
                    <a:cubicBezTo>
                      <a:pt x="227" y="411"/>
                      <a:pt x="230" y="405"/>
                      <a:pt x="231" y="403"/>
                    </a:cubicBezTo>
                    <a:cubicBezTo>
                      <a:pt x="231" y="400"/>
                      <a:pt x="230" y="395"/>
                      <a:pt x="231" y="393"/>
                    </a:cubicBezTo>
                    <a:cubicBezTo>
                      <a:pt x="231" y="390"/>
                      <a:pt x="235" y="382"/>
                      <a:pt x="238" y="383"/>
                    </a:cubicBezTo>
                    <a:cubicBezTo>
                      <a:pt x="240" y="383"/>
                      <a:pt x="238" y="389"/>
                      <a:pt x="240" y="391"/>
                    </a:cubicBezTo>
                    <a:cubicBezTo>
                      <a:pt x="241" y="392"/>
                      <a:pt x="246" y="390"/>
                      <a:pt x="249" y="390"/>
                    </a:cubicBezTo>
                    <a:cubicBezTo>
                      <a:pt x="251" y="389"/>
                      <a:pt x="254" y="386"/>
                      <a:pt x="256" y="385"/>
                    </a:cubicBezTo>
                    <a:cubicBezTo>
                      <a:pt x="257" y="384"/>
                      <a:pt x="260" y="381"/>
                      <a:pt x="262" y="381"/>
                    </a:cubicBezTo>
                    <a:cubicBezTo>
                      <a:pt x="264" y="381"/>
                      <a:pt x="270" y="385"/>
                      <a:pt x="271" y="388"/>
                    </a:cubicBezTo>
                    <a:cubicBezTo>
                      <a:pt x="271" y="390"/>
                      <a:pt x="267" y="393"/>
                      <a:pt x="268" y="395"/>
                    </a:cubicBezTo>
                    <a:cubicBezTo>
                      <a:pt x="268" y="397"/>
                      <a:pt x="271" y="400"/>
                      <a:pt x="274" y="401"/>
                    </a:cubicBezTo>
                    <a:cubicBezTo>
                      <a:pt x="276" y="401"/>
                      <a:pt x="282" y="397"/>
                      <a:pt x="283" y="395"/>
                    </a:cubicBezTo>
                    <a:cubicBezTo>
                      <a:pt x="283" y="393"/>
                      <a:pt x="280" y="389"/>
                      <a:pt x="281" y="388"/>
                    </a:cubicBezTo>
                    <a:cubicBezTo>
                      <a:pt x="281" y="386"/>
                      <a:pt x="286" y="387"/>
                      <a:pt x="288" y="386"/>
                    </a:cubicBezTo>
                    <a:cubicBezTo>
                      <a:pt x="289" y="384"/>
                      <a:pt x="290" y="380"/>
                      <a:pt x="292" y="379"/>
                    </a:cubicBezTo>
                    <a:cubicBezTo>
                      <a:pt x="294" y="376"/>
                      <a:pt x="297" y="367"/>
                      <a:pt x="301" y="368"/>
                    </a:cubicBezTo>
                    <a:cubicBezTo>
                      <a:pt x="303" y="368"/>
                      <a:pt x="302" y="375"/>
                      <a:pt x="304" y="377"/>
                    </a:cubicBezTo>
                    <a:cubicBezTo>
                      <a:pt x="305" y="378"/>
                      <a:pt x="309" y="379"/>
                      <a:pt x="311" y="379"/>
                    </a:cubicBezTo>
                    <a:cubicBezTo>
                      <a:pt x="313" y="378"/>
                      <a:pt x="319" y="373"/>
                      <a:pt x="319" y="373"/>
                    </a:cubicBezTo>
                    <a:cubicBezTo>
                      <a:pt x="319" y="373"/>
                      <a:pt x="319" y="365"/>
                      <a:pt x="321" y="364"/>
                    </a:cubicBezTo>
                    <a:cubicBezTo>
                      <a:pt x="323" y="362"/>
                      <a:pt x="331" y="365"/>
                      <a:pt x="334" y="364"/>
                    </a:cubicBezTo>
                    <a:cubicBezTo>
                      <a:pt x="336" y="363"/>
                      <a:pt x="337" y="356"/>
                      <a:pt x="340" y="357"/>
                    </a:cubicBezTo>
                    <a:cubicBezTo>
                      <a:pt x="341" y="357"/>
                      <a:pt x="341" y="362"/>
                      <a:pt x="343" y="364"/>
                    </a:cubicBezTo>
                    <a:cubicBezTo>
                      <a:pt x="345" y="365"/>
                      <a:pt x="350" y="367"/>
                      <a:pt x="353" y="366"/>
                    </a:cubicBezTo>
                    <a:cubicBezTo>
                      <a:pt x="355" y="365"/>
                      <a:pt x="356" y="359"/>
                      <a:pt x="358" y="358"/>
                    </a:cubicBezTo>
                    <a:cubicBezTo>
                      <a:pt x="360" y="355"/>
                      <a:pt x="366" y="353"/>
                      <a:pt x="368" y="350"/>
                    </a:cubicBezTo>
                    <a:cubicBezTo>
                      <a:pt x="369" y="347"/>
                      <a:pt x="370" y="339"/>
                      <a:pt x="368" y="337"/>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1" name="Freeform 13">
                <a:extLst>
                  <a:ext uri="{FF2B5EF4-FFF2-40B4-BE49-F238E27FC236}">
                    <a16:creationId xmlns:a16="http://schemas.microsoft.com/office/drawing/2014/main" id="{D3350533-FFD8-4618-A7E2-4D7D013758EE}"/>
                  </a:ext>
                </a:extLst>
              </p:cNvPr>
              <p:cNvSpPr>
                <a:spLocks/>
              </p:cNvSpPr>
              <p:nvPr/>
            </p:nvSpPr>
            <p:spPr bwMode="auto">
              <a:xfrm>
                <a:off x="9217026" y="2600325"/>
                <a:ext cx="239713" cy="458788"/>
              </a:xfrm>
              <a:custGeom>
                <a:avLst/>
                <a:gdLst>
                  <a:gd name="T0" fmla="*/ 131 w 173"/>
                  <a:gd name="T1" fmla="*/ 7 h 328"/>
                  <a:gd name="T2" fmla="*/ 125 w 173"/>
                  <a:gd name="T3" fmla="*/ 7 h 328"/>
                  <a:gd name="T4" fmla="*/ 118 w 173"/>
                  <a:gd name="T5" fmla="*/ 3 h 328"/>
                  <a:gd name="T6" fmla="*/ 111 w 173"/>
                  <a:gd name="T7" fmla="*/ 0 h 328"/>
                  <a:gd name="T8" fmla="*/ 104 w 173"/>
                  <a:gd name="T9" fmla="*/ 7 h 328"/>
                  <a:gd name="T10" fmla="*/ 100 w 173"/>
                  <a:gd name="T11" fmla="*/ 11 h 328"/>
                  <a:gd name="T12" fmla="*/ 100 w 173"/>
                  <a:gd name="T13" fmla="*/ 21 h 328"/>
                  <a:gd name="T14" fmla="*/ 96 w 173"/>
                  <a:gd name="T15" fmla="*/ 30 h 328"/>
                  <a:gd name="T16" fmla="*/ 96 w 173"/>
                  <a:gd name="T17" fmla="*/ 39 h 328"/>
                  <a:gd name="T18" fmla="*/ 96 w 173"/>
                  <a:gd name="T19" fmla="*/ 55 h 328"/>
                  <a:gd name="T20" fmla="*/ 87 w 173"/>
                  <a:gd name="T21" fmla="*/ 64 h 328"/>
                  <a:gd name="T22" fmla="*/ 81 w 173"/>
                  <a:gd name="T23" fmla="*/ 71 h 328"/>
                  <a:gd name="T24" fmla="*/ 81 w 173"/>
                  <a:gd name="T25" fmla="*/ 76 h 328"/>
                  <a:gd name="T26" fmla="*/ 87 w 173"/>
                  <a:gd name="T27" fmla="*/ 81 h 328"/>
                  <a:gd name="T28" fmla="*/ 88 w 173"/>
                  <a:gd name="T29" fmla="*/ 91 h 328"/>
                  <a:gd name="T30" fmla="*/ 88 w 173"/>
                  <a:gd name="T31" fmla="*/ 103 h 328"/>
                  <a:gd name="T32" fmla="*/ 81 w 173"/>
                  <a:gd name="T33" fmla="*/ 108 h 328"/>
                  <a:gd name="T34" fmla="*/ 72 w 173"/>
                  <a:gd name="T35" fmla="*/ 116 h 328"/>
                  <a:gd name="T36" fmla="*/ 65 w 173"/>
                  <a:gd name="T37" fmla="*/ 122 h 328"/>
                  <a:gd name="T38" fmla="*/ 52 w 173"/>
                  <a:gd name="T39" fmla="*/ 125 h 328"/>
                  <a:gd name="T40" fmla="*/ 46 w 173"/>
                  <a:gd name="T41" fmla="*/ 131 h 328"/>
                  <a:gd name="T42" fmla="*/ 42 w 173"/>
                  <a:gd name="T43" fmla="*/ 136 h 328"/>
                  <a:gd name="T44" fmla="*/ 42 w 173"/>
                  <a:gd name="T45" fmla="*/ 143 h 328"/>
                  <a:gd name="T46" fmla="*/ 42 w 173"/>
                  <a:gd name="T47" fmla="*/ 152 h 328"/>
                  <a:gd name="T48" fmla="*/ 39 w 173"/>
                  <a:gd name="T49" fmla="*/ 167 h 328"/>
                  <a:gd name="T50" fmla="*/ 37 w 173"/>
                  <a:gd name="T51" fmla="*/ 176 h 328"/>
                  <a:gd name="T52" fmla="*/ 27 w 173"/>
                  <a:gd name="T53" fmla="*/ 196 h 328"/>
                  <a:gd name="T54" fmla="*/ 20 w 173"/>
                  <a:gd name="T55" fmla="*/ 208 h 328"/>
                  <a:gd name="T56" fmla="*/ 16 w 173"/>
                  <a:gd name="T57" fmla="*/ 217 h 328"/>
                  <a:gd name="T58" fmla="*/ 13 w 173"/>
                  <a:gd name="T59" fmla="*/ 228 h 328"/>
                  <a:gd name="T60" fmla="*/ 13 w 173"/>
                  <a:gd name="T61" fmla="*/ 242 h 328"/>
                  <a:gd name="T62" fmla="*/ 10 w 173"/>
                  <a:gd name="T63" fmla="*/ 255 h 328"/>
                  <a:gd name="T64" fmla="*/ 10 w 173"/>
                  <a:gd name="T65" fmla="*/ 267 h 328"/>
                  <a:gd name="T66" fmla="*/ 7 w 173"/>
                  <a:gd name="T67" fmla="*/ 286 h 328"/>
                  <a:gd name="T68" fmla="*/ 7 w 173"/>
                  <a:gd name="T69" fmla="*/ 293 h 328"/>
                  <a:gd name="T70" fmla="*/ 0 w 173"/>
                  <a:gd name="T71" fmla="*/ 299 h 328"/>
                  <a:gd name="T72" fmla="*/ 0 w 173"/>
                  <a:gd name="T73" fmla="*/ 306 h 328"/>
                  <a:gd name="T74" fmla="*/ 0 w 173"/>
                  <a:gd name="T75" fmla="*/ 316 h 328"/>
                  <a:gd name="T76" fmla="*/ 8 w 173"/>
                  <a:gd name="T77" fmla="*/ 324 h 328"/>
                  <a:gd name="T78" fmla="*/ 11 w 173"/>
                  <a:gd name="T79" fmla="*/ 324 h 328"/>
                  <a:gd name="T80" fmla="*/ 113 w 173"/>
                  <a:gd name="T81" fmla="*/ 328 h 328"/>
                  <a:gd name="T82" fmla="*/ 120 w 173"/>
                  <a:gd name="T83" fmla="*/ 324 h 328"/>
                  <a:gd name="T84" fmla="*/ 124 w 173"/>
                  <a:gd name="T85" fmla="*/ 317 h 328"/>
                  <a:gd name="T86" fmla="*/ 135 w 173"/>
                  <a:gd name="T87" fmla="*/ 311 h 328"/>
                  <a:gd name="T88" fmla="*/ 145 w 173"/>
                  <a:gd name="T89" fmla="*/ 306 h 328"/>
                  <a:gd name="T90" fmla="*/ 153 w 173"/>
                  <a:gd name="T91" fmla="*/ 306 h 328"/>
                  <a:gd name="T92" fmla="*/ 158 w 173"/>
                  <a:gd name="T93" fmla="*/ 306 h 328"/>
                  <a:gd name="T94" fmla="*/ 158 w 173"/>
                  <a:gd name="T95" fmla="*/ 296 h 328"/>
                  <a:gd name="T96" fmla="*/ 162 w 173"/>
                  <a:gd name="T97" fmla="*/ 291 h 328"/>
                  <a:gd name="T98" fmla="*/ 166 w 173"/>
                  <a:gd name="T99" fmla="*/ 283 h 328"/>
                  <a:gd name="T100" fmla="*/ 173 w 173"/>
                  <a:gd name="T101" fmla="*/ 273 h 328"/>
                  <a:gd name="T102" fmla="*/ 163 w 173"/>
                  <a:gd name="T103" fmla="*/ 264 h 328"/>
                  <a:gd name="T104" fmla="*/ 149 w 173"/>
                  <a:gd name="T105" fmla="*/ 255 h 328"/>
                  <a:gd name="T106" fmla="*/ 141 w 173"/>
                  <a:gd name="T107" fmla="*/ 244 h 328"/>
                  <a:gd name="T108" fmla="*/ 131 w 173"/>
                  <a:gd name="T109" fmla="*/ 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328">
                    <a:moveTo>
                      <a:pt x="131" y="7"/>
                    </a:moveTo>
                    <a:cubicBezTo>
                      <a:pt x="125" y="7"/>
                      <a:pt x="125" y="7"/>
                      <a:pt x="125" y="7"/>
                    </a:cubicBezTo>
                    <a:cubicBezTo>
                      <a:pt x="118" y="3"/>
                      <a:pt x="118" y="3"/>
                      <a:pt x="118" y="3"/>
                    </a:cubicBezTo>
                    <a:cubicBezTo>
                      <a:pt x="111" y="0"/>
                      <a:pt x="111" y="0"/>
                      <a:pt x="111" y="0"/>
                    </a:cubicBezTo>
                    <a:cubicBezTo>
                      <a:pt x="104" y="7"/>
                      <a:pt x="104" y="7"/>
                      <a:pt x="104" y="7"/>
                    </a:cubicBezTo>
                    <a:cubicBezTo>
                      <a:pt x="100" y="11"/>
                      <a:pt x="100" y="11"/>
                      <a:pt x="100" y="11"/>
                    </a:cubicBezTo>
                    <a:cubicBezTo>
                      <a:pt x="100" y="21"/>
                      <a:pt x="100" y="21"/>
                      <a:pt x="100" y="21"/>
                    </a:cubicBezTo>
                    <a:cubicBezTo>
                      <a:pt x="96" y="30"/>
                      <a:pt x="96" y="30"/>
                      <a:pt x="96" y="30"/>
                    </a:cubicBezTo>
                    <a:cubicBezTo>
                      <a:pt x="96" y="39"/>
                      <a:pt x="96" y="39"/>
                      <a:pt x="96" y="39"/>
                    </a:cubicBezTo>
                    <a:cubicBezTo>
                      <a:pt x="96" y="55"/>
                      <a:pt x="96" y="55"/>
                      <a:pt x="96" y="55"/>
                    </a:cubicBezTo>
                    <a:cubicBezTo>
                      <a:pt x="87" y="64"/>
                      <a:pt x="87" y="64"/>
                      <a:pt x="87" y="64"/>
                    </a:cubicBezTo>
                    <a:cubicBezTo>
                      <a:pt x="81" y="71"/>
                      <a:pt x="81" y="71"/>
                      <a:pt x="81" y="71"/>
                    </a:cubicBezTo>
                    <a:cubicBezTo>
                      <a:pt x="81" y="76"/>
                      <a:pt x="81" y="76"/>
                      <a:pt x="81" y="76"/>
                    </a:cubicBezTo>
                    <a:cubicBezTo>
                      <a:pt x="87" y="81"/>
                      <a:pt x="87" y="81"/>
                      <a:pt x="87" y="81"/>
                    </a:cubicBezTo>
                    <a:cubicBezTo>
                      <a:pt x="88" y="91"/>
                      <a:pt x="88" y="91"/>
                      <a:pt x="88" y="91"/>
                    </a:cubicBezTo>
                    <a:cubicBezTo>
                      <a:pt x="88" y="103"/>
                      <a:pt x="88" y="103"/>
                      <a:pt x="88" y="103"/>
                    </a:cubicBezTo>
                    <a:cubicBezTo>
                      <a:pt x="81" y="108"/>
                      <a:pt x="81" y="108"/>
                      <a:pt x="81" y="108"/>
                    </a:cubicBezTo>
                    <a:cubicBezTo>
                      <a:pt x="72" y="116"/>
                      <a:pt x="72" y="116"/>
                      <a:pt x="72" y="116"/>
                    </a:cubicBezTo>
                    <a:cubicBezTo>
                      <a:pt x="65" y="122"/>
                      <a:pt x="65" y="122"/>
                      <a:pt x="65" y="122"/>
                    </a:cubicBezTo>
                    <a:cubicBezTo>
                      <a:pt x="52" y="125"/>
                      <a:pt x="52" y="125"/>
                      <a:pt x="52" y="125"/>
                    </a:cubicBezTo>
                    <a:cubicBezTo>
                      <a:pt x="46" y="131"/>
                      <a:pt x="46" y="131"/>
                      <a:pt x="46" y="131"/>
                    </a:cubicBezTo>
                    <a:cubicBezTo>
                      <a:pt x="42" y="136"/>
                      <a:pt x="42" y="136"/>
                      <a:pt x="42" y="136"/>
                    </a:cubicBezTo>
                    <a:cubicBezTo>
                      <a:pt x="42" y="143"/>
                      <a:pt x="42" y="143"/>
                      <a:pt x="42" y="143"/>
                    </a:cubicBezTo>
                    <a:cubicBezTo>
                      <a:pt x="42" y="152"/>
                      <a:pt x="42" y="152"/>
                      <a:pt x="42" y="152"/>
                    </a:cubicBezTo>
                    <a:cubicBezTo>
                      <a:pt x="39" y="167"/>
                      <a:pt x="39" y="167"/>
                      <a:pt x="39" y="167"/>
                    </a:cubicBezTo>
                    <a:cubicBezTo>
                      <a:pt x="37" y="176"/>
                      <a:pt x="37" y="176"/>
                      <a:pt x="37" y="176"/>
                    </a:cubicBezTo>
                    <a:cubicBezTo>
                      <a:pt x="27" y="196"/>
                      <a:pt x="27" y="196"/>
                      <a:pt x="27" y="196"/>
                    </a:cubicBezTo>
                    <a:cubicBezTo>
                      <a:pt x="20" y="208"/>
                      <a:pt x="20" y="208"/>
                      <a:pt x="20" y="208"/>
                    </a:cubicBezTo>
                    <a:cubicBezTo>
                      <a:pt x="16" y="217"/>
                      <a:pt x="16" y="217"/>
                      <a:pt x="16" y="217"/>
                    </a:cubicBezTo>
                    <a:cubicBezTo>
                      <a:pt x="13" y="228"/>
                      <a:pt x="13" y="228"/>
                      <a:pt x="13" y="228"/>
                    </a:cubicBezTo>
                    <a:cubicBezTo>
                      <a:pt x="13" y="242"/>
                      <a:pt x="13" y="242"/>
                      <a:pt x="13" y="242"/>
                    </a:cubicBezTo>
                    <a:cubicBezTo>
                      <a:pt x="10" y="255"/>
                      <a:pt x="10" y="255"/>
                      <a:pt x="10" y="255"/>
                    </a:cubicBezTo>
                    <a:cubicBezTo>
                      <a:pt x="10" y="267"/>
                      <a:pt x="10" y="267"/>
                      <a:pt x="10" y="267"/>
                    </a:cubicBezTo>
                    <a:cubicBezTo>
                      <a:pt x="7" y="286"/>
                      <a:pt x="7" y="286"/>
                      <a:pt x="7" y="286"/>
                    </a:cubicBezTo>
                    <a:cubicBezTo>
                      <a:pt x="7" y="293"/>
                      <a:pt x="7" y="293"/>
                      <a:pt x="7" y="293"/>
                    </a:cubicBezTo>
                    <a:cubicBezTo>
                      <a:pt x="0" y="299"/>
                      <a:pt x="0" y="299"/>
                      <a:pt x="0" y="299"/>
                    </a:cubicBezTo>
                    <a:cubicBezTo>
                      <a:pt x="0" y="306"/>
                      <a:pt x="0" y="306"/>
                      <a:pt x="0" y="306"/>
                    </a:cubicBezTo>
                    <a:cubicBezTo>
                      <a:pt x="0" y="316"/>
                      <a:pt x="0" y="316"/>
                      <a:pt x="0" y="316"/>
                    </a:cubicBezTo>
                    <a:cubicBezTo>
                      <a:pt x="8" y="324"/>
                      <a:pt x="8" y="324"/>
                      <a:pt x="8" y="324"/>
                    </a:cubicBezTo>
                    <a:cubicBezTo>
                      <a:pt x="11" y="324"/>
                      <a:pt x="11" y="324"/>
                      <a:pt x="11" y="324"/>
                    </a:cubicBezTo>
                    <a:cubicBezTo>
                      <a:pt x="113" y="328"/>
                      <a:pt x="113" y="328"/>
                      <a:pt x="113" y="328"/>
                    </a:cubicBezTo>
                    <a:cubicBezTo>
                      <a:pt x="120" y="324"/>
                      <a:pt x="120" y="324"/>
                      <a:pt x="120" y="324"/>
                    </a:cubicBezTo>
                    <a:cubicBezTo>
                      <a:pt x="124" y="317"/>
                      <a:pt x="124" y="317"/>
                      <a:pt x="124" y="317"/>
                    </a:cubicBezTo>
                    <a:cubicBezTo>
                      <a:pt x="135" y="311"/>
                      <a:pt x="135" y="311"/>
                      <a:pt x="135" y="311"/>
                    </a:cubicBezTo>
                    <a:cubicBezTo>
                      <a:pt x="145" y="306"/>
                      <a:pt x="145" y="306"/>
                      <a:pt x="145" y="306"/>
                    </a:cubicBezTo>
                    <a:cubicBezTo>
                      <a:pt x="153" y="306"/>
                      <a:pt x="153" y="306"/>
                      <a:pt x="153" y="306"/>
                    </a:cubicBezTo>
                    <a:cubicBezTo>
                      <a:pt x="153" y="306"/>
                      <a:pt x="157" y="307"/>
                      <a:pt x="158" y="306"/>
                    </a:cubicBezTo>
                    <a:cubicBezTo>
                      <a:pt x="160" y="304"/>
                      <a:pt x="158" y="296"/>
                      <a:pt x="158" y="296"/>
                    </a:cubicBezTo>
                    <a:cubicBezTo>
                      <a:pt x="162" y="291"/>
                      <a:pt x="162" y="291"/>
                      <a:pt x="162" y="291"/>
                    </a:cubicBezTo>
                    <a:cubicBezTo>
                      <a:pt x="166" y="283"/>
                      <a:pt x="166" y="283"/>
                      <a:pt x="166" y="283"/>
                    </a:cubicBezTo>
                    <a:cubicBezTo>
                      <a:pt x="173" y="273"/>
                      <a:pt x="173" y="273"/>
                      <a:pt x="173" y="273"/>
                    </a:cubicBezTo>
                    <a:cubicBezTo>
                      <a:pt x="163" y="264"/>
                      <a:pt x="163" y="264"/>
                      <a:pt x="163" y="264"/>
                    </a:cubicBezTo>
                    <a:cubicBezTo>
                      <a:pt x="149" y="255"/>
                      <a:pt x="149" y="255"/>
                      <a:pt x="149" y="255"/>
                    </a:cubicBezTo>
                    <a:cubicBezTo>
                      <a:pt x="141" y="244"/>
                      <a:pt x="141" y="244"/>
                      <a:pt x="141" y="244"/>
                    </a:cubicBezTo>
                    <a:lnTo>
                      <a:pt x="131" y="7"/>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2" name="Freeform 14">
                <a:extLst>
                  <a:ext uri="{FF2B5EF4-FFF2-40B4-BE49-F238E27FC236}">
                    <a16:creationId xmlns:a16="http://schemas.microsoft.com/office/drawing/2014/main" id="{9E3E8DD8-8716-4BEE-9D3A-CB757E48BA0A}"/>
                  </a:ext>
                </a:extLst>
              </p:cNvPr>
              <p:cNvSpPr>
                <a:spLocks/>
              </p:cNvSpPr>
              <p:nvPr/>
            </p:nvSpPr>
            <p:spPr bwMode="auto">
              <a:xfrm>
                <a:off x="9105901" y="2649538"/>
                <a:ext cx="244475" cy="404813"/>
              </a:xfrm>
              <a:custGeom>
                <a:avLst/>
                <a:gdLst>
                  <a:gd name="T0" fmla="*/ 12 w 154"/>
                  <a:gd name="T1" fmla="*/ 255 h 255"/>
                  <a:gd name="T2" fmla="*/ 77 w 154"/>
                  <a:gd name="T3" fmla="*/ 254 h 255"/>
                  <a:gd name="T4" fmla="*/ 70 w 154"/>
                  <a:gd name="T5" fmla="*/ 247 h 255"/>
                  <a:gd name="T6" fmla="*/ 70 w 154"/>
                  <a:gd name="T7" fmla="*/ 232 h 255"/>
                  <a:gd name="T8" fmla="*/ 76 w 154"/>
                  <a:gd name="T9" fmla="*/ 227 h 255"/>
                  <a:gd name="T10" fmla="*/ 76 w 154"/>
                  <a:gd name="T11" fmla="*/ 221 h 255"/>
                  <a:gd name="T12" fmla="*/ 79 w 154"/>
                  <a:gd name="T13" fmla="*/ 204 h 255"/>
                  <a:gd name="T14" fmla="*/ 79 w 154"/>
                  <a:gd name="T15" fmla="*/ 193 h 255"/>
                  <a:gd name="T16" fmla="*/ 81 w 154"/>
                  <a:gd name="T17" fmla="*/ 182 h 255"/>
                  <a:gd name="T18" fmla="*/ 81 w 154"/>
                  <a:gd name="T19" fmla="*/ 170 h 255"/>
                  <a:gd name="T20" fmla="*/ 84 w 154"/>
                  <a:gd name="T21" fmla="*/ 160 h 255"/>
                  <a:gd name="T22" fmla="*/ 87 w 154"/>
                  <a:gd name="T23" fmla="*/ 152 h 255"/>
                  <a:gd name="T24" fmla="*/ 94 w 154"/>
                  <a:gd name="T25" fmla="*/ 141 h 255"/>
                  <a:gd name="T26" fmla="*/ 102 w 154"/>
                  <a:gd name="T27" fmla="*/ 124 h 255"/>
                  <a:gd name="T28" fmla="*/ 104 w 154"/>
                  <a:gd name="T29" fmla="*/ 116 h 255"/>
                  <a:gd name="T30" fmla="*/ 107 w 154"/>
                  <a:gd name="T31" fmla="*/ 103 h 255"/>
                  <a:gd name="T32" fmla="*/ 107 w 154"/>
                  <a:gd name="T33" fmla="*/ 95 h 255"/>
                  <a:gd name="T34" fmla="*/ 107 w 154"/>
                  <a:gd name="T35" fmla="*/ 88 h 255"/>
                  <a:gd name="T36" fmla="*/ 110 w 154"/>
                  <a:gd name="T37" fmla="*/ 84 h 255"/>
                  <a:gd name="T38" fmla="*/ 116 w 154"/>
                  <a:gd name="T39" fmla="*/ 79 h 255"/>
                  <a:gd name="T40" fmla="*/ 127 w 154"/>
                  <a:gd name="T41" fmla="*/ 76 h 255"/>
                  <a:gd name="T42" fmla="*/ 133 w 154"/>
                  <a:gd name="T43" fmla="*/ 71 h 255"/>
                  <a:gd name="T44" fmla="*/ 141 w 154"/>
                  <a:gd name="T45" fmla="*/ 64 h 255"/>
                  <a:gd name="T46" fmla="*/ 147 w 154"/>
                  <a:gd name="T47" fmla="*/ 59 h 255"/>
                  <a:gd name="T48" fmla="*/ 147 w 154"/>
                  <a:gd name="T49" fmla="*/ 49 h 255"/>
                  <a:gd name="T50" fmla="*/ 146 w 154"/>
                  <a:gd name="T51" fmla="*/ 40 h 255"/>
                  <a:gd name="T52" fmla="*/ 141 w 154"/>
                  <a:gd name="T53" fmla="*/ 36 h 255"/>
                  <a:gd name="T54" fmla="*/ 141 w 154"/>
                  <a:gd name="T55" fmla="*/ 31 h 255"/>
                  <a:gd name="T56" fmla="*/ 146 w 154"/>
                  <a:gd name="T57" fmla="*/ 25 h 255"/>
                  <a:gd name="T58" fmla="*/ 154 w 154"/>
                  <a:gd name="T59" fmla="*/ 17 h 255"/>
                  <a:gd name="T60" fmla="*/ 154 w 154"/>
                  <a:gd name="T61" fmla="*/ 0 h 255"/>
                  <a:gd name="T62" fmla="*/ 24 w 154"/>
                  <a:gd name="T63" fmla="*/ 0 h 255"/>
                  <a:gd name="T64" fmla="*/ 22 w 154"/>
                  <a:gd name="T65" fmla="*/ 7 h 255"/>
                  <a:gd name="T66" fmla="*/ 19 w 154"/>
                  <a:gd name="T67" fmla="*/ 10 h 255"/>
                  <a:gd name="T68" fmla="*/ 19 w 154"/>
                  <a:gd name="T69" fmla="*/ 14 h 255"/>
                  <a:gd name="T70" fmla="*/ 19 w 154"/>
                  <a:gd name="T71" fmla="*/ 21 h 255"/>
                  <a:gd name="T72" fmla="*/ 20 w 154"/>
                  <a:gd name="T73" fmla="*/ 28 h 255"/>
                  <a:gd name="T74" fmla="*/ 20 w 154"/>
                  <a:gd name="T75" fmla="*/ 33 h 255"/>
                  <a:gd name="T76" fmla="*/ 17 w 154"/>
                  <a:gd name="T77" fmla="*/ 36 h 255"/>
                  <a:gd name="T78" fmla="*/ 17 w 154"/>
                  <a:gd name="T79" fmla="*/ 45 h 255"/>
                  <a:gd name="T80" fmla="*/ 16 w 154"/>
                  <a:gd name="T81" fmla="*/ 53 h 255"/>
                  <a:gd name="T82" fmla="*/ 16 w 154"/>
                  <a:gd name="T83" fmla="*/ 67 h 255"/>
                  <a:gd name="T84" fmla="*/ 12 w 154"/>
                  <a:gd name="T85" fmla="*/ 73 h 255"/>
                  <a:gd name="T86" fmla="*/ 8 w 154"/>
                  <a:gd name="T87" fmla="*/ 85 h 255"/>
                  <a:gd name="T88" fmla="*/ 5 w 154"/>
                  <a:gd name="T89" fmla="*/ 94 h 255"/>
                  <a:gd name="T90" fmla="*/ 3 w 154"/>
                  <a:gd name="T91" fmla="*/ 100 h 255"/>
                  <a:gd name="T92" fmla="*/ 0 w 154"/>
                  <a:gd name="T93" fmla="*/ 106 h 255"/>
                  <a:gd name="T94" fmla="*/ 0 w 154"/>
                  <a:gd name="T95" fmla="*/ 115 h 255"/>
                  <a:gd name="T96" fmla="*/ 2 w 154"/>
                  <a:gd name="T97" fmla="*/ 127 h 255"/>
                  <a:gd name="T98" fmla="*/ 3 w 154"/>
                  <a:gd name="T99" fmla="*/ 132 h 255"/>
                  <a:gd name="T100" fmla="*/ 5 w 154"/>
                  <a:gd name="T101" fmla="*/ 139 h 255"/>
                  <a:gd name="T102" fmla="*/ 4 w 154"/>
                  <a:gd name="T103" fmla="*/ 148 h 255"/>
                  <a:gd name="T104" fmla="*/ 0 w 154"/>
                  <a:gd name="T105" fmla="*/ 159 h 255"/>
                  <a:gd name="T106" fmla="*/ 0 w 154"/>
                  <a:gd name="T107" fmla="*/ 163 h 255"/>
                  <a:gd name="T108" fmla="*/ 15 w 154"/>
                  <a:gd name="T109" fmla="*/ 163 h 255"/>
                  <a:gd name="T110" fmla="*/ 12 w 154"/>
                  <a:gd name="T111"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4" h="255">
                    <a:moveTo>
                      <a:pt x="12" y="255"/>
                    </a:moveTo>
                    <a:lnTo>
                      <a:pt x="77" y="254"/>
                    </a:lnTo>
                    <a:lnTo>
                      <a:pt x="70" y="247"/>
                    </a:lnTo>
                    <a:lnTo>
                      <a:pt x="70" y="232"/>
                    </a:lnTo>
                    <a:lnTo>
                      <a:pt x="76" y="227"/>
                    </a:lnTo>
                    <a:lnTo>
                      <a:pt x="76" y="221"/>
                    </a:lnTo>
                    <a:lnTo>
                      <a:pt x="79" y="204"/>
                    </a:lnTo>
                    <a:lnTo>
                      <a:pt x="79" y="193"/>
                    </a:lnTo>
                    <a:lnTo>
                      <a:pt x="81" y="182"/>
                    </a:lnTo>
                    <a:lnTo>
                      <a:pt x="81" y="170"/>
                    </a:lnTo>
                    <a:lnTo>
                      <a:pt x="84" y="160"/>
                    </a:lnTo>
                    <a:lnTo>
                      <a:pt x="87" y="152"/>
                    </a:lnTo>
                    <a:lnTo>
                      <a:pt x="94" y="141"/>
                    </a:lnTo>
                    <a:lnTo>
                      <a:pt x="102" y="124"/>
                    </a:lnTo>
                    <a:lnTo>
                      <a:pt x="104" y="116"/>
                    </a:lnTo>
                    <a:lnTo>
                      <a:pt x="107" y="103"/>
                    </a:lnTo>
                    <a:lnTo>
                      <a:pt x="107" y="95"/>
                    </a:lnTo>
                    <a:lnTo>
                      <a:pt x="107" y="88"/>
                    </a:lnTo>
                    <a:lnTo>
                      <a:pt x="110" y="84"/>
                    </a:lnTo>
                    <a:lnTo>
                      <a:pt x="116" y="79"/>
                    </a:lnTo>
                    <a:lnTo>
                      <a:pt x="127" y="76"/>
                    </a:lnTo>
                    <a:lnTo>
                      <a:pt x="133" y="71"/>
                    </a:lnTo>
                    <a:lnTo>
                      <a:pt x="141" y="64"/>
                    </a:lnTo>
                    <a:lnTo>
                      <a:pt x="147" y="59"/>
                    </a:lnTo>
                    <a:lnTo>
                      <a:pt x="147" y="49"/>
                    </a:lnTo>
                    <a:lnTo>
                      <a:pt x="146" y="40"/>
                    </a:lnTo>
                    <a:lnTo>
                      <a:pt x="141" y="36"/>
                    </a:lnTo>
                    <a:lnTo>
                      <a:pt x="141" y="31"/>
                    </a:lnTo>
                    <a:lnTo>
                      <a:pt x="146" y="25"/>
                    </a:lnTo>
                    <a:lnTo>
                      <a:pt x="154" y="17"/>
                    </a:lnTo>
                    <a:lnTo>
                      <a:pt x="154" y="0"/>
                    </a:lnTo>
                    <a:lnTo>
                      <a:pt x="24" y="0"/>
                    </a:lnTo>
                    <a:lnTo>
                      <a:pt x="22" y="7"/>
                    </a:lnTo>
                    <a:lnTo>
                      <a:pt x="19" y="10"/>
                    </a:lnTo>
                    <a:lnTo>
                      <a:pt x="19" y="14"/>
                    </a:lnTo>
                    <a:lnTo>
                      <a:pt x="19" y="21"/>
                    </a:lnTo>
                    <a:lnTo>
                      <a:pt x="20" y="28"/>
                    </a:lnTo>
                    <a:lnTo>
                      <a:pt x="20" y="33"/>
                    </a:lnTo>
                    <a:lnTo>
                      <a:pt x="17" y="36"/>
                    </a:lnTo>
                    <a:lnTo>
                      <a:pt x="17" y="45"/>
                    </a:lnTo>
                    <a:lnTo>
                      <a:pt x="16" y="53"/>
                    </a:lnTo>
                    <a:lnTo>
                      <a:pt x="16" y="67"/>
                    </a:lnTo>
                    <a:lnTo>
                      <a:pt x="12" y="73"/>
                    </a:lnTo>
                    <a:lnTo>
                      <a:pt x="8" y="85"/>
                    </a:lnTo>
                    <a:lnTo>
                      <a:pt x="5" y="94"/>
                    </a:lnTo>
                    <a:lnTo>
                      <a:pt x="3" y="100"/>
                    </a:lnTo>
                    <a:lnTo>
                      <a:pt x="0" y="106"/>
                    </a:lnTo>
                    <a:lnTo>
                      <a:pt x="0" y="115"/>
                    </a:lnTo>
                    <a:lnTo>
                      <a:pt x="2" y="127"/>
                    </a:lnTo>
                    <a:lnTo>
                      <a:pt x="3" y="132"/>
                    </a:lnTo>
                    <a:lnTo>
                      <a:pt x="5" y="139"/>
                    </a:lnTo>
                    <a:lnTo>
                      <a:pt x="4" y="148"/>
                    </a:lnTo>
                    <a:lnTo>
                      <a:pt x="0" y="159"/>
                    </a:lnTo>
                    <a:lnTo>
                      <a:pt x="0" y="163"/>
                    </a:lnTo>
                    <a:lnTo>
                      <a:pt x="15" y="163"/>
                    </a:lnTo>
                    <a:lnTo>
                      <a:pt x="12" y="255"/>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3" name="Freeform 15">
                <a:extLst>
                  <a:ext uri="{FF2B5EF4-FFF2-40B4-BE49-F238E27FC236}">
                    <a16:creationId xmlns:a16="http://schemas.microsoft.com/office/drawing/2014/main" id="{455604FB-3500-409A-9A7B-71C3C2D84DA0}"/>
                  </a:ext>
                </a:extLst>
              </p:cNvPr>
              <p:cNvSpPr>
                <a:spLocks/>
              </p:cNvSpPr>
              <p:nvPr/>
            </p:nvSpPr>
            <p:spPr bwMode="auto">
              <a:xfrm>
                <a:off x="9113838" y="2649538"/>
                <a:ext cx="30163" cy="76200"/>
              </a:xfrm>
              <a:custGeom>
                <a:avLst/>
                <a:gdLst>
                  <a:gd name="T0" fmla="*/ 5 w 22"/>
                  <a:gd name="T1" fmla="*/ 0 h 54"/>
                  <a:gd name="T2" fmla="*/ 5 w 22"/>
                  <a:gd name="T3" fmla="*/ 10 h 54"/>
                  <a:gd name="T4" fmla="*/ 5 w 22"/>
                  <a:gd name="T5" fmla="*/ 16 h 54"/>
                  <a:gd name="T6" fmla="*/ 5 w 22"/>
                  <a:gd name="T7" fmla="*/ 28 h 54"/>
                  <a:gd name="T8" fmla="*/ 2 w 22"/>
                  <a:gd name="T9" fmla="*/ 34 h 54"/>
                  <a:gd name="T10" fmla="*/ 2 w 22"/>
                  <a:gd name="T11" fmla="*/ 42 h 54"/>
                  <a:gd name="T12" fmla="*/ 2 w 22"/>
                  <a:gd name="T13" fmla="*/ 51 h 54"/>
                  <a:gd name="T14" fmla="*/ 8 w 22"/>
                  <a:gd name="T15" fmla="*/ 53 h 54"/>
                  <a:gd name="T16" fmla="*/ 8 w 22"/>
                  <a:gd name="T17" fmla="*/ 50 h 54"/>
                  <a:gd name="T18" fmla="*/ 8 w 22"/>
                  <a:gd name="T19" fmla="*/ 41 h 54"/>
                  <a:gd name="T20" fmla="*/ 8 w 22"/>
                  <a:gd name="T21" fmla="*/ 33 h 54"/>
                  <a:gd name="T22" fmla="*/ 8 w 22"/>
                  <a:gd name="T23" fmla="*/ 20 h 54"/>
                  <a:gd name="T24" fmla="*/ 11 w 22"/>
                  <a:gd name="T25" fmla="*/ 8 h 54"/>
                  <a:gd name="T26" fmla="*/ 16 w 22"/>
                  <a:gd name="T27" fmla="*/ 3 h 54"/>
                  <a:gd name="T28" fmla="*/ 22 w 22"/>
                  <a:gd name="T29" fmla="*/ 0 h 54"/>
                  <a:gd name="T30" fmla="*/ 5 w 22"/>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54">
                    <a:moveTo>
                      <a:pt x="5" y="0"/>
                    </a:moveTo>
                    <a:cubicBezTo>
                      <a:pt x="5" y="10"/>
                      <a:pt x="5" y="10"/>
                      <a:pt x="5" y="10"/>
                    </a:cubicBezTo>
                    <a:cubicBezTo>
                      <a:pt x="5" y="16"/>
                      <a:pt x="5" y="16"/>
                      <a:pt x="5" y="16"/>
                    </a:cubicBezTo>
                    <a:cubicBezTo>
                      <a:pt x="5" y="16"/>
                      <a:pt x="5" y="25"/>
                      <a:pt x="5" y="28"/>
                    </a:cubicBezTo>
                    <a:cubicBezTo>
                      <a:pt x="4" y="29"/>
                      <a:pt x="2" y="32"/>
                      <a:pt x="2" y="34"/>
                    </a:cubicBezTo>
                    <a:cubicBezTo>
                      <a:pt x="1" y="36"/>
                      <a:pt x="2" y="42"/>
                      <a:pt x="2" y="42"/>
                    </a:cubicBezTo>
                    <a:cubicBezTo>
                      <a:pt x="2" y="42"/>
                      <a:pt x="0" y="49"/>
                      <a:pt x="2" y="51"/>
                    </a:cubicBezTo>
                    <a:cubicBezTo>
                      <a:pt x="2" y="52"/>
                      <a:pt x="6" y="54"/>
                      <a:pt x="8" y="53"/>
                    </a:cubicBezTo>
                    <a:cubicBezTo>
                      <a:pt x="8" y="53"/>
                      <a:pt x="8" y="51"/>
                      <a:pt x="8" y="50"/>
                    </a:cubicBezTo>
                    <a:cubicBezTo>
                      <a:pt x="8" y="47"/>
                      <a:pt x="8" y="41"/>
                      <a:pt x="8" y="41"/>
                    </a:cubicBezTo>
                    <a:cubicBezTo>
                      <a:pt x="8" y="33"/>
                      <a:pt x="8" y="33"/>
                      <a:pt x="8" y="33"/>
                    </a:cubicBezTo>
                    <a:cubicBezTo>
                      <a:pt x="8" y="33"/>
                      <a:pt x="7" y="23"/>
                      <a:pt x="8" y="20"/>
                    </a:cubicBezTo>
                    <a:cubicBezTo>
                      <a:pt x="8" y="17"/>
                      <a:pt x="9" y="11"/>
                      <a:pt x="11" y="8"/>
                    </a:cubicBezTo>
                    <a:cubicBezTo>
                      <a:pt x="11" y="7"/>
                      <a:pt x="14" y="4"/>
                      <a:pt x="16" y="3"/>
                    </a:cubicBezTo>
                    <a:cubicBezTo>
                      <a:pt x="17" y="2"/>
                      <a:pt x="22" y="0"/>
                      <a:pt x="22" y="0"/>
                    </a:cubicBezTo>
                    <a:lnTo>
                      <a:pt x="5"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4" name="Freeform 16">
                <a:extLst>
                  <a:ext uri="{FF2B5EF4-FFF2-40B4-BE49-F238E27FC236}">
                    <a16:creationId xmlns:a16="http://schemas.microsoft.com/office/drawing/2014/main" id="{E1F2FD00-5142-419A-BBD6-8ED5169CAFE7}"/>
                  </a:ext>
                </a:extLst>
              </p:cNvPr>
              <p:cNvSpPr>
                <a:spLocks/>
              </p:cNvSpPr>
              <p:nvPr/>
            </p:nvSpPr>
            <p:spPr bwMode="auto">
              <a:xfrm>
                <a:off x="9299576" y="3176588"/>
                <a:ext cx="96838" cy="122238"/>
              </a:xfrm>
              <a:custGeom>
                <a:avLst/>
                <a:gdLst>
                  <a:gd name="T0" fmla="*/ 9 w 70"/>
                  <a:gd name="T1" fmla="*/ 45 h 88"/>
                  <a:gd name="T2" fmla="*/ 6 w 70"/>
                  <a:gd name="T3" fmla="*/ 74 h 88"/>
                  <a:gd name="T4" fmla="*/ 4 w 70"/>
                  <a:gd name="T5" fmla="*/ 77 h 88"/>
                  <a:gd name="T6" fmla="*/ 4 w 70"/>
                  <a:gd name="T7" fmla="*/ 80 h 88"/>
                  <a:gd name="T8" fmla="*/ 5 w 70"/>
                  <a:gd name="T9" fmla="*/ 82 h 88"/>
                  <a:gd name="T10" fmla="*/ 3 w 70"/>
                  <a:gd name="T11" fmla="*/ 86 h 88"/>
                  <a:gd name="T12" fmla="*/ 0 w 70"/>
                  <a:gd name="T13" fmla="*/ 87 h 88"/>
                  <a:gd name="T14" fmla="*/ 7 w 70"/>
                  <a:gd name="T15" fmla="*/ 85 h 88"/>
                  <a:gd name="T16" fmla="*/ 12 w 70"/>
                  <a:gd name="T17" fmla="*/ 85 h 88"/>
                  <a:gd name="T18" fmla="*/ 15 w 70"/>
                  <a:gd name="T19" fmla="*/ 82 h 88"/>
                  <a:gd name="T20" fmla="*/ 14 w 70"/>
                  <a:gd name="T21" fmla="*/ 84 h 88"/>
                  <a:gd name="T22" fmla="*/ 18 w 70"/>
                  <a:gd name="T23" fmla="*/ 83 h 88"/>
                  <a:gd name="T24" fmla="*/ 20 w 70"/>
                  <a:gd name="T25" fmla="*/ 81 h 88"/>
                  <a:gd name="T26" fmla="*/ 23 w 70"/>
                  <a:gd name="T27" fmla="*/ 81 h 88"/>
                  <a:gd name="T28" fmla="*/ 32 w 70"/>
                  <a:gd name="T29" fmla="*/ 79 h 88"/>
                  <a:gd name="T30" fmla="*/ 36 w 70"/>
                  <a:gd name="T31" fmla="*/ 80 h 88"/>
                  <a:gd name="T32" fmla="*/ 39 w 70"/>
                  <a:gd name="T33" fmla="*/ 76 h 88"/>
                  <a:gd name="T34" fmla="*/ 40 w 70"/>
                  <a:gd name="T35" fmla="*/ 71 h 88"/>
                  <a:gd name="T36" fmla="*/ 42 w 70"/>
                  <a:gd name="T37" fmla="*/ 67 h 88"/>
                  <a:gd name="T38" fmla="*/ 43 w 70"/>
                  <a:gd name="T39" fmla="*/ 62 h 88"/>
                  <a:gd name="T40" fmla="*/ 40 w 70"/>
                  <a:gd name="T41" fmla="*/ 54 h 88"/>
                  <a:gd name="T42" fmla="*/ 44 w 70"/>
                  <a:gd name="T43" fmla="*/ 53 h 88"/>
                  <a:gd name="T44" fmla="*/ 43 w 70"/>
                  <a:gd name="T45" fmla="*/ 50 h 88"/>
                  <a:gd name="T46" fmla="*/ 44 w 70"/>
                  <a:gd name="T47" fmla="*/ 45 h 88"/>
                  <a:gd name="T48" fmla="*/ 51 w 70"/>
                  <a:gd name="T49" fmla="*/ 48 h 88"/>
                  <a:gd name="T50" fmla="*/ 50 w 70"/>
                  <a:gd name="T51" fmla="*/ 52 h 88"/>
                  <a:gd name="T52" fmla="*/ 53 w 70"/>
                  <a:gd name="T53" fmla="*/ 52 h 88"/>
                  <a:gd name="T54" fmla="*/ 53 w 70"/>
                  <a:gd name="T55" fmla="*/ 48 h 88"/>
                  <a:gd name="T56" fmla="*/ 56 w 70"/>
                  <a:gd name="T57" fmla="*/ 51 h 88"/>
                  <a:gd name="T58" fmla="*/ 52 w 70"/>
                  <a:gd name="T59" fmla="*/ 58 h 88"/>
                  <a:gd name="T60" fmla="*/ 49 w 70"/>
                  <a:gd name="T61" fmla="*/ 63 h 88"/>
                  <a:gd name="T62" fmla="*/ 48 w 70"/>
                  <a:gd name="T63" fmla="*/ 59 h 88"/>
                  <a:gd name="T64" fmla="*/ 46 w 70"/>
                  <a:gd name="T65" fmla="*/ 54 h 88"/>
                  <a:gd name="T66" fmla="*/ 45 w 70"/>
                  <a:gd name="T67" fmla="*/ 62 h 88"/>
                  <a:gd name="T68" fmla="*/ 44 w 70"/>
                  <a:gd name="T69" fmla="*/ 65 h 88"/>
                  <a:gd name="T70" fmla="*/ 46 w 70"/>
                  <a:gd name="T71" fmla="*/ 67 h 88"/>
                  <a:gd name="T72" fmla="*/ 48 w 70"/>
                  <a:gd name="T73" fmla="*/ 70 h 88"/>
                  <a:gd name="T74" fmla="*/ 53 w 70"/>
                  <a:gd name="T75" fmla="*/ 69 h 88"/>
                  <a:gd name="T76" fmla="*/ 56 w 70"/>
                  <a:gd name="T77" fmla="*/ 65 h 88"/>
                  <a:gd name="T78" fmla="*/ 59 w 70"/>
                  <a:gd name="T79" fmla="*/ 66 h 88"/>
                  <a:gd name="T80" fmla="*/ 60 w 70"/>
                  <a:gd name="T81" fmla="*/ 61 h 88"/>
                  <a:gd name="T82" fmla="*/ 59 w 70"/>
                  <a:gd name="T83" fmla="*/ 57 h 88"/>
                  <a:gd name="T84" fmla="*/ 58 w 70"/>
                  <a:gd name="T85" fmla="*/ 51 h 88"/>
                  <a:gd name="T86" fmla="*/ 62 w 70"/>
                  <a:gd name="T87" fmla="*/ 51 h 88"/>
                  <a:gd name="T88" fmla="*/ 62 w 70"/>
                  <a:gd name="T89" fmla="*/ 56 h 88"/>
                  <a:gd name="T90" fmla="*/ 62 w 70"/>
                  <a:gd name="T91" fmla="*/ 59 h 88"/>
                  <a:gd name="T92" fmla="*/ 62 w 70"/>
                  <a:gd name="T93" fmla="*/ 64 h 88"/>
                  <a:gd name="T94" fmla="*/ 63 w 70"/>
                  <a:gd name="T95" fmla="*/ 68 h 88"/>
                  <a:gd name="T96" fmla="*/ 65 w 70"/>
                  <a:gd name="T97" fmla="*/ 68 h 88"/>
                  <a:gd name="T98" fmla="*/ 68 w 70"/>
                  <a:gd name="T99" fmla="*/ 66 h 88"/>
                  <a:gd name="T100" fmla="*/ 69 w 70"/>
                  <a:gd name="T101" fmla="*/ 56 h 88"/>
                  <a:gd name="T102" fmla="*/ 68 w 70"/>
                  <a:gd name="T103" fmla="*/ 50 h 88"/>
                  <a:gd name="T104" fmla="*/ 68 w 70"/>
                  <a:gd name="T105" fmla="*/ 44 h 88"/>
                  <a:gd name="T106" fmla="*/ 63 w 70"/>
                  <a:gd name="T107" fmla="*/ 42 h 88"/>
                  <a:gd name="T108" fmla="*/ 58 w 70"/>
                  <a:gd name="T109" fmla="*/ 35 h 88"/>
                  <a:gd name="T110" fmla="*/ 51 w 70"/>
                  <a:gd name="T111" fmla="*/ 29 h 88"/>
                  <a:gd name="T112" fmla="*/ 50 w 70"/>
                  <a:gd name="T113" fmla="*/ 28 h 88"/>
                  <a:gd name="T114" fmla="*/ 50 w 70"/>
                  <a:gd name="T115" fmla="*/ 22 h 88"/>
                  <a:gd name="T116" fmla="*/ 50 w 70"/>
                  <a:gd name="T117" fmla="*/ 15 h 88"/>
                  <a:gd name="T118" fmla="*/ 46 w 70"/>
                  <a:gd name="T11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88">
                    <a:moveTo>
                      <a:pt x="8" y="1"/>
                    </a:moveTo>
                    <a:cubicBezTo>
                      <a:pt x="9" y="45"/>
                      <a:pt x="9" y="45"/>
                      <a:pt x="9" y="45"/>
                    </a:cubicBezTo>
                    <a:cubicBezTo>
                      <a:pt x="8" y="74"/>
                      <a:pt x="8" y="74"/>
                      <a:pt x="8" y="74"/>
                    </a:cubicBezTo>
                    <a:cubicBezTo>
                      <a:pt x="6" y="74"/>
                      <a:pt x="6" y="74"/>
                      <a:pt x="6" y="74"/>
                    </a:cubicBezTo>
                    <a:cubicBezTo>
                      <a:pt x="4" y="74"/>
                      <a:pt x="4" y="74"/>
                      <a:pt x="4" y="74"/>
                    </a:cubicBezTo>
                    <a:cubicBezTo>
                      <a:pt x="4" y="77"/>
                      <a:pt x="4" y="77"/>
                      <a:pt x="4" y="77"/>
                    </a:cubicBezTo>
                    <a:cubicBezTo>
                      <a:pt x="4" y="77"/>
                      <a:pt x="5" y="78"/>
                      <a:pt x="5" y="78"/>
                    </a:cubicBezTo>
                    <a:cubicBezTo>
                      <a:pt x="5" y="79"/>
                      <a:pt x="4" y="79"/>
                      <a:pt x="4" y="80"/>
                    </a:cubicBezTo>
                    <a:cubicBezTo>
                      <a:pt x="4" y="80"/>
                      <a:pt x="4" y="81"/>
                      <a:pt x="4" y="81"/>
                    </a:cubicBezTo>
                    <a:cubicBezTo>
                      <a:pt x="4" y="81"/>
                      <a:pt x="5" y="82"/>
                      <a:pt x="5" y="82"/>
                    </a:cubicBezTo>
                    <a:cubicBezTo>
                      <a:pt x="5" y="82"/>
                      <a:pt x="5" y="83"/>
                      <a:pt x="5" y="83"/>
                    </a:cubicBezTo>
                    <a:cubicBezTo>
                      <a:pt x="5" y="84"/>
                      <a:pt x="3" y="85"/>
                      <a:pt x="3" y="86"/>
                    </a:cubicBezTo>
                    <a:cubicBezTo>
                      <a:pt x="3" y="86"/>
                      <a:pt x="3" y="87"/>
                      <a:pt x="3" y="87"/>
                    </a:cubicBezTo>
                    <a:cubicBezTo>
                      <a:pt x="2" y="87"/>
                      <a:pt x="0" y="86"/>
                      <a:pt x="0" y="87"/>
                    </a:cubicBezTo>
                    <a:cubicBezTo>
                      <a:pt x="0" y="88"/>
                      <a:pt x="2" y="88"/>
                      <a:pt x="3" y="88"/>
                    </a:cubicBezTo>
                    <a:cubicBezTo>
                      <a:pt x="4" y="88"/>
                      <a:pt x="7" y="85"/>
                      <a:pt x="7" y="85"/>
                    </a:cubicBezTo>
                    <a:cubicBezTo>
                      <a:pt x="7" y="85"/>
                      <a:pt x="9" y="84"/>
                      <a:pt x="10" y="84"/>
                    </a:cubicBezTo>
                    <a:cubicBezTo>
                      <a:pt x="10" y="84"/>
                      <a:pt x="11" y="85"/>
                      <a:pt x="12" y="85"/>
                    </a:cubicBezTo>
                    <a:cubicBezTo>
                      <a:pt x="12" y="85"/>
                      <a:pt x="13" y="84"/>
                      <a:pt x="13" y="83"/>
                    </a:cubicBezTo>
                    <a:cubicBezTo>
                      <a:pt x="14" y="83"/>
                      <a:pt x="15" y="82"/>
                      <a:pt x="15" y="82"/>
                    </a:cubicBezTo>
                    <a:cubicBezTo>
                      <a:pt x="15" y="82"/>
                      <a:pt x="15" y="83"/>
                      <a:pt x="15" y="83"/>
                    </a:cubicBezTo>
                    <a:cubicBezTo>
                      <a:pt x="15" y="84"/>
                      <a:pt x="14" y="84"/>
                      <a:pt x="14" y="84"/>
                    </a:cubicBezTo>
                    <a:cubicBezTo>
                      <a:pt x="14" y="85"/>
                      <a:pt x="16" y="83"/>
                      <a:pt x="17" y="83"/>
                    </a:cubicBezTo>
                    <a:cubicBezTo>
                      <a:pt x="17" y="83"/>
                      <a:pt x="18" y="83"/>
                      <a:pt x="18" y="83"/>
                    </a:cubicBezTo>
                    <a:cubicBezTo>
                      <a:pt x="18" y="83"/>
                      <a:pt x="18" y="81"/>
                      <a:pt x="18" y="81"/>
                    </a:cubicBezTo>
                    <a:cubicBezTo>
                      <a:pt x="18" y="81"/>
                      <a:pt x="19" y="81"/>
                      <a:pt x="20" y="81"/>
                    </a:cubicBezTo>
                    <a:cubicBezTo>
                      <a:pt x="20" y="81"/>
                      <a:pt x="21" y="79"/>
                      <a:pt x="22" y="79"/>
                    </a:cubicBezTo>
                    <a:cubicBezTo>
                      <a:pt x="22" y="80"/>
                      <a:pt x="23" y="81"/>
                      <a:pt x="23" y="81"/>
                    </a:cubicBezTo>
                    <a:cubicBezTo>
                      <a:pt x="24" y="81"/>
                      <a:pt x="28" y="80"/>
                      <a:pt x="28" y="80"/>
                    </a:cubicBezTo>
                    <a:cubicBezTo>
                      <a:pt x="28" y="80"/>
                      <a:pt x="31" y="79"/>
                      <a:pt x="32" y="79"/>
                    </a:cubicBezTo>
                    <a:cubicBezTo>
                      <a:pt x="33" y="79"/>
                      <a:pt x="35" y="79"/>
                      <a:pt x="35" y="79"/>
                    </a:cubicBezTo>
                    <a:cubicBezTo>
                      <a:pt x="36" y="80"/>
                      <a:pt x="36" y="80"/>
                      <a:pt x="36" y="80"/>
                    </a:cubicBezTo>
                    <a:cubicBezTo>
                      <a:pt x="36" y="80"/>
                      <a:pt x="37" y="79"/>
                      <a:pt x="37" y="78"/>
                    </a:cubicBezTo>
                    <a:cubicBezTo>
                      <a:pt x="37" y="78"/>
                      <a:pt x="39" y="76"/>
                      <a:pt x="39" y="76"/>
                    </a:cubicBezTo>
                    <a:cubicBezTo>
                      <a:pt x="39" y="76"/>
                      <a:pt x="39" y="74"/>
                      <a:pt x="40" y="74"/>
                    </a:cubicBezTo>
                    <a:cubicBezTo>
                      <a:pt x="40" y="73"/>
                      <a:pt x="39" y="72"/>
                      <a:pt x="40" y="71"/>
                    </a:cubicBezTo>
                    <a:cubicBezTo>
                      <a:pt x="40" y="70"/>
                      <a:pt x="41" y="70"/>
                      <a:pt x="42" y="69"/>
                    </a:cubicBezTo>
                    <a:cubicBezTo>
                      <a:pt x="42" y="69"/>
                      <a:pt x="42" y="68"/>
                      <a:pt x="42" y="67"/>
                    </a:cubicBezTo>
                    <a:cubicBezTo>
                      <a:pt x="42" y="67"/>
                      <a:pt x="42" y="66"/>
                      <a:pt x="43" y="65"/>
                    </a:cubicBezTo>
                    <a:cubicBezTo>
                      <a:pt x="43" y="65"/>
                      <a:pt x="43" y="63"/>
                      <a:pt x="43" y="62"/>
                    </a:cubicBezTo>
                    <a:cubicBezTo>
                      <a:pt x="43" y="61"/>
                      <a:pt x="43" y="60"/>
                      <a:pt x="43" y="59"/>
                    </a:cubicBezTo>
                    <a:cubicBezTo>
                      <a:pt x="42" y="58"/>
                      <a:pt x="39" y="55"/>
                      <a:pt x="40" y="54"/>
                    </a:cubicBezTo>
                    <a:cubicBezTo>
                      <a:pt x="40" y="54"/>
                      <a:pt x="41" y="53"/>
                      <a:pt x="41" y="53"/>
                    </a:cubicBezTo>
                    <a:cubicBezTo>
                      <a:pt x="41" y="53"/>
                      <a:pt x="43" y="53"/>
                      <a:pt x="44" y="53"/>
                    </a:cubicBezTo>
                    <a:cubicBezTo>
                      <a:pt x="44" y="52"/>
                      <a:pt x="44" y="51"/>
                      <a:pt x="44" y="51"/>
                    </a:cubicBezTo>
                    <a:cubicBezTo>
                      <a:pt x="43" y="51"/>
                      <a:pt x="43" y="50"/>
                      <a:pt x="43" y="50"/>
                    </a:cubicBezTo>
                    <a:cubicBezTo>
                      <a:pt x="43" y="49"/>
                      <a:pt x="43" y="48"/>
                      <a:pt x="44" y="48"/>
                    </a:cubicBezTo>
                    <a:cubicBezTo>
                      <a:pt x="44" y="47"/>
                      <a:pt x="43" y="46"/>
                      <a:pt x="44" y="45"/>
                    </a:cubicBezTo>
                    <a:cubicBezTo>
                      <a:pt x="45" y="45"/>
                      <a:pt x="48" y="47"/>
                      <a:pt x="49" y="47"/>
                    </a:cubicBezTo>
                    <a:cubicBezTo>
                      <a:pt x="49" y="48"/>
                      <a:pt x="51" y="48"/>
                      <a:pt x="51" y="48"/>
                    </a:cubicBezTo>
                    <a:cubicBezTo>
                      <a:pt x="51" y="49"/>
                      <a:pt x="50" y="49"/>
                      <a:pt x="50" y="50"/>
                    </a:cubicBezTo>
                    <a:cubicBezTo>
                      <a:pt x="50" y="50"/>
                      <a:pt x="50" y="52"/>
                      <a:pt x="50" y="52"/>
                    </a:cubicBezTo>
                    <a:cubicBezTo>
                      <a:pt x="50" y="53"/>
                      <a:pt x="50" y="54"/>
                      <a:pt x="51" y="54"/>
                    </a:cubicBezTo>
                    <a:cubicBezTo>
                      <a:pt x="51" y="54"/>
                      <a:pt x="52" y="53"/>
                      <a:pt x="53" y="52"/>
                    </a:cubicBezTo>
                    <a:cubicBezTo>
                      <a:pt x="53" y="52"/>
                      <a:pt x="53" y="50"/>
                      <a:pt x="53" y="50"/>
                    </a:cubicBezTo>
                    <a:cubicBezTo>
                      <a:pt x="53" y="49"/>
                      <a:pt x="52" y="48"/>
                      <a:pt x="53" y="48"/>
                    </a:cubicBezTo>
                    <a:cubicBezTo>
                      <a:pt x="53" y="47"/>
                      <a:pt x="55" y="48"/>
                      <a:pt x="56" y="48"/>
                    </a:cubicBezTo>
                    <a:cubicBezTo>
                      <a:pt x="56" y="49"/>
                      <a:pt x="56" y="51"/>
                      <a:pt x="56" y="51"/>
                    </a:cubicBezTo>
                    <a:cubicBezTo>
                      <a:pt x="55" y="52"/>
                      <a:pt x="54" y="53"/>
                      <a:pt x="54" y="54"/>
                    </a:cubicBezTo>
                    <a:cubicBezTo>
                      <a:pt x="54" y="55"/>
                      <a:pt x="52" y="57"/>
                      <a:pt x="52" y="58"/>
                    </a:cubicBezTo>
                    <a:cubicBezTo>
                      <a:pt x="52" y="59"/>
                      <a:pt x="52" y="60"/>
                      <a:pt x="52" y="61"/>
                    </a:cubicBezTo>
                    <a:cubicBezTo>
                      <a:pt x="51" y="62"/>
                      <a:pt x="50" y="63"/>
                      <a:pt x="49" y="63"/>
                    </a:cubicBezTo>
                    <a:cubicBezTo>
                      <a:pt x="49" y="63"/>
                      <a:pt x="48" y="63"/>
                      <a:pt x="48" y="62"/>
                    </a:cubicBezTo>
                    <a:cubicBezTo>
                      <a:pt x="47" y="61"/>
                      <a:pt x="48" y="60"/>
                      <a:pt x="48" y="59"/>
                    </a:cubicBezTo>
                    <a:cubicBezTo>
                      <a:pt x="48" y="58"/>
                      <a:pt x="48" y="56"/>
                      <a:pt x="47" y="56"/>
                    </a:cubicBezTo>
                    <a:cubicBezTo>
                      <a:pt x="47" y="55"/>
                      <a:pt x="47" y="54"/>
                      <a:pt x="46" y="54"/>
                    </a:cubicBezTo>
                    <a:cubicBezTo>
                      <a:pt x="45" y="55"/>
                      <a:pt x="45" y="57"/>
                      <a:pt x="45" y="58"/>
                    </a:cubicBezTo>
                    <a:cubicBezTo>
                      <a:pt x="45" y="59"/>
                      <a:pt x="45" y="61"/>
                      <a:pt x="45" y="62"/>
                    </a:cubicBezTo>
                    <a:cubicBezTo>
                      <a:pt x="45" y="62"/>
                      <a:pt x="46" y="64"/>
                      <a:pt x="46" y="64"/>
                    </a:cubicBezTo>
                    <a:cubicBezTo>
                      <a:pt x="46" y="65"/>
                      <a:pt x="44" y="65"/>
                      <a:pt x="44" y="65"/>
                    </a:cubicBezTo>
                    <a:cubicBezTo>
                      <a:pt x="44" y="66"/>
                      <a:pt x="43" y="68"/>
                      <a:pt x="44" y="69"/>
                    </a:cubicBezTo>
                    <a:cubicBezTo>
                      <a:pt x="45" y="69"/>
                      <a:pt x="46" y="68"/>
                      <a:pt x="46" y="67"/>
                    </a:cubicBezTo>
                    <a:cubicBezTo>
                      <a:pt x="47" y="67"/>
                      <a:pt x="48" y="68"/>
                      <a:pt x="48" y="68"/>
                    </a:cubicBezTo>
                    <a:cubicBezTo>
                      <a:pt x="48" y="68"/>
                      <a:pt x="48" y="70"/>
                      <a:pt x="48" y="70"/>
                    </a:cubicBezTo>
                    <a:cubicBezTo>
                      <a:pt x="49" y="70"/>
                      <a:pt x="50" y="69"/>
                      <a:pt x="51" y="69"/>
                    </a:cubicBezTo>
                    <a:cubicBezTo>
                      <a:pt x="52" y="69"/>
                      <a:pt x="53" y="69"/>
                      <a:pt x="53" y="69"/>
                    </a:cubicBezTo>
                    <a:cubicBezTo>
                      <a:pt x="53" y="69"/>
                      <a:pt x="53" y="67"/>
                      <a:pt x="53" y="66"/>
                    </a:cubicBezTo>
                    <a:cubicBezTo>
                      <a:pt x="54" y="66"/>
                      <a:pt x="55" y="66"/>
                      <a:pt x="56" y="65"/>
                    </a:cubicBezTo>
                    <a:cubicBezTo>
                      <a:pt x="56" y="65"/>
                      <a:pt x="57" y="66"/>
                      <a:pt x="57" y="66"/>
                    </a:cubicBezTo>
                    <a:cubicBezTo>
                      <a:pt x="58" y="66"/>
                      <a:pt x="58" y="67"/>
                      <a:pt x="59" y="66"/>
                    </a:cubicBezTo>
                    <a:cubicBezTo>
                      <a:pt x="59" y="66"/>
                      <a:pt x="58" y="65"/>
                      <a:pt x="59" y="65"/>
                    </a:cubicBezTo>
                    <a:cubicBezTo>
                      <a:pt x="59" y="64"/>
                      <a:pt x="60" y="62"/>
                      <a:pt x="60" y="61"/>
                    </a:cubicBezTo>
                    <a:cubicBezTo>
                      <a:pt x="60" y="61"/>
                      <a:pt x="60" y="60"/>
                      <a:pt x="60" y="60"/>
                    </a:cubicBezTo>
                    <a:cubicBezTo>
                      <a:pt x="60" y="59"/>
                      <a:pt x="59" y="58"/>
                      <a:pt x="59" y="57"/>
                    </a:cubicBezTo>
                    <a:cubicBezTo>
                      <a:pt x="59" y="56"/>
                      <a:pt x="59" y="54"/>
                      <a:pt x="59" y="53"/>
                    </a:cubicBezTo>
                    <a:cubicBezTo>
                      <a:pt x="59" y="53"/>
                      <a:pt x="58" y="51"/>
                      <a:pt x="58" y="51"/>
                    </a:cubicBezTo>
                    <a:cubicBezTo>
                      <a:pt x="58" y="51"/>
                      <a:pt x="59" y="50"/>
                      <a:pt x="59" y="50"/>
                    </a:cubicBezTo>
                    <a:cubicBezTo>
                      <a:pt x="60" y="50"/>
                      <a:pt x="61" y="50"/>
                      <a:pt x="62" y="51"/>
                    </a:cubicBezTo>
                    <a:cubicBezTo>
                      <a:pt x="62" y="51"/>
                      <a:pt x="62" y="53"/>
                      <a:pt x="62" y="53"/>
                    </a:cubicBezTo>
                    <a:cubicBezTo>
                      <a:pt x="62" y="54"/>
                      <a:pt x="62" y="56"/>
                      <a:pt x="62" y="56"/>
                    </a:cubicBezTo>
                    <a:cubicBezTo>
                      <a:pt x="62" y="57"/>
                      <a:pt x="61" y="58"/>
                      <a:pt x="61" y="58"/>
                    </a:cubicBezTo>
                    <a:cubicBezTo>
                      <a:pt x="61" y="59"/>
                      <a:pt x="62" y="59"/>
                      <a:pt x="62" y="59"/>
                    </a:cubicBezTo>
                    <a:cubicBezTo>
                      <a:pt x="62" y="60"/>
                      <a:pt x="62" y="61"/>
                      <a:pt x="62" y="62"/>
                    </a:cubicBezTo>
                    <a:cubicBezTo>
                      <a:pt x="62" y="62"/>
                      <a:pt x="61" y="64"/>
                      <a:pt x="62" y="64"/>
                    </a:cubicBezTo>
                    <a:cubicBezTo>
                      <a:pt x="62" y="65"/>
                      <a:pt x="63" y="65"/>
                      <a:pt x="63" y="66"/>
                    </a:cubicBezTo>
                    <a:cubicBezTo>
                      <a:pt x="63" y="66"/>
                      <a:pt x="63" y="67"/>
                      <a:pt x="63" y="68"/>
                    </a:cubicBezTo>
                    <a:cubicBezTo>
                      <a:pt x="63" y="68"/>
                      <a:pt x="63" y="69"/>
                      <a:pt x="63" y="69"/>
                    </a:cubicBezTo>
                    <a:cubicBezTo>
                      <a:pt x="63" y="70"/>
                      <a:pt x="64" y="69"/>
                      <a:pt x="65" y="68"/>
                    </a:cubicBezTo>
                    <a:cubicBezTo>
                      <a:pt x="65" y="68"/>
                      <a:pt x="65" y="67"/>
                      <a:pt x="66" y="67"/>
                    </a:cubicBezTo>
                    <a:cubicBezTo>
                      <a:pt x="66" y="66"/>
                      <a:pt x="68" y="66"/>
                      <a:pt x="68" y="66"/>
                    </a:cubicBezTo>
                    <a:cubicBezTo>
                      <a:pt x="68" y="66"/>
                      <a:pt x="69" y="65"/>
                      <a:pt x="69" y="64"/>
                    </a:cubicBezTo>
                    <a:cubicBezTo>
                      <a:pt x="70" y="62"/>
                      <a:pt x="69" y="56"/>
                      <a:pt x="69" y="56"/>
                    </a:cubicBezTo>
                    <a:cubicBezTo>
                      <a:pt x="68" y="52"/>
                      <a:pt x="68" y="52"/>
                      <a:pt x="68" y="52"/>
                    </a:cubicBezTo>
                    <a:cubicBezTo>
                      <a:pt x="68" y="50"/>
                      <a:pt x="68" y="50"/>
                      <a:pt x="68" y="50"/>
                    </a:cubicBezTo>
                    <a:cubicBezTo>
                      <a:pt x="68" y="47"/>
                      <a:pt x="68" y="47"/>
                      <a:pt x="68" y="47"/>
                    </a:cubicBezTo>
                    <a:cubicBezTo>
                      <a:pt x="68" y="44"/>
                      <a:pt x="68" y="44"/>
                      <a:pt x="68" y="44"/>
                    </a:cubicBezTo>
                    <a:cubicBezTo>
                      <a:pt x="65" y="43"/>
                      <a:pt x="65" y="43"/>
                      <a:pt x="65" y="43"/>
                    </a:cubicBezTo>
                    <a:cubicBezTo>
                      <a:pt x="63" y="42"/>
                      <a:pt x="63" y="42"/>
                      <a:pt x="63" y="42"/>
                    </a:cubicBezTo>
                    <a:cubicBezTo>
                      <a:pt x="60" y="37"/>
                      <a:pt x="60" y="37"/>
                      <a:pt x="60" y="37"/>
                    </a:cubicBezTo>
                    <a:cubicBezTo>
                      <a:pt x="58" y="35"/>
                      <a:pt x="58" y="35"/>
                      <a:pt x="58" y="35"/>
                    </a:cubicBezTo>
                    <a:cubicBezTo>
                      <a:pt x="57" y="33"/>
                      <a:pt x="57" y="33"/>
                      <a:pt x="57" y="33"/>
                    </a:cubicBezTo>
                    <a:cubicBezTo>
                      <a:pt x="51" y="29"/>
                      <a:pt x="51" y="29"/>
                      <a:pt x="51" y="29"/>
                    </a:cubicBezTo>
                    <a:cubicBezTo>
                      <a:pt x="50" y="29"/>
                      <a:pt x="50" y="29"/>
                      <a:pt x="50" y="29"/>
                    </a:cubicBezTo>
                    <a:cubicBezTo>
                      <a:pt x="50" y="28"/>
                      <a:pt x="50" y="28"/>
                      <a:pt x="50" y="28"/>
                    </a:cubicBezTo>
                    <a:cubicBezTo>
                      <a:pt x="50" y="27"/>
                      <a:pt x="50" y="27"/>
                      <a:pt x="50" y="27"/>
                    </a:cubicBezTo>
                    <a:cubicBezTo>
                      <a:pt x="50" y="22"/>
                      <a:pt x="50" y="22"/>
                      <a:pt x="50" y="22"/>
                    </a:cubicBezTo>
                    <a:cubicBezTo>
                      <a:pt x="50" y="19"/>
                      <a:pt x="50" y="19"/>
                      <a:pt x="50" y="19"/>
                    </a:cubicBezTo>
                    <a:cubicBezTo>
                      <a:pt x="50" y="15"/>
                      <a:pt x="50" y="15"/>
                      <a:pt x="50" y="15"/>
                    </a:cubicBezTo>
                    <a:cubicBezTo>
                      <a:pt x="46" y="15"/>
                      <a:pt x="46" y="15"/>
                      <a:pt x="46" y="15"/>
                    </a:cubicBezTo>
                    <a:cubicBezTo>
                      <a:pt x="46" y="0"/>
                      <a:pt x="46" y="0"/>
                      <a:pt x="46" y="0"/>
                    </a:cubicBezTo>
                    <a:lnTo>
                      <a:pt x="8" y="1"/>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5" name="Freeform 17">
                <a:extLst>
                  <a:ext uri="{FF2B5EF4-FFF2-40B4-BE49-F238E27FC236}">
                    <a16:creationId xmlns:a16="http://schemas.microsoft.com/office/drawing/2014/main" id="{59203539-8EF0-471D-AB33-641A98B3B3E4}"/>
                  </a:ext>
                </a:extLst>
              </p:cNvPr>
              <p:cNvSpPr>
                <a:spLocks/>
              </p:cNvSpPr>
              <p:nvPr/>
            </p:nvSpPr>
            <p:spPr bwMode="auto">
              <a:xfrm>
                <a:off x="9332913" y="3311525"/>
                <a:ext cx="9525" cy="14288"/>
              </a:xfrm>
              <a:custGeom>
                <a:avLst/>
                <a:gdLst>
                  <a:gd name="T0" fmla="*/ 4 w 7"/>
                  <a:gd name="T1" fmla="*/ 0 h 10"/>
                  <a:gd name="T2" fmla="*/ 6 w 7"/>
                  <a:gd name="T3" fmla="*/ 2 h 10"/>
                  <a:gd name="T4" fmla="*/ 5 w 7"/>
                  <a:gd name="T5" fmla="*/ 5 h 10"/>
                  <a:gd name="T6" fmla="*/ 6 w 7"/>
                  <a:gd name="T7" fmla="*/ 8 h 10"/>
                  <a:gd name="T8" fmla="*/ 7 w 7"/>
                  <a:gd name="T9" fmla="*/ 9 h 10"/>
                  <a:gd name="T10" fmla="*/ 4 w 7"/>
                  <a:gd name="T11" fmla="*/ 10 h 10"/>
                  <a:gd name="T12" fmla="*/ 2 w 7"/>
                  <a:gd name="T13" fmla="*/ 10 h 10"/>
                  <a:gd name="T14" fmla="*/ 1 w 7"/>
                  <a:gd name="T15" fmla="*/ 9 h 10"/>
                  <a:gd name="T16" fmla="*/ 1 w 7"/>
                  <a:gd name="T17" fmla="*/ 6 h 10"/>
                  <a:gd name="T18" fmla="*/ 2 w 7"/>
                  <a:gd name="T19" fmla="*/ 4 h 10"/>
                  <a:gd name="T20" fmla="*/ 3 w 7"/>
                  <a:gd name="T21" fmla="*/ 1 h 10"/>
                  <a:gd name="T22" fmla="*/ 4 w 7"/>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4" y="0"/>
                    </a:moveTo>
                    <a:cubicBezTo>
                      <a:pt x="5" y="0"/>
                      <a:pt x="6" y="1"/>
                      <a:pt x="6" y="2"/>
                    </a:cubicBezTo>
                    <a:cubicBezTo>
                      <a:pt x="6" y="3"/>
                      <a:pt x="5" y="4"/>
                      <a:pt x="5" y="5"/>
                    </a:cubicBezTo>
                    <a:cubicBezTo>
                      <a:pt x="5" y="6"/>
                      <a:pt x="6" y="7"/>
                      <a:pt x="6" y="8"/>
                    </a:cubicBezTo>
                    <a:cubicBezTo>
                      <a:pt x="6" y="8"/>
                      <a:pt x="7" y="9"/>
                      <a:pt x="7" y="9"/>
                    </a:cubicBezTo>
                    <a:cubicBezTo>
                      <a:pt x="7" y="10"/>
                      <a:pt x="5" y="10"/>
                      <a:pt x="4" y="10"/>
                    </a:cubicBezTo>
                    <a:cubicBezTo>
                      <a:pt x="4" y="10"/>
                      <a:pt x="2" y="10"/>
                      <a:pt x="2" y="10"/>
                    </a:cubicBezTo>
                    <a:cubicBezTo>
                      <a:pt x="1" y="10"/>
                      <a:pt x="1" y="9"/>
                      <a:pt x="1" y="9"/>
                    </a:cubicBezTo>
                    <a:cubicBezTo>
                      <a:pt x="0" y="8"/>
                      <a:pt x="1" y="7"/>
                      <a:pt x="1" y="6"/>
                    </a:cubicBezTo>
                    <a:cubicBezTo>
                      <a:pt x="1" y="5"/>
                      <a:pt x="2" y="4"/>
                      <a:pt x="2" y="4"/>
                    </a:cubicBezTo>
                    <a:cubicBezTo>
                      <a:pt x="2" y="3"/>
                      <a:pt x="2" y="2"/>
                      <a:pt x="3" y="1"/>
                    </a:cubicBezTo>
                    <a:cubicBezTo>
                      <a:pt x="3" y="1"/>
                      <a:pt x="4" y="0"/>
                      <a:pt x="4"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6" name="Rectangle 18">
                <a:extLst>
                  <a:ext uri="{FF2B5EF4-FFF2-40B4-BE49-F238E27FC236}">
                    <a16:creationId xmlns:a16="http://schemas.microsoft.com/office/drawing/2014/main" id="{DCDA5DC7-44D0-482B-9565-B739FE4B2E90}"/>
                  </a:ext>
                </a:extLst>
              </p:cNvPr>
              <p:cNvSpPr>
                <a:spLocks noChangeArrowheads="1"/>
              </p:cNvSpPr>
              <p:nvPr/>
            </p:nvSpPr>
            <p:spPr bwMode="auto">
              <a:xfrm>
                <a:off x="4373563" y="2654300"/>
                <a:ext cx="877888" cy="69850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7" name="Freeform 19">
                <a:extLst>
                  <a:ext uri="{FF2B5EF4-FFF2-40B4-BE49-F238E27FC236}">
                    <a16:creationId xmlns:a16="http://schemas.microsoft.com/office/drawing/2014/main" id="{8EF23CEE-6D9D-4C05-B679-0990AB40A8D5}"/>
                  </a:ext>
                </a:extLst>
              </p:cNvPr>
              <p:cNvSpPr>
                <a:spLocks/>
              </p:cNvSpPr>
              <p:nvPr/>
            </p:nvSpPr>
            <p:spPr bwMode="auto">
              <a:xfrm>
                <a:off x="3243263" y="3179763"/>
                <a:ext cx="750888" cy="1131888"/>
              </a:xfrm>
              <a:custGeom>
                <a:avLst/>
                <a:gdLst>
                  <a:gd name="T0" fmla="*/ 0 w 473"/>
                  <a:gd name="T1" fmla="*/ 0 h 713"/>
                  <a:gd name="T2" fmla="*/ 0 w 473"/>
                  <a:gd name="T3" fmla="*/ 313 h 713"/>
                  <a:gd name="T4" fmla="*/ 426 w 473"/>
                  <a:gd name="T5" fmla="*/ 713 h 713"/>
                  <a:gd name="T6" fmla="*/ 426 w 473"/>
                  <a:gd name="T7" fmla="*/ 702 h 713"/>
                  <a:gd name="T8" fmla="*/ 433 w 473"/>
                  <a:gd name="T9" fmla="*/ 697 h 713"/>
                  <a:gd name="T10" fmla="*/ 433 w 473"/>
                  <a:gd name="T11" fmla="*/ 687 h 713"/>
                  <a:gd name="T12" fmla="*/ 423 w 473"/>
                  <a:gd name="T13" fmla="*/ 673 h 713"/>
                  <a:gd name="T14" fmla="*/ 423 w 473"/>
                  <a:gd name="T15" fmla="*/ 662 h 713"/>
                  <a:gd name="T16" fmla="*/ 422 w 473"/>
                  <a:gd name="T17" fmla="*/ 624 h 713"/>
                  <a:gd name="T18" fmla="*/ 418 w 473"/>
                  <a:gd name="T19" fmla="*/ 608 h 713"/>
                  <a:gd name="T20" fmla="*/ 433 w 473"/>
                  <a:gd name="T21" fmla="*/ 603 h 713"/>
                  <a:gd name="T22" fmla="*/ 449 w 473"/>
                  <a:gd name="T23" fmla="*/ 604 h 713"/>
                  <a:gd name="T24" fmla="*/ 455 w 473"/>
                  <a:gd name="T25" fmla="*/ 616 h 713"/>
                  <a:gd name="T26" fmla="*/ 467 w 473"/>
                  <a:gd name="T27" fmla="*/ 617 h 713"/>
                  <a:gd name="T28" fmla="*/ 473 w 473"/>
                  <a:gd name="T29" fmla="*/ 604 h 713"/>
                  <a:gd name="T30" fmla="*/ 473 w 473"/>
                  <a:gd name="T31" fmla="*/ 0 h 713"/>
                  <a:gd name="T32" fmla="*/ 0 w 473"/>
                  <a:gd name="T3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713">
                    <a:moveTo>
                      <a:pt x="0" y="0"/>
                    </a:moveTo>
                    <a:lnTo>
                      <a:pt x="0" y="313"/>
                    </a:lnTo>
                    <a:lnTo>
                      <a:pt x="426" y="713"/>
                    </a:lnTo>
                    <a:lnTo>
                      <a:pt x="426" y="702"/>
                    </a:lnTo>
                    <a:lnTo>
                      <a:pt x="433" y="697"/>
                    </a:lnTo>
                    <a:lnTo>
                      <a:pt x="433" y="687"/>
                    </a:lnTo>
                    <a:lnTo>
                      <a:pt x="423" y="673"/>
                    </a:lnTo>
                    <a:lnTo>
                      <a:pt x="423" y="662"/>
                    </a:lnTo>
                    <a:lnTo>
                      <a:pt x="422" y="624"/>
                    </a:lnTo>
                    <a:lnTo>
                      <a:pt x="418" y="608"/>
                    </a:lnTo>
                    <a:lnTo>
                      <a:pt x="433" y="603"/>
                    </a:lnTo>
                    <a:lnTo>
                      <a:pt x="449" y="604"/>
                    </a:lnTo>
                    <a:lnTo>
                      <a:pt x="455" y="616"/>
                    </a:lnTo>
                    <a:lnTo>
                      <a:pt x="467" y="617"/>
                    </a:lnTo>
                    <a:lnTo>
                      <a:pt x="473" y="604"/>
                    </a:lnTo>
                    <a:lnTo>
                      <a:pt x="473" y="0"/>
                    </a:lnTo>
                    <a:lnTo>
                      <a:pt x="0"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8" name="Freeform 20">
                <a:extLst>
                  <a:ext uri="{FF2B5EF4-FFF2-40B4-BE49-F238E27FC236}">
                    <a16:creationId xmlns:a16="http://schemas.microsoft.com/office/drawing/2014/main" id="{267B1EF2-385A-446C-86EE-45C481D4B070}"/>
                  </a:ext>
                </a:extLst>
              </p:cNvPr>
              <p:cNvSpPr>
                <a:spLocks/>
              </p:cNvSpPr>
              <p:nvPr/>
            </p:nvSpPr>
            <p:spPr bwMode="auto">
              <a:xfrm>
                <a:off x="2671763" y="2430463"/>
                <a:ext cx="1017588" cy="749300"/>
              </a:xfrm>
              <a:custGeom>
                <a:avLst/>
                <a:gdLst>
                  <a:gd name="T0" fmla="*/ 100 w 732"/>
                  <a:gd name="T1" fmla="*/ 6 h 535"/>
                  <a:gd name="T2" fmla="*/ 83 w 732"/>
                  <a:gd name="T3" fmla="*/ 0 h 535"/>
                  <a:gd name="T4" fmla="*/ 72 w 732"/>
                  <a:gd name="T5" fmla="*/ 4 h 535"/>
                  <a:gd name="T6" fmla="*/ 56 w 732"/>
                  <a:gd name="T7" fmla="*/ 7 h 535"/>
                  <a:gd name="T8" fmla="*/ 52 w 732"/>
                  <a:gd name="T9" fmla="*/ 16 h 535"/>
                  <a:gd name="T10" fmla="*/ 56 w 732"/>
                  <a:gd name="T11" fmla="*/ 29 h 535"/>
                  <a:gd name="T12" fmla="*/ 52 w 732"/>
                  <a:gd name="T13" fmla="*/ 38 h 535"/>
                  <a:gd name="T14" fmla="*/ 52 w 732"/>
                  <a:gd name="T15" fmla="*/ 54 h 535"/>
                  <a:gd name="T16" fmla="*/ 56 w 732"/>
                  <a:gd name="T17" fmla="*/ 68 h 535"/>
                  <a:gd name="T18" fmla="*/ 56 w 732"/>
                  <a:gd name="T19" fmla="*/ 78 h 535"/>
                  <a:gd name="T20" fmla="*/ 52 w 732"/>
                  <a:gd name="T21" fmla="*/ 89 h 535"/>
                  <a:gd name="T22" fmla="*/ 52 w 732"/>
                  <a:gd name="T23" fmla="*/ 96 h 535"/>
                  <a:gd name="T24" fmla="*/ 52 w 732"/>
                  <a:gd name="T25" fmla="*/ 111 h 535"/>
                  <a:gd name="T26" fmla="*/ 52 w 732"/>
                  <a:gd name="T27" fmla="*/ 141 h 535"/>
                  <a:gd name="T28" fmla="*/ 44 w 732"/>
                  <a:gd name="T29" fmla="*/ 177 h 535"/>
                  <a:gd name="T30" fmla="*/ 42 w 732"/>
                  <a:gd name="T31" fmla="*/ 212 h 535"/>
                  <a:gd name="T32" fmla="*/ 42 w 732"/>
                  <a:gd name="T33" fmla="*/ 261 h 535"/>
                  <a:gd name="T34" fmla="*/ 33 w 732"/>
                  <a:gd name="T35" fmla="*/ 303 h 535"/>
                  <a:gd name="T36" fmla="*/ 28 w 732"/>
                  <a:gd name="T37" fmla="*/ 334 h 535"/>
                  <a:gd name="T38" fmla="*/ 27 w 732"/>
                  <a:gd name="T39" fmla="*/ 361 h 535"/>
                  <a:gd name="T40" fmla="*/ 12 w 732"/>
                  <a:gd name="T41" fmla="*/ 376 h 535"/>
                  <a:gd name="T42" fmla="*/ 12 w 732"/>
                  <a:gd name="T43" fmla="*/ 402 h 535"/>
                  <a:gd name="T44" fmla="*/ 0 w 732"/>
                  <a:gd name="T45" fmla="*/ 426 h 535"/>
                  <a:gd name="T46" fmla="*/ 8 w 732"/>
                  <a:gd name="T47" fmla="*/ 450 h 535"/>
                  <a:gd name="T48" fmla="*/ 12 w 732"/>
                  <a:gd name="T49" fmla="*/ 472 h 535"/>
                  <a:gd name="T50" fmla="*/ 11 w 732"/>
                  <a:gd name="T51" fmla="*/ 499 h 535"/>
                  <a:gd name="T52" fmla="*/ 17 w 732"/>
                  <a:gd name="T53" fmla="*/ 518 h 535"/>
                  <a:gd name="T54" fmla="*/ 26 w 732"/>
                  <a:gd name="T55" fmla="*/ 535 h 535"/>
                  <a:gd name="T56" fmla="*/ 680 w 732"/>
                  <a:gd name="T57" fmla="*/ 303 h 535"/>
                  <a:gd name="T58" fmla="*/ 690 w 732"/>
                  <a:gd name="T59" fmla="*/ 259 h 535"/>
                  <a:gd name="T60" fmla="*/ 667 w 732"/>
                  <a:gd name="T61" fmla="*/ 253 h 535"/>
                  <a:gd name="T62" fmla="*/ 664 w 732"/>
                  <a:gd name="T63" fmla="*/ 226 h 535"/>
                  <a:gd name="T64" fmla="*/ 674 w 732"/>
                  <a:gd name="T65" fmla="*/ 210 h 535"/>
                  <a:gd name="T66" fmla="*/ 678 w 732"/>
                  <a:gd name="T67" fmla="*/ 191 h 535"/>
                  <a:gd name="T68" fmla="*/ 698 w 732"/>
                  <a:gd name="T69" fmla="*/ 177 h 535"/>
                  <a:gd name="T70" fmla="*/ 732 w 732"/>
                  <a:gd name="T71" fmla="*/ 88 h 535"/>
                  <a:gd name="T72" fmla="*/ 710 w 732"/>
                  <a:gd name="T73" fmla="*/ 59 h 535"/>
                  <a:gd name="T74" fmla="*/ 690 w 732"/>
                  <a:gd name="T75" fmla="*/ 31 h 535"/>
                  <a:gd name="T76" fmla="*/ 503 w 732"/>
                  <a:gd name="T77" fmla="*/ 34 h 535"/>
                  <a:gd name="T78" fmla="*/ 450 w 732"/>
                  <a:gd name="T79" fmla="*/ 41 h 535"/>
                  <a:gd name="T80" fmla="*/ 420 w 732"/>
                  <a:gd name="T81" fmla="*/ 55 h 535"/>
                  <a:gd name="T82" fmla="*/ 379 w 732"/>
                  <a:gd name="T83" fmla="*/ 74 h 535"/>
                  <a:gd name="T84" fmla="*/ 362 w 732"/>
                  <a:gd name="T85" fmla="*/ 67 h 535"/>
                  <a:gd name="T86" fmla="*/ 334 w 732"/>
                  <a:gd name="T87" fmla="*/ 78 h 535"/>
                  <a:gd name="T88" fmla="*/ 312 w 732"/>
                  <a:gd name="T89" fmla="*/ 82 h 535"/>
                  <a:gd name="T90" fmla="*/ 295 w 732"/>
                  <a:gd name="T91" fmla="*/ 70 h 535"/>
                  <a:gd name="T92" fmla="*/ 237 w 732"/>
                  <a:gd name="T93" fmla="*/ 77 h 535"/>
                  <a:gd name="T94" fmla="*/ 203 w 732"/>
                  <a:gd name="T95" fmla="*/ 89 h 535"/>
                  <a:gd name="T96" fmla="*/ 179 w 732"/>
                  <a:gd name="T97" fmla="*/ 81 h 535"/>
                  <a:gd name="T98" fmla="*/ 156 w 732"/>
                  <a:gd name="T99" fmla="*/ 38 h 535"/>
                  <a:gd name="T100" fmla="*/ 139 w 732"/>
                  <a:gd name="T101" fmla="*/ 12 h 535"/>
                  <a:gd name="T102" fmla="*/ 127 w 732"/>
                  <a:gd name="T103" fmla="*/ 9 h 535"/>
                  <a:gd name="T104" fmla="*/ 106 w 732"/>
                  <a:gd name="T105" fmla="*/ 13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2" h="535">
                    <a:moveTo>
                      <a:pt x="106" y="13"/>
                    </a:moveTo>
                    <a:cubicBezTo>
                      <a:pt x="100" y="6"/>
                      <a:pt x="100" y="6"/>
                      <a:pt x="100" y="6"/>
                    </a:cubicBezTo>
                    <a:cubicBezTo>
                      <a:pt x="92" y="0"/>
                      <a:pt x="92" y="0"/>
                      <a:pt x="92" y="0"/>
                    </a:cubicBezTo>
                    <a:cubicBezTo>
                      <a:pt x="83" y="0"/>
                      <a:pt x="83" y="0"/>
                      <a:pt x="83" y="0"/>
                    </a:cubicBezTo>
                    <a:cubicBezTo>
                      <a:pt x="77" y="7"/>
                      <a:pt x="77" y="7"/>
                      <a:pt x="77" y="7"/>
                    </a:cubicBezTo>
                    <a:cubicBezTo>
                      <a:pt x="72" y="4"/>
                      <a:pt x="72" y="4"/>
                      <a:pt x="72" y="4"/>
                    </a:cubicBezTo>
                    <a:cubicBezTo>
                      <a:pt x="63" y="7"/>
                      <a:pt x="63" y="7"/>
                      <a:pt x="63" y="7"/>
                    </a:cubicBezTo>
                    <a:cubicBezTo>
                      <a:pt x="56" y="7"/>
                      <a:pt x="56" y="7"/>
                      <a:pt x="56" y="7"/>
                    </a:cubicBezTo>
                    <a:cubicBezTo>
                      <a:pt x="52" y="7"/>
                      <a:pt x="52" y="7"/>
                      <a:pt x="52" y="7"/>
                    </a:cubicBezTo>
                    <a:cubicBezTo>
                      <a:pt x="52" y="16"/>
                      <a:pt x="52" y="16"/>
                      <a:pt x="52" y="16"/>
                    </a:cubicBezTo>
                    <a:cubicBezTo>
                      <a:pt x="52" y="22"/>
                      <a:pt x="52" y="22"/>
                      <a:pt x="52" y="22"/>
                    </a:cubicBezTo>
                    <a:cubicBezTo>
                      <a:pt x="52" y="22"/>
                      <a:pt x="56" y="27"/>
                      <a:pt x="56" y="29"/>
                    </a:cubicBezTo>
                    <a:cubicBezTo>
                      <a:pt x="56" y="31"/>
                      <a:pt x="52" y="34"/>
                      <a:pt x="52" y="34"/>
                    </a:cubicBezTo>
                    <a:cubicBezTo>
                      <a:pt x="52" y="38"/>
                      <a:pt x="52" y="38"/>
                      <a:pt x="52" y="38"/>
                    </a:cubicBezTo>
                    <a:cubicBezTo>
                      <a:pt x="52" y="46"/>
                      <a:pt x="52" y="46"/>
                      <a:pt x="52" y="46"/>
                    </a:cubicBezTo>
                    <a:cubicBezTo>
                      <a:pt x="52" y="54"/>
                      <a:pt x="52" y="54"/>
                      <a:pt x="52" y="54"/>
                    </a:cubicBezTo>
                    <a:cubicBezTo>
                      <a:pt x="52" y="54"/>
                      <a:pt x="51" y="62"/>
                      <a:pt x="52" y="64"/>
                    </a:cubicBezTo>
                    <a:cubicBezTo>
                      <a:pt x="53" y="66"/>
                      <a:pt x="56" y="67"/>
                      <a:pt x="56" y="68"/>
                    </a:cubicBezTo>
                    <a:cubicBezTo>
                      <a:pt x="57" y="69"/>
                      <a:pt x="56" y="72"/>
                      <a:pt x="56" y="72"/>
                    </a:cubicBezTo>
                    <a:cubicBezTo>
                      <a:pt x="56" y="72"/>
                      <a:pt x="57" y="76"/>
                      <a:pt x="56" y="78"/>
                    </a:cubicBezTo>
                    <a:cubicBezTo>
                      <a:pt x="56" y="79"/>
                      <a:pt x="52" y="82"/>
                      <a:pt x="52" y="82"/>
                    </a:cubicBezTo>
                    <a:cubicBezTo>
                      <a:pt x="52" y="82"/>
                      <a:pt x="51" y="88"/>
                      <a:pt x="52" y="89"/>
                    </a:cubicBezTo>
                    <a:cubicBezTo>
                      <a:pt x="53" y="90"/>
                      <a:pt x="56" y="91"/>
                      <a:pt x="56" y="92"/>
                    </a:cubicBezTo>
                    <a:cubicBezTo>
                      <a:pt x="56" y="94"/>
                      <a:pt x="53" y="95"/>
                      <a:pt x="52" y="96"/>
                    </a:cubicBezTo>
                    <a:cubicBezTo>
                      <a:pt x="51" y="97"/>
                      <a:pt x="52" y="102"/>
                      <a:pt x="52" y="102"/>
                    </a:cubicBezTo>
                    <a:cubicBezTo>
                      <a:pt x="52" y="111"/>
                      <a:pt x="52" y="111"/>
                      <a:pt x="52" y="111"/>
                    </a:cubicBezTo>
                    <a:cubicBezTo>
                      <a:pt x="52" y="123"/>
                      <a:pt x="52" y="123"/>
                      <a:pt x="52" y="123"/>
                    </a:cubicBezTo>
                    <a:cubicBezTo>
                      <a:pt x="52" y="141"/>
                      <a:pt x="52" y="141"/>
                      <a:pt x="52" y="141"/>
                    </a:cubicBezTo>
                    <a:cubicBezTo>
                      <a:pt x="48" y="158"/>
                      <a:pt x="48" y="158"/>
                      <a:pt x="48" y="158"/>
                    </a:cubicBezTo>
                    <a:cubicBezTo>
                      <a:pt x="44" y="177"/>
                      <a:pt x="44" y="177"/>
                      <a:pt x="44" y="177"/>
                    </a:cubicBezTo>
                    <a:cubicBezTo>
                      <a:pt x="44" y="194"/>
                      <a:pt x="44" y="194"/>
                      <a:pt x="44" y="194"/>
                    </a:cubicBezTo>
                    <a:cubicBezTo>
                      <a:pt x="42" y="212"/>
                      <a:pt x="42" y="212"/>
                      <a:pt x="42" y="212"/>
                    </a:cubicBezTo>
                    <a:cubicBezTo>
                      <a:pt x="42" y="239"/>
                      <a:pt x="42" y="239"/>
                      <a:pt x="42" y="239"/>
                    </a:cubicBezTo>
                    <a:cubicBezTo>
                      <a:pt x="42" y="261"/>
                      <a:pt x="42" y="261"/>
                      <a:pt x="42" y="261"/>
                    </a:cubicBezTo>
                    <a:cubicBezTo>
                      <a:pt x="37" y="281"/>
                      <a:pt x="37" y="281"/>
                      <a:pt x="37" y="281"/>
                    </a:cubicBezTo>
                    <a:cubicBezTo>
                      <a:pt x="33" y="303"/>
                      <a:pt x="33" y="303"/>
                      <a:pt x="33" y="303"/>
                    </a:cubicBezTo>
                    <a:cubicBezTo>
                      <a:pt x="33" y="323"/>
                      <a:pt x="33" y="323"/>
                      <a:pt x="33" y="323"/>
                    </a:cubicBezTo>
                    <a:cubicBezTo>
                      <a:pt x="28" y="334"/>
                      <a:pt x="28" y="334"/>
                      <a:pt x="28" y="334"/>
                    </a:cubicBezTo>
                    <a:cubicBezTo>
                      <a:pt x="24" y="353"/>
                      <a:pt x="24" y="353"/>
                      <a:pt x="24" y="353"/>
                    </a:cubicBezTo>
                    <a:cubicBezTo>
                      <a:pt x="27" y="361"/>
                      <a:pt x="27" y="361"/>
                      <a:pt x="27" y="361"/>
                    </a:cubicBezTo>
                    <a:cubicBezTo>
                      <a:pt x="18" y="369"/>
                      <a:pt x="18" y="369"/>
                      <a:pt x="18" y="369"/>
                    </a:cubicBezTo>
                    <a:cubicBezTo>
                      <a:pt x="12" y="376"/>
                      <a:pt x="12" y="376"/>
                      <a:pt x="12" y="376"/>
                    </a:cubicBezTo>
                    <a:cubicBezTo>
                      <a:pt x="12" y="388"/>
                      <a:pt x="12" y="388"/>
                      <a:pt x="12" y="388"/>
                    </a:cubicBezTo>
                    <a:cubicBezTo>
                      <a:pt x="12" y="402"/>
                      <a:pt x="12" y="402"/>
                      <a:pt x="12" y="402"/>
                    </a:cubicBezTo>
                    <a:cubicBezTo>
                      <a:pt x="10" y="414"/>
                      <a:pt x="10" y="414"/>
                      <a:pt x="10" y="414"/>
                    </a:cubicBezTo>
                    <a:cubicBezTo>
                      <a:pt x="0" y="426"/>
                      <a:pt x="0" y="426"/>
                      <a:pt x="0" y="426"/>
                    </a:cubicBezTo>
                    <a:cubicBezTo>
                      <a:pt x="0" y="434"/>
                      <a:pt x="0" y="434"/>
                      <a:pt x="0" y="434"/>
                    </a:cubicBezTo>
                    <a:cubicBezTo>
                      <a:pt x="8" y="450"/>
                      <a:pt x="8" y="450"/>
                      <a:pt x="8" y="450"/>
                    </a:cubicBezTo>
                    <a:cubicBezTo>
                      <a:pt x="14" y="462"/>
                      <a:pt x="14" y="462"/>
                      <a:pt x="14" y="462"/>
                    </a:cubicBezTo>
                    <a:cubicBezTo>
                      <a:pt x="12" y="472"/>
                      <a:pt x="12" y="472"/>
                      <a:pt x="12" y="472"/>
                    </a:cubicBezTo>
                    <a:cubicBezTo>
                      <a:pt x="10" y="489"/>
                      <a:pt x="10" y="489"/>
                      <a:pt x="10" y="489"/>
                    </a:cubicBezTo>
                    <a:cubicBezTo>
                      <a:pt x="11" y="499"/>
                      <a:pt x="11" y="499"/>
                      <a:pt x="11" y="499"/>
                    </a:cubicBezTo>
                    <a:cubicBezTo>
                      <a:pt x="16" y="508"/>
                      <a:pt x="16" y="508"/>
                      <a:pt x="16" y="508"/>
                    </a:cubicBezTo>
                    <a:cubicBezTo>
                      <a:pt x="17" y="518"/>
                      <a:pt x="17" y="518"/>
                      <a:pt x="17" y="518"/>
                    </a:cubicBezTo>
                    <a:cubicBezTo>
                      <a:pt x="20" y="526"/>
                      <a:pt x="20" y="526"/>
                      <a:pt x="20" y="526"/>
                    </a:cubicBezTo>
                    <a:cubicBezTo>
                      <a:pt x="26" y="535"/>
                      <a:pt x="26" y="535"/>
                      <a:pt x="26" y="535"/>
                    </a:cubicBezTo>
                    <a:cubicBezTo>
                      <a:pt x="680" y="535"/>
                      <a:pt x="680" y="535"/>
                      <a:pt x="680" y="535"/>
                    </a:cubicBezTo>
                    <a:cubicBezTo>
                      <a:pt x="680" y="303"/>
                      <a:pt x="680" y="303"/>
                      <a:pt x="680" y="303"/>
                    </a:cubicBezTo>
                    <a:cubicBezTo>
                      <a:pt x="693" y="267"/>
                      <a:pt x="693" y="267"/>
                      <a:pt x="693" y="267"/>
                    </a:cubicBezTo>
                    <a:cubicBezTo>
                      <a:pt x="690" y="259"/>
                      <a:pt x="690" y="259"/>
                      <a:pt x="690" y="259"/>
                    </a:cubicBezTo>
                    <a:cubicBezTo>
                      <a:pt x="676" y="256"/>
                      <a:pt x="676" y="256"/>
                      <a:pt x="676" y="256"/>
                    </a:cubicBezTo>
                    <a:cubicBezTo>
                      <a:pt x="667" y="253"/>
                      <a:pt x="667" y="253"/>
                      <a:pt x="667" y="253"/>
                    </a:cubicBezTo>
                    <a:cubicBezTo>
                      <a:pt x="664" y="243"/>
                      <a:pt x="664" y="243"/>
                      <a:pt x="664" y="243"/>
                    </a:cubicBezTo>
                    <a:cubicBezTo>
                      <a:pt x="664" y="226"/>
                      <a:pt x="664" y="226"/>
                      <a:pt x="664" y="226"/>
                    </a:cubicBezTo>
                    <a:cubicBezTo>
                      <a:pt x="671" y="220"/>
                      <a:pt x="671" y="220"/>
                      <a:pt x="671" y="220"/>
                    </a:cubicBezTo>
                    <a:cubicBezTo>
                      <a:pt x="674" y="210"/>
                      <a:pt x="674" y="210"/>
                      <a:pt x="674" y="210"/>
                    </a:cubicBezTo>
                    <a:cubicBezTo>
                      <a:pt x="678" y="202"/>
                      <a:pt x="678" y="202"/>
                      <a:pt x="678" y="202"/>
                    </a:cubicBezTo>
                    <a:cubicBezTo>
                      <a:pt x="678" y="191"/>
                      <a:pt x="678" y="191"/>
                      <a:pt x="678" y="191"/>
                    </a:cubicBezTo>
                    <a:cubicBezTo>
                      <a:pt x="690" y="183"/>
                      <a:pt x="690" y="183"/>
                      <a:pt x="690" y="183"/>
                    </a:cubicBezTo>
                    <a:cubicBezTo>
                      <a:pt x="698" y="177"/>
                      <a:pt x="698" y="177"/>
                      <a:pt x="698" y="177"/>
                    </a:cubicBezTo>
                    <a:cubicBezTo>
                      <a:pt x="697" y="156"/>
                      <a:pt x="697" y="156"/>
                      <a:pt x="697" y="156"/>
                    </a:cubicBezTo>
                    <a:cubicBezTo>
                      <a:pt x="732" y="88"/>
                      <a:pt x="732" y="88"/>
                      <a:pt x="732" y="88"/>
                    </a:cubicBezTo>
                    <a:cubicBezTo>
                      <a:pt x="728" y="69"/>
                      <a:pt x="728" y="69"/>
                      <a:pt x="728" y="69"/>
                    </a:cubicBezTo>
                    <a:cubicBezTo>
                      <a:pt x="710" y="59"/>
                      <a:pt x="710" y="59"/>
                      <a:pt x="710" y="59"/>
                    </a:cubicBezTo>
                    <a:cubicBezTo>
                      <a:pt x="700" y="50"/>
                      <a:pt x="700" y="50"/>
                      <a:pt x="700" y="50"/>
                    </a:cubicBezTo>
                    <a:cubicBezTo>
                      <a:pt x="690" y="31"/>
                      <a:pt x="690" y="31"/>
                      <a:pt x="690" y="31"/>
                    </a:cubicBezTo>
                    <a:cubicBezTo>
                      <a:pt x="507" y="30"/>
                      <a:pt x="507" y="30"/>
                      <a:pt x="507" y="30"/>
                    </a:cubicBezTo>
                    <a:cubicBezTo>
                      <a:pt x="503" y="34"/>
                      <a:pt x="503" y="34"/>
                      <a:pt x="503" y="34"/>
                    </a:cubicBezTo>
                    <a:cubicBezTo>
                      <a:pt x="492" y="40"/>
                      <a:pt x="492" y="40"/>
                      <a:pt x="492" y="40"/>
                    </a:cubicBezTo>
                    <a:cubicBezTo>
                      <a:pt x="450" y="41"/>
                      <a:pt x="450" y="41"/>
                      <a:pt x="450" y="41"/>
                    </a:cubicBezTo>
                    <a:cubicBezTo>
                      <a:pt x="436" y="55"/>
                      <a:pt x="436" y="55"/>
                      <a:pt x="436" y="55"/>
                    </a:cubicBezTo>
                    <a:cubicBezTo>
                      <a:pt x="420" y="55"/>
                      <a:pt x="420" y="55"/>
                      <a:pt x="420" y="55"/>
                    </a:cubicBezTo>
                    <a:cubicBezTo>
                      <a:pt x="387" y="68"/>
                      <a:pt x="387" y="68"/>
                      <a:pt x="387" y="68"/>
                    </a:cubicBezTo>
                    <a:cubicBezTo>
                      <a:pt x="379" y="74"/>
                      <a:pt x="379" y="74"/>
                      <a:pt x="379" y="74"/>
                    </a:cubicBezTo>
                    <a:cubicBezTo>
                      <a:pt x="367" y="73"/>
                      <a:pt x="367" y="73"/>
                      <a:pt x="367" y="73"/>
                    </a:cubicBezTo>
                    <a:cubicBezTo>
                      <a:pt x="362" y="67"/>
                      <a:pt x="362" y="67"/>
                      <a:pt x="362" y="67"/>
                    </a:cubicBezTo>
                    <a:cubicBezTo>
                      <a:pt x="351" y="67"/>
                      <a:pt x="351" y="67"/>
                      <a:pt x="351" y="67"/>
                    </a:cubicBezTo>
                    <a:cubicBezTo>
                      <a:pt x="334" y="78"/>
                      <a:pt x="334" y="78"/>
                      <a:pt x="334" y="78"/>
                    </a:cubicBezTo>
                    <a:cubicBezTo>
                      <a:pt x="325" y="79"/>
                      <a:pt x="325" y="79"/>
                      <a:pt x="325" y="79"/>
                    </a:cubicBezTo>
                    <a:cubicBezTo>
                      <a:pt x="312" y="82"/>
                      <a:pt x="312" y="82"/>
                      <a:pt x="312" y="82"/>
                    </a:cubicBezTo>
                    <a:cubicBezTo>
                      <a:pt x="303" y="80"/>
                      <a:pt x="303" y="80"/>
                      <a:pt x="303" y="80"/>
                    </a:cubicBezTo>
                    <a:cubicBezTo>
                      <a:pt x="295" y="70"/>
                      <a:pt x="295" y="70"/>
                      <a:pt x="295" y="70"/>
                    </a:cubicBezTo>
                    <a:cubicBezTo>
                      <a:pt x="247" y="70"/>
                      <a:pt x="247" y="70"/>
                      <a:pt x="247" y="70"/>
                    </a:cubicBezTo>
                    <a:cubicBezTo>
                      <a:pt x="237" y="77"/>
                      <a:pt x="237" y="77"/>
                      <a:pt x="237" y="77"/>
                    </a:cubicBezTo>
                    <a:cubicBezTo>
                      <a:pt x="222" y="85"/>
                      <a:pt x="222" y="85"/>
                      <a:pt x="222" y="85"/>
                    </a:cubicBezTo>
                    <a:cubicBezTo>
                      <a:pt x="203" y="89"/>
                      <a:pt x="203" y="89"/>
                      <a:pt x="203" y="89"/>
                    </a:cubicBezTo>
                    <a:cubicBezTo>
                      <a:pt x="187" y="85"/>
                      <a:pt x="187" y="85"/>
                      <a:pt x="187" y="85"/>
                    </a:cubicBezTo>
                    <a:cubicBezTo>
                      <a:pt x="179" y="81"/>
                      <a:pt x="179" y="81"/>
                      <a:pt x="179" y="81"/>
                    </a:cubicBezTo>
                    <a:cubicBezTo>
                      <a:pt x="165" y="50"/>
                      <a:pt x="165" y="50"/>
                      <a:pt x="165" y="50"/>
                    </a:cubicBezTo>
                    <a:cubicBezTo>
                      <a:pt x="156" y="38"/>
                      <a:pt x="156" y="38"/>
                      <a:pt x="156" y="38"/>
                    </a:cubicBezTo>
                    <a:cubicBezTo>
                      <a:pt x="150" y="23"/>
                      <a:pt x="150" y="23"/>
                      <a:pt x="150" y="23"/>
                    </a:cubicBezTo>
                    <a:cubicBezTo>
                      <a:pt x="139" y="12"/>
                      <a:pt x="139" y="12"/>
                      <a:pt x="139" y="12"/>
                    </a:cubicBezTo>
                    <a:cubicBezTo>
                      <a:pt x="130" y="10"/>
                      <a:pt x="130" y="10"/>
                      <a:pt x="130" y="10"/>
                    </a:cubicBezTo>
                    <a:cubicBezTo>
                      <a:pt x="127" y="9"/>
                      <a:pt x="127" y="9"/>
                      <a:pt x="127" y="9"/>
                    </a:cubicBezTo>
                    <a:cubicBezTo>
                      <a:pt x="119" y="9"/>
                      <a:pt x="119" y="9"/>
                      <a:pt x="119" y="9"/>
                    </a:cubicBezTo>
                    <a:lnTo>
                      <a:pt x="106" y="13"/>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09" name="Freeform 21">
                <a:extLst>
                  <a:ext uri="{FF2B5EF4-FFF2-40B4-BE49-F238E27FC236}">
                    <a16:creationId xmlns:a16="http://schemas.microsoft.com/office/drawing/2014/main" id="{B8899E49-2700-4E7F-AA2D-81D540494586}"/>
                  </a:ext>
                </a:extLst>
              </p:cNvPr>
              <p:cNvSpPr>
                <a:spLocks/>
              </p:cNvSpPr>
              <p:nvPr/>
            </p:nvSpPr>
            <p:spPr bwMode="auto">
              <a:xfrm>
                <a:off x="2690813" y="3179763"/>
                <a:ext cx="1293813" cy="1506538"/>
              </a:xfrm>
              <a:custGeom>
                <a:avLst/>
                <a:gdLst>
                  <a:gd name="T0" fmla="*/ 897 w 930"/>
                  <a:gd name="T1" fmla="*/ 1052 h 1077"/>
                  <a:gd name="T2" fmla="*/ 881 w 930"/>
                  <a:gd name="T3" fmla="*/ 1027 h 1077"/>
                  <a:gd name="T4" fmla="*/ 884 w 930"/>
                  <a:gd name="T5" fmla="*/ 982 h 1077"/>
                  <a:gd name="T6" fmla="*/ 905 w 930"/>
                  <a:gd name="T7" fmla="*/ 908 h 1077"/>
                  <a:gd name="T8" fmla="*/ 930 w 930"/>
                  <a:gd name="T9" fmla="*/ 890 h 1077"/>
                  <a:gd name="T10" fmla="*/ 905 w 930"/>
                  <a:gd name="T11" fmla="*/ 865 h 1077"/>
                  <a:gd name="T12" fmla="*/ 895 w 930"/>
                  <a:gd name="T13" fmla="*/ 833 h 1077"/>
                  <a:gd name="T14" fmla="*/ 883 w 930"/>
                  <a:gd name="T15" fmla="*/ 809 h 1077"/>
                  <a:gd name="T16" fmla="*/ 14 w 930"/>
                  <a:gd name="T17" fmla="*/ 0 h 1077"/>
                  <a:gd name="T18" fmla="*/ 18 w 930"/>
                  <a:gd name="T19" fmla="*/ 12 h 1077"/>
                  <a:gd name="T20" fmla="*/ 15 w 930"/>
                  <a:gd name="T21" fmla="*/ 27 h 1077"/>
                  <a:gd name="T22" fmla="*/ 27 w 930"/>
                  <a:gd name="T23" fmla="*/ 47 h 1077"/>
                  <a:gd name="T24" fmla="*/ 28 w 930"/>
                  <a:gd name="T25" fmla="*/ 74 h 1077"/>
                  <a:gd name="T26" fmla="*/ 25 w 930"/>
                  <a:gd name="T27" fmla="*/ 104 h 1077"/>
                  <a:gd name="T28" fmla="*/ 24 w 930"/>
                  <a:gd name="T29" fmla="*/ 132 h 1077"/>
                  <a:gd name="T30" fmla="*/ 12 w 930"/>
                  <a:gd name="T31" fmla="*/ 160 h 1077"/>
                  <a:gd name="T32" fmla="*/ 1 w 930"/>
                  <a:gd name="T33" fmla="*/ 191 h 1077"/>
                  <a:gd name="T34" fmla="*/ 18 w 930"/>
                  <a:gd name="T35" fmla="*/ 220 h 1077"/>
                  <a:gd name="T36" fmla="*/ 46 w 930"/>
                  <a:gd name="T37" fmla="*/ 255 h 1077"/>
                  <a:gd name="T38" fmla="*/ 58 w 930"/>
                  <a:gd name="T39" fmla="*/ 290 h 1077"/>
                  <a:gd name="T40" fmla="*/ 51 w 930"/>
                  <a:gd name="T41" fmla="*/ 323 h 1077"/>
                  <a:gd name="T42" fmla="*/ 63 w 930"/>
                  <a:gd name="T43" fmla="*/ 349 h 1077"/>
                  <a:gd name="T44" fmla="*/ 61 w 930"/>
                  <a:gd name="T45" fmla="*/ 370 h 1077"/>
                  <a:gd name="T46" fmla="*/ 95 w 930"/>
                  <a:gd name="T47" fmla="*/ 406 h 1077"/>
                  <a:gd name="T48" fmla="*/ 127 w 930"/>
                  <a:gd name="T49" fmla="*/ 441 h 1077"/>
                  <a:gd name="T50" fmla="*/ 146 w 930"/>
                  <a:gd name="T51" fmla="*/ 478 h 1077"/>
                  <a:gd name="T52" fmla="*/ 175 w 930"/>
                  <a:gd name="T53" fmla="*/ 484 h 1077"/>
                  <a:gd name="T54" fmla="*/ 200 w 930"/>
                  <a:gd name="T55" fmla="*/ 508 h 1077"/>
                  <a:gd name="T56" fmla="*/ 200 w 930"/>
                  <a:gd name="T57" fmla="*/ 528 h 1077"/>
                  <a:gd name="T58" fmla="*/ 183 w 930"/>
                  <a:gd name="T59" fmla="*/ 511 h 1077"/>
                  <a:gd name="T60" fmla="*/ 181 w 930"/>
                  <a:gd name="T61" fmla="*/ 491 h 1077"/>
                  <a:gd name="T62" fmla="*/ 171 w 930"/>
                  <a:gd name="T63" fmla="*/ 513 h 1077"/>
                  <a:gd name="T64" fmla="*/ 179 w 930"/>
                  <a:gd name="T65" fmla="*/ 540 h 1077"/>
                  <a:gd name="T66" fmla="*/ 189 w 930"/>
                  <a:gd name="T67" fmla="*/ 575 h 1077"/>
                  <a:gd name="T68" fmla="*/ 210 w 930"/>
                  <a:gd name="T69" fmla="*/ 592 h 1077"/>
                  <a:gd name="T70" fmla="*/ 236 w 930"/>
                  <a:gd name="T71" fmla="*/ 611 h 1077"/>
                  <a:gd name="T72" fmla="*/ 225 w 930"/>
                  <a:gd name="T73" fmla="*/ 631 h 1077"/>
                  <a:gd name="T74" fmla="*/ 225 w 930"/>
                  <a:gd name="T75" fmla="*/ 655 h 1077"/>
                  <a:gd name="T76" fmla="*/ 248 w 930"/>
                  <a:gd name="T77" fmla="*/ 684 h 1077"/>
                  <a:gd name="T78" fmla="*/ 270 w 930"/>
                  <a:gd name="T79" fmla="*/ 718 h 1077"/>
                  <a:gd name="T80" fmla="*/ 282 w 930"/>
                  <a:gd name="T81" fmla="*/ 737 h 1077"/>
                  <a:gd name="T82" fmla="*/ 300 w 930"/>
                  <a:gd name="T83" fmla="*/ 750 h 1077"/>
                  <a:gd name="T84" fmla="*/ 321 w 930"/>
                  <a:gd name="T85" fmla="*/ 765 h 1077"/>
                  <a:gd name="T86" fmla="*/ 323 w 930"/>
                  <a:gd name="T87" fmla="*/ 791 h 1077"/>
                  <a:gd name="T88" fmla="*/ 342 w 930"/>
                  <a:gd name="T89" fmla="*/ 799 h 1077"/>
                  <a:gd name="T90" fmla="*/ 344 w 930"/>
                  <a:gd name="T91" fmla="*/ 851 h 1077"/>
                  <a:gd name="T92" fmla="*/ 349 w 930"/>
                  <a:gd name="T93" fmla="*/ 864 h 1077"/>
                  <a:gd name="T94" fmla="*/ 375 w 930"/>
                  <a:gd name="T95" fmla="*/ 870 h 1077"/>
                  <a:gd name="T96" fmla="*/ 427 w 930"/>
                  <a:gd name="T97" fmla="*/ 875 h 1077"/>
                  <a:gd name="T98" fmla="*/ 465 w 930"/>
                  <a:gd name="T99" fmla="*/ 900 h 1077"/>
                  <a:gd name="T100" fmla="*/ 529 w 930"/>
                  <a:gd name="T101" fmla="*/ 916 h 1077"/>
                  <a:gd name="T102" fmla="*/ 544 w 930"/>
                  <a:gd name="T103" fmla="*/ 945 h 1077"/>
                  <a:gd name="T104" fmla="*/ 566 w 930"/>
                  <a:gd name="T105" fmla="*/ 946 h 1077"/>
                  <a:gd name="T106" fmla="*/ 611 w 930"/>
                  <a:gd name="T107" fmla="*/ 983 h 1077"/>
                  <a:gd name="T108" fmla="*/ 644 w 930"/>
                  <a:gd name="T109" fmla="*/ 1039 h 1077"/>
                  <a:gd name="T110" fmla="*/ 659 w 930"/>
                  <a:gd name="T111" fmla="*/ 1070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0" h="1077">
                    <a:moveTo>
                      <a:pt x="877" y="1059"/>
                    </a:moveTo>
                    <a:cubicBezTo>
                      <a:pt x="892" y="1056"/>
                      <a:pt x="892" y="1056"/>
                      <a:pt x="892" y="1056"/>
                    </a:cubicBezTo>
                    <a:cubicBezTo>
                      <a:pt x="892" y="1056"/>
                      <a:pt x="895" y="1055"/>
                      <a:pt x="897" y="1052"/>
                    </a:cubicBezTo>
                    <a:cubicBezTo>
                      <a:pt x="900" y="1049"/>
                      <a:pt x="899" y="1040"/>
                      <a:pt x="899" y="1040"/>
                    </a:cubicBezTo>
                    <a:cubicBezTo>
                      <a:pt x="897" y="1027"/>
                      <a:pt x="897" y="1027"/>
                      <a:pt x="897" y="1027"/>
                    </a:cubicBezTo>
                    <a:cubicBezTo>
                      <a:pt x="881" y="1027"/>
                      <a:pt x="881" y="1027"/>
                      <a:pt x="881" y="1027"/>
                    </a:cubicBezTo>
                    <a:cubicBezTo>
                      <a:pt x="880" y="1006"/>
                      <a:pt x="880" y="1006"/>
                      <a:pt x="880" y="1006"/>
                    </a:cubicBezTo>
                    <a:cubicBezTo>
                      <a:pt x="874" y="988"/>
                      <a:pt x="874" y="988"/>
                      <a:pt x="874" y="988"/>
                    </a:cubicBezTo>
                    <a:cubicBezTo>
                      <a:pt x="884" y="982"/>
                      <a:pt x="884" y="982"/>
                      <a:pt x="884" y="982"/>
                    </a:cubicBezTo>
                    <a:cubicBezTo>
                      <a:pt x="894" y="971"/>
                      <a:pt x="894" y="971"/>
                      <a:pt x="894" y="971"/>
                    </a:cubicBezTo>
                    <a:cubicBezTo>
                      <a:pt x="893" y="924"/>
                      <a:pt x="893" y="924"/>
                      <a:pt x="893" y="924"/>
                    </a:cubicBezTo>
                    <a:cubicBezTo>
                      <a:pt x="905" y="908"/>
                      <a:pt x="905" y="908"/>
                      <a:pt x="905" y="908"/>
                    </a:cubicBezTo>
                    <a:cubicBezTo>
                      <a:pt x="905" y="908"/>
                      <a:pt x="913" y="903"/>
                      <a:pt x="916" y="902"/>
                    </a:cubicBezTo>
                    <a:cubicBezTo>
                      <a:pt x="919" y="900"/>
                      <a:pt x="924" y="898"/>
                      <a:pt x="925" y="897"/>
                    </a:cubicBezTo>
                    <a:cubicBezTo>
                      <a:pt x="927" y="896"/>
                      <a:pt x="930" y="890"/>
                      <a:pt x="930" y="890"/>
                    </a:cubicBezTo>
                    <a:cubicBezTo>
                      <a:pt x="925" y="882"/>
                      <a:pt x="925" y="882"/>
                      <a:pt x="925" y="882"/>
                    </a:cubicBezTo>
                    <a:cubicBezTo>
                      <a:pt x="912" y="875"/>
                      <a:pt x="912" y="875"/>
                      <a:pt x="912" y="875"/>
                    </a:cubicBezTo>
                    <a:cubicBezTo>
                      <a:pt x="905" y="865"/>
                      <a:pt x="905" y="865"/>
                      <a:pt x="905" y="865"/>
                    </a:cubicBezTo>
                    <a:cubicBezTo>
                      <a:pt x="905" y="865"/>
                      <a:pt x="903" y="854"/>
                      <a:pt x="903" y="853"/>
                    </a:cubicBezTo>
                    <a:cubicBezTo>
                      <a:pt x="903" y="852"/>
                      <a:pt x="900" y="842"/>
                      <a:pt x="900" y="842"/>
                    </a:cubicBezTo>
                    <a:cubicBezTo>
                      <a:pt x="895" y="833"/>
                      <a:pt x="895" y="833"/>
                      <a:pt x="895" y="833"/>
                    </a:cubicBezTo>
                    <a:cubicBezTo>
                      <a:pt x="895" y="833"/>
                      <a:pt x="887" y="828"/>
                      <a:pt x="885" y="826"/>
                    </a:cubicBezTo>
                    <a:cubicBezTo>
                      <a:pt x="884" y="824"/>
                      <a:pt x="883" y="815"/>
                      <a:pt x="883" y="815"/>
                    </a:cubicBezTo>
                    <a:cubicBezTo>
                      <a:pt x="883" y="809"/>
                      <a:pt x="883" y="809"/>
                      <a:pt x="883" y="809"/>
                    </a:cubicBezTo>
                    <a:cubicBezTo>
                      <a:pt x="397" y="356"/>
                      <a:pt x="397" y="356"/>
                      <a:pt x="397" y="356"/>
                    </a:cubicBezTo>
                    <a:cubicBezTo>
                      <a:pt x="397" y="0"/>
                      <a:pt x="397" y="0"/>
                      <a:pt x="397" y="0"/>
                    </a:cubicBezTo>
                    <a:cubicBezTo>
                      <a:pt x="14" y="0"/>
                      <a:pt x="14" y="0"/>
                      <a:pt x="14" y="0"/>
                    </a:cubicBezTo>
                    <a:cubicBezTo>
                      <a:pt x="14" y="0"/>
                      <a:pt x="18" y="3"/>
                      <a:pt x="19" y="5"/>
                    </a:cubicBezTo>
                    <a:cubicBezTo>
                      <a:pt x="20" y="6"/>
                      <a:pt x="19" y="9"/>
                      <a:pt x="19" y="9"/>
                    </a:cubicBezTo>
                    <a:cubicBezTo>
                      <a:pt x="19" y="9"/>
                      <a:pt x="18" y="10"/>
                      <a:pt x="18" y="12"/>
                    </a:cubicBezTo>
                    <a:cubicBezTo>
                      <a:pt x="18" y="14"/>
                      <a:pt x="18" y="19"/>
                      <a:pt x="18" y="19"/>
                    </a:cubicBezTo>
                    <a:cubicBezTo>
                      <a:pt x="18" y="19"/>
                      <a:pt x="15" y="21"/>
                      <a:pt x="15" y="22"/>
                    </a:cubicBezTo>
                    <a:cubicBezTo>
                      <a:pt x="15" y="24"/>
                      <a:pt x="15" y="26"/>
                      <a:pt x="15" y="27"/>
                    </a:cubicBezTo>
                    <a:cubicBezTo>
                      <a:pt x="16" y="30"/>
                      <a:pt x="21" y="35"/>
                      <a:pt x="21" y="35"/>
                    </a:cubicBezTo>
                    <a:cubicBezTo>
                      <a:pt x="24" y="40"/>
                      <a:pt x="24" y="40"/>
                      <a:pt x="24" y="40"/>
                    </a:cubicBezTo>
                    <a:cubicBezTo>
                      <a:pt x="24" y="40"/>
                      <a:pt x="27" y="45"/>
                      <a:pt x="27" y="47"/>
                    </a:cubicBezTo>
                    <a:cubicBezTo>
                      <a:pt x="28" y="48"/>
                      <a:pt x="27" y="53"/>
                      <a:pt x="27" y="53"/>
                    </a:cubicBezTo>
                    <a:cubicBezTo>
                      <a:pt x="28" y="64"/>
                      <a:pt x="28" y="64"/>
                      <a:pt x="28" y="64"/>
                    </a:cubicBezTo>
                    <a:cubicBezTo>
                      <a:pt x="28" y="74"/>
                      <a:pt x="28" y="74"/>
                      <a:pt x="28" y="74"/>
                    </a:cubicBezTo>
                    <a:cubicBezTo>
                      <a:pt x="28" y="84"/>
                      <a:pt x="28" y="84"/>
                      <a:pt x="28" y="84"/>
                    </a:cubicBezTo>
                    <a:cubicBezTo>
                      <a:pt x="25" y="92"/>
                      <a:pt x="25" y="92"/>
                      <a:pt x="25" y="92"/>
                    </a:cubicBezTo>
                    <a:cubicBezTo>
                      <a:pt x="25" y="92"/>
                      <a:pt x="26" y="101"/>
                      <a:pt x="25" y="104"/>
                    </a:cubicBezTo>
                    <a:cubicBezTo>
                      <a:pt x="25" y="105"/>
                      <a:pt x="22" y="106"/>
                      <a:pt x="22" y="108"/>
                    </a:cubicBezTo>
                    <a:cubicBezTo>
                      <a:pt x="21" y="110"/>
                      <a:pt x="23" y="117"/>
                      <a:pt x="23" y="117"/>
                    </a:cubicBezTo>
                    <a:cubicBezTo>
                      <a:pt x="23" y="117"/>
                      <a:pt x="25" y="129"/>
                      <a:pt x="24" y="132"/>
                    </a:cubicBezTo>
                    <a:cubicBezTo>
                      <a:pt x="24" y="134"/>
                      <a:pt x="21" y="140"/>
                      <a:pt x="21" y="140"/>
                    </a:cubicBezTo>
                    <a:cubicBezTo>
                      <a:pt x="17" y="151"/>
                      <a:pt x="17" y="151"/>
                      <a:pt x="17" y="151"/>
                    </a:cubicBezTo>
                    <a:cubicBezTo>
                      <a:pt x="12" y="160"/>
                      <a:pt x="12" y="160"/>
                      <a:pt x="12" y="160"/>
                    </a:cubicBezTo>
                    <a:cubicBezTo>
                      <a:pt x="4" y="173"/>
                      <a:pt x="4" y="173"/>
                      <a:pt x="4" y="173"/>
                    </a:cubicBezTo>
                    <a:cubicBezTo>
                      <a:pt x="4" y="173"/>
                      <a:pt x="1" y="180"/>
                      <a:pt x="1" y="182"/>
                    </a:cubicBezTo>
                    <a:cubicBezTo>
                      <a:pt x="0" y="184"/>
                      <a:pt x="1" y="191"/>
                      <a:pt x="1" y="191"/>
                    </a:cubicBezTo>
                    <a:cubicBezTo>
                      <a:pt x="1" y="191"/>
                      <a:pt x="0" y="197"/>
                      <a:pt x="1" y="199"/>
                    </a:cubicBezTo>
                    <a:cubicBezTo>
                      <a:pt x="2" y="203"/>
                      <a:pt x="5" y="211"/>
                      <a:pt x="8" y="214"/>
                    </a:cubicBezTo>
                    <a:cubicBezTo>
                      <a:pt x="10" y="216"/>
                      <a:pt x="18" y="220"/>
                      <a:pt x="18" y="220"/>
                    </a:cubicBezTo>
                    <a:cubicBezTo>
                      <a:pt x="18" y="220"/>
                      <a:pt x="22" y="222"/>
                      <a:pt x="23" y="223"/>
                    </a:cubicBezTo>
                    <a:cubicBezTo>
                      <a:pt x="26" y="226"/>
                      <a:pt x="31" y="236"/>
                      <a:pt x="31" y="236"/>
                    </a:cubicBezTo>
                    <a:cubicBezTo>
                      <a:pt x="46" y="255"/>
                      <a:pt x="46" y="255"/>
                      <a:pt x="46" y="255"/>
                    </a:cubicBezTo>
                    <a:cubicBezTo>
                      <a:pt x="53" y="268"/>
                      <a:pt x="53" y="268"/>
                      <a:pt x="53" y="268"/>
                    </a:cubicBezTo>
                    <a:cubicBezTo>
                      <a:pt x="57" y="278"/>
                      <a:pt x="57" y="278"/>
                      <a:pt x="57" y="278"/>
                    </a:cubicBezTo>
                    <a:cubicBezTo>
                      <a:pt x="57" y="278"/>
                      <a:pt x="59" y="287"/>
                      <a:pt x="58" y="290"/>
                    </a:cubicBezTo>
                    <a:cubicBezTo>
                      <a:pt x="58" y="293"/>
                      <a:pt x="55" y="302"/>
                      <a:pt x="55" y="302"/>
                    </a:cubicBezTo>
                    <a:cubicBezTo>
                      <a:pt x="55" y="302"/>
                      <a:pt x="53" y="311"/>
                      <a:pt x="52" y="313"/>
                    </a:cubicBezTo>
                    <a:cubicBezTo>
                      <a:pt x="52" y="314"/>
                      <a:pt x="51" y="321"/>
                      <a:pt x="51" y="323"/>
                    </a:cubicBezTo>
                    <a:cubicBezTo>
                      <a:pt x="52" y="326"/>
                      <a:pt x="56" y="331"/>
                      <a:pt x="56" y="331"/>
                    </a:cubicBezTo>
                    <a:cubicBezTo>
                      <a:pt x="60" y="341"/>
                      <a:pt x="60" y="341"/>
                      <a:pt x="60" y="341"/>
                    </a:cubicBezTo>
                    <a:cubicBezTo>
                      <a:pt x="63" y="349"/>
                      <a:pt x="63" y="349"/>
                      <a:pt x="63" y="349"/>
                    </a:cubicBezTo>
                    <a:cubicBezTo>
                      <a:pt x="63" y="349"/>
                      <a:pt x="65" y="354"/>
                      <a:pt x="64" y="355"/>
                    </a:cubicBezTo>
                    <a:cubicBezTo>
                      <a:pt x="64" y="357"/>
                      <a:pt x="61" y="360"/>
                      <a:pt x="60" y="361"/>
                    </a:cubicBezTo>
                    <a:cubicBezTo>
                      <a:pt x="60" y="363"/>
                      <a:pt x="60" y="368"/>
                      <a:pt x="61" y="370"/>
                    </a:cubicBezTo>
                    <a:cubicBezTo>
                      <a:pt x="64" y="375"/>
                      <a:pt x="78" y="385"/>
                      <a:pt x="78" y="385"/>
                    </a:cubicBezTo>
                    <a:cubicBezTo>
                      <a:pt x="88" y="395"/>
                      <a:pt x="88" y="395"/>
                      <a:pt x="88" y="395"/>
                    </a:cubicBezTo>
                    <a:cubicBezTo>
                      <a:pt x="88" y="395"/>
                      <a:pt x="93" y="404"/>
                      <a:pt x="95" y="406"/>
                    </a:cubicBezTo>
                    <a:cubicBezTo>
                      <a:pt x="98" y="409"/>
                      <a:pt x="107" y="416"/>
                      <a:pt x="107" y="416"/>
                    </a:cubicBezTo>
                    <a:cubicBezTo>
                      <a:pt x="107" y="416"/>
                      <a:pt x="114" y="421"/>
                      <a:pt x="116" y="424"/>
                    </a:cubicBezTo>
                    <a:cubicBezTo>
                      <a:pt x="120" y="428"/>
                      <a:pt x="127" y="441"/>
                      <a:pt x="127" y="441"/>
                    </a:cubicBezTo>
                    <a:cubicBezTo>
                      <a:pt x="127" y="441"/>
                      <a:pt x="133" y="451"/>
                      <a:pt x="134" y="454"/>
                    </a:cubicBezTo>
                    <a:cubicBezTo>
                      <a:pt x="135" y="457"/>
                      <a:pt x="136" y="464"/>
                      <a:pt x="137" y="467"/>
                    </a:cubicBezTo>
                    <a:cubicBezTo>
                      <a:pt x="139" y="470"/>
                      <a:pt x="143" y="476"/>
                      <a:pt x="146" y="478"/>
                    </a:cubicBezTo>
                    <a:cubicBezTo>
                      <a:pt x="149" y="481"/>
                      <a:pt x="160" y="485"/>
                      <a:pt x="160" y="485"/>
                    </a:cubicBezTo>
                    <a:cubicBezTo>
                      <a:pt x="160" y="485"/>
                      <a:pt x="169" y="490"/>
                      <a:pt x="171" y="489"/>
                    </a:cubicBezTo>
                    <a:cubicBezTo>
                      <a:pt x="173" y="489"/>
                      <a:pt x="174" y="485"/>
                      <a:pt x="175" y="484"/>
                    </a:cubicBezTo>
                    <a:cubicBezTo>
                      <a:pt x="177" y="483"/>
                      <a:pt x="182" y="481"/>
                      <a:pt x="183" y="482"/>
                    </a:cubicBezTo>
                    <a:cubicBezTo>
                      <a:pt x="187" y="483"/>
                      <a:pt x="193" y="494"/>
                      <a:pt x="193" y="494"/>
                    </a:cubicBezTo>
                    <a:cubicBezTo>
                      <a:pt x="200" y="508"/>
                      <a:pt x="200" y="508"/>
                      <a:pt x="200" y="508"/>
                    </a:cubicBezTo>
                    <a:cubicBezTo>
                      <a:pt x="205" y="520"/>
                      <a:pt x="205" y="520"/>
                      <a:pt x="205" y="520"/>
                    </a:cubicBezTo>
                    <a:cubicBezTo>
                      <a:pt x="205" y="520"/>
                      <a:pt x="209" y="527"/>
                      <a:pt x="207" y="529"/>
                    </a:cubicBezTo>
                    <a:cubicBezTo>
                      <a:pt x="206" y="531"/>
                      <a:pt x="200" y="528"/>
                      <a:pt x="200" y="528"/>
                    </a:cubicBezTo>
                    <a:cubicBezTo>
                      <a:pt x="200" y="528"/>
                      <a:pt x="196" y="525"/>
                      <a:pt x="192" y="523"/>
                    </a:cubicBezTo>
                    <a:cubicBezTo>
                      <a:pt x="189" y="522"/>
                      <a:pt x="185" y="522"/>
                      <a:pt x="185" y="520"/>
                    </a:cubicBezTo>
                    <a:cubicBezTo>
                      <a:pt x="185" y="517"/>
                      <a:pt x="183" y="513"/>
                      <a:pt x="183" y="511"/>
                    </a:cubicBezTo>
                    <a:cubicBezTo>
                      <a:pt x="183" y="510"/>
                      <a:pt x="185" y="505"/>
                      <a:pt x="185" y="505"/>
                    </a:cubicBezTo>
                    <a:cubicBezTo>
                      <a:pt x="185" y="505"/>
                      <a:pt x="186" y="498"/>
                      <a:pt x="186" y="496"/>
                    </a:cubicBezTo>
                    <a:cubicBezTo>
                      <a:pt x="186" y="494"/>
                      <a:pt x="183" y="491"/>
                      <a:pt x="181" y="491"/>
                    </a:cubicBezTo>
                    <a:cubicBezTo>
                      <a:pt x="180" y="491"/>
                      <a:pt x="174" y="491"/>
                      <a:pt x="172" y="492"/>
                    </a:cubicBezTo>
                    <a:cubicBezTo>
                      <a:pt x="170" y="494"/>
                      <a:pt x="169" y="500"/>
                      <a:pt x="168" y="503"/>
                    </a:cubicBezTo>
                    <a:cubicBezTo>
                      <a:pt x="168" y="506"/>
                      <a:pt x="171" y="510"/>
                      <a:pt x="171" y="513"/>
                    </a:cubicBezTo>
                    <a:cubicBezTo>
                      <a:pt x="172" y="515"/>
                      <a:pt x="170" y="524"/>
                      <a:pt x="170" y="524"/>
                    </a:cubicBezTo>
                    <a:cubicBezTo>
                      <a:pt x="170" y="524"/>
                      <a:pt x="171" y="530"/>
                      <a:pt x="171" y="532"/>
                    </a:cubicBezTo>
                    <a:cubicBezTo>
                      <a:pt x="173" y="534"/>
                      <a:pt x="178" y="537"/>
                      <a:pt x="179" y="540"/>
                    </a:cubicBezTo>
                    <a:cubicBezTo>
                      <a:pt x="181" y="544"/>
                      <a:pt x="179" y="555"/>
                      <a:pt x="180" y="560"/>
                    </a:cubicBezTo>
                    <a:cubicBezTo>
                      <a:pt x="181" y="562"/>
                      <a:pt x="185" y="569"/>
                      <a:pt x="185" y="569"/>
                    </a:cubicBezTo>
                    <a:cubicBezTo>
                      <a:pt x="189" y="575"/>
                      <a:pt x="189" y="575"/>
                      <a:pt x="189" y="575"/>
                    </a:cubicBezTo>
                    <a:cubicBezTo>
                      <a:pt x="189" y="575"/>
                      <a:pt x="192" y="583"/>
                      <a:pt x="194" y="585"/>
                    </a:cubicBezTo>
                    <a:cubicBezTo>
                      <a:pt x="195" y="587"/>
                      <a:pt x="199" y="589"/>
                      <a:pt x="199" y="589"/>
                    </a:cubicBezTo>
                    <a:cubicBezTo>
                      <a:pt x="199" y="589"/>
                      <a:pt x="208" y="592"/>
                      <a:pt x="210" y="592"/>
                    </a:cubicBezTo>
                    <a:cubicBezTo>
                      <a:pt x="213" y="592"/>
                      <a:pt x="219" y="592"/>
                      <a:pt x="220" y="592"/>
                    </a:cubicBezTo>
                    <a:cubicBezTo>
                      <a:pt x="221" y="592"/>
                      <a:pt x="228" y="595"/>
                      <a:pt x="230" y="597"/>
                    </a:cubicBezTo>
                    <a:cubicBezTo>
                      <a:pt x="233" y="599"/>
                      <a:pt x="235" y="607"/>
                      <a:pt x="236" y="611"/>
                    </a:cubicBezTo>
                    <a:cubicBezTo>
                      <a:pt x="237" y="613"/>
                      <a:pt x="237" y="618"/>
                      <a:pt x="237" y="621"/>
                    </a:cubicBezTo>
                    <a:cubicBezTo>
                      <a:pt x="237" y="623"/>
                      <a:pt x="236" y="628"/>
                      <a:pt x="234" y="630"/>
                    </a:cubicBezTo>
                    <a:cubicBezTo>
                      <a:pt x="232" y="631"/>
                      <a:pt x="227" y="630"/>
                      <a:pt x="225" y="631"/>
                    </a:cubicBezTo>
                    <a:cubicBezTo>
                      <a:pt x="223" y="632"/>
                      <a:pt x="221" y="635"/>
                      <a:pt x="221" y="636"/>
                    </a:cubicBezTo>
                    <a:cubicBezTo>
                      <a:pt x="220" y="639"/>
                      <a:pt x="220" y="644"/>
                      <a:pt x="221" y="647"/>
                    </a:cubicBezTo>
                    <a:cubicBezTo>
                      <a:pt x="222" y="649"/>
                      <a:pt x="224" y="653"/>
                      <a:pt x="225" y="655"/>
                    </a:cubicBezTo>
                    <a:cubicBezTo>
                      <a:pt x="226" y="657"/>
                      <a:pt x="227" y="662"/>
                      <a:pt x="228" y="664"/>
                    </a:cubicBezTo>
                    <a:cubicBezTo>
                      <a:pt x="229" y="667"/>
                      <a:pt x="237" y="673"/>
                      <a:pt x="237" y="673"/>
                    </a:cubicBezTo>
                    <a:cubicBezTo>
                      <a:pt x="248" y="684"/>
                      <a:pt x="248" y="684"/>
                      <a:pt x="248" y="684"/>
                    </a:cubicBezTo>
                    <a:cubicBezTo>
                      <a:pt x="248" y="684"/>
                      <a:pt x="259" y="694"/>
                      <a:pt x="262" y="699"/>
                    </a:cubicBezTo>
                    <a:cubicBezTo>
                      <a:pt x="263" y="701"/>
                      <a:pt x="265" y="710"/>
                      <a:pt x="265" y="710"/>
                    </a:cubicBezTo>
                    <a:cubicBezTo>
                      <a:pt x="265" y="710"/>
                      <a:pt x="268" y="716"/>
                      <a:pt x="270" y="718"/>
                    </a:cubicBezTo>
                    <a:cubicBezTo>
                      <a:pt x="272" y="719"/>
                      <a:pt x="277" y="720"/>
                      <a:pt x="278" y="721"/>
                    </a:cubicBezTo>
                    <a:cubicBezTo>
                      <a:pt x="280" y="723"/>
                      <a:pt x="280" y="730"/>
                      <a:pt x="280" y="730"/>
                    </a:cubicBezTo>
                    <a:cubicBezTo>
                      <a:pt x="280" y="730"/>
                      <a:pt x="281" y="736"/>
                      <a:pt x="282" y="737"/>
                    </a:cubicBezTo>
                    <a:cubicBezTo>
                      <a:pt x="283" y="738"/>
                      <a:pt x="287" y="739"/>
                      <a:pt x="287" y="739"/>
                    </a:cubicBezTo>
                    <a:cubicBezTo>
                      <a:pt x="287" y="739"/>
                      <a:pt x="291" y="740"/>
                      <a:pt x="293" y="741"/>
                    </a:cubicBezTo>
                    <a:cubicBezTo>
                      <a:pt x="295" y="743"/>
                      <a:pt x="300" y="750"/>
                      <a:pt x="300" y="750"/>
                    </a:cubicBezTo>
                    <a:cubicBezTo>
                      <a:pt x="300" y="750"/>
                      <a:pt x="307" y="759"/>
                      <a:pt x="310" y="761"/>
                    </a:cubicBezTo>
                    <a:cubicBezTo>
                      <a:pt x="312" y="761"/>
                      <a:pt x="315" y="760"/>
                      <a:pt x="316" y="761"/>
                    </a:cubicBezTo>
                    <a:cubicBezTo>
                      <a:pt x="318" y="761"/>
                      <a:pt x="320" y="764"/>
                      <a:pt x="321" y="765"/>
                    </a:cubicBezTo>
                    <a:cubicBezTo>
                      <a:pt x="322" y="767"/>
                      <a:pt x="322" y="772"/>
                      <a:pt x="322" y="774"/>
                    </a:cubicBezTo>
                    <a:cubicBezTo>
                      <a:pt x="322" y="776"/>
                      <a:pt x="320" y="780"/>
                      <a:pt x="320" y="782"/>
                    </a:cubicBezTo>
                    <a:cubicBezTo>
                      <a:pt x="320" y="784"/>
                      <a:pt x="321" y="789"/>
                      <a:pt x="323" y="791"/>
                    </a:cubicBezTo>
                    <a:cubicBezTo>
                      <a:pt x="324" y="792"/>
                      <a:pt x="328" y="793"/>
                      <a:pt x="330" y="793"/>
                    </a:cubicBezTo>
                    <a:cubicBezTo>
                      <a:pt x="332" y="793"/>
                      <a:pt x="336" y="791"/>
                      <a:pt x="338" y="792"/>
                    </a:cubicBezTo>
                    <a:cubicBezTo>
                      <a:pt x="340" y="793"/>
                      <a:pt x="342" y="797"/>
                      <a:pt x="342" y="799"/>
                    </a:cubicBezTo>
                    <a:cubicBezTo>
                      <a:pt x="344" y="803"/>
                      <a:pt x="343" y="818"/>
                      <a:pt x="343" y="818"/>
                    </a:cubicBezTo>
                    <a:cubicBezTo>
                      <a:pt x="343" y="834"/>
                      <a:pt x="343" y="834"/>
                      <a:pt x="343" y="834"/>
                    </a:cubicBezTo>
                    <a:cubicBezTo>
                      <a:pt x="343" y="834"/>
                      <a:pt x="345" y="847"/>
                      <a:pt x="344" y="851"/>
                    </a:cubicBezTo>
                    <a:cubicBezTo>
                      <a:pt x="343" y="853"/>
                      <a:pt x="339" y="857"/>
                      <a:pt x="340" y="859"/>
                    </a:cubicBezTo>
                    <a:cubicBezTo>
                      <a:pt x="340" y="861"/>
                      <a:pt x="345" y="864"/>
                      <a:pt x="345" y="864"/>
                    </a:cubicBezTo>
                    <a:cubicBezTo>
                      <a:pt x="345" y="864"/>
                      <a:pt x="348" y="864"/>
                      <a:pt x="349" y="864"/>
                    </a:cubicBezTo>
                    <a:cubicBezTo>
                      <a:pt x="351" y="865"/>
                      <a:pt x="355" y="868"/>
                      <a:pt x="355" y="868"/>
                    </a:cubicBezTo>
                    <a:cubicBezTo>
                      <a:pt x="355" y="868"/>
                      <a:pt x="360" y="874"/>
                      <a:pt x="363" y="873"/>
                    </a:cubicBezTo>
                    <a:cubicBezTo>
                      <a:pt x="366" y="872"/>
                      <a:pt x="372" y="871"/>
                      <a:pt x="375" y="870"/>
                    </a:cubicBezTo>
                    <a:cubicBezTo>
                      <a:pt x="378" y="870"/>
                      <a:pt x="391" y="872"/>
                      <a:pt x="393" y="872"/>
                    </a:cubicBezTo>
                    <a:cubicBezTo>
                      <a:pt x="396" y="872"/>
                      <a:pt x="408" y="875"/>
                      <a:pt x="409" y="875"/>
                    </a:cubicBezTo>
                    <a:cubicBezTo>
                      <a:pt x="411" y="875"/>
                      <a:pt x="420" y="875"/>
                      <a:pt x="427" y="875"/>
                    </a:cubicBezTo>
                    <a:cubicBezTo>
                      <a:pt x="434" y="876"/>
                      <a:pt x="440" y="875"/>
                      <a:pt x="443" y="877"/>
                    </a:cubicBezTo>
                    <a:cubicBezTo>
                      <a:pt x="446" y="879"/>
                      <a:pt x="447" y="892"/>
                      <a:pt x="450" y="895"/>
                    </a:cubicBezTo>
                    <a:cubicBezTo>
                      <a:pt x="453" y="898"/>
                      <a:pt x="464" y="900"/>
                      <a:pt x="465" y="900"/>
                    </a:cubicBezTo>
                    <a:cubicBezTo>
                      <a:pt x="467" y="900"/>
                      <a:pt x="479" y="911"/>
                      <a:pt x="479" y="911"/>
                    </a:cubicBezTo>
                    <a:cubicBezTo>
                      <a:pt x="479" y="911"/>
                      <a:pt x="498" y="918"/>
                      <a:pt x="505" y="918"/>
                    </a:cubicBezTo>
                    <a:cubicBezTo>
                      <a:pt x="511" y="918"/>
                      <a:pt x="523" y="914"/>
                      <a:pt x="529" y="916"/>
                    </a:cubicBezTo>
                    <a:cubicBezTo>
                      <a:pt x="531" y="917"/>
                      <a:pt x="536" y="921"/>
                      <a:pt x="537" y="924"/>
                    </a:cubicBezTo>
                    <a:cubicBezTo>
                      <a:pt x="539" y="926"/>
                      <a:pt x="541" y="934"/>
                      <a:pt x="541" y="934"/>
                    </a:cubicBezTo>
                    <a:cubicBezTo>
                      <a:pt x="541" y="934"/>
                      <a:pt x="543" y="943"/>
                      <a:pt x="544" y="945"/>
                    </a:cubicBezTo>
                    <a:cubicBezTo>
                      <a:pt x="545" y="947"/>
                      <a:pt x="548" y="952"/>
                      <a:pt x="549" y="952"/>
                    </a:cubicBezTo>
                    <a:cubicBezTo>
                      <a:pt x="550" y="952"/>
                      <a:pt x="560" y="949"/>
                      <a:pt x="560" y="949"/>
                    </a:cubicBezTo>
                    <a:cubicBezTo>
                      <a:pt x="560" y="949"/>
                      <a:pt x="564" y="946"/>
                      <a:pt x="566" y="946"/>
                    </a:cubicBezTo>
                    <a:cubicBezTo>
                      <a:pt x="571" y="946"/>
                      <a:pt x="580" y="957"/>
                      <a:pt x="580" y="957"/>
                    </a:cubicBezTo>
                    <a:cubicBezTo>
                      <a:pt x="596" y="968"/>
                      <a:pt x="596" y="968"/>
                      <a:pt x="596" y="968"/>
                    </a:cubicBezTo>
                    <a:cubicBezTo>
                      <a:pt x="611" y="983"/>
                      <a:pt x="611" y="983"/>
                      <a:pt x="611" y="983"/>
                    </a:cubicBezTo>
                    <a:cubicBezTo>
                      <a:pt x="630" y="1000"/>
                      <a:pt x="630" y="1000"/>
                      <a:pt x="630" y="1000"/>
                    </a:cubicBezTo>
                    <a:cubicBezTo>
                      <a:pt x="630" y="1000"/>
                      <a:pt x="640" y="1015"/>
                      <a:pt x="642" y="1020"/>
                    </a:cubicBezTo>
                    <a:cubicBezTo>
                      <a:pt x="644" y="1025"/>
                      <a:pt x="644" y="1039"/>
                      <a:pt x="644" y="1039"/>
                    </a:cubicBezTo>
                    <a:cubicBezTo>
                      <a:pt x="645" y="1048"/>
                      <a:pt x="645" y="1048"/>
                      <a:pt x="645" y="1048"/>
                    </a:cubicBezTo>
                    <a:cubicBezTo>
                      <a:pt x="645" y="1048"/>
                      <a:pt x="648" y="1059"/>
                      <a:pt x="649" y="1061"/>
                    </a:cubicBezTo>
                    <a:cubicBezTo>
                      <a:pt x="651" y="1064"/>
                      <a:pt x="659" y="1070"/>
                      <a:pt x="659" y="1070"/>
                    </a:cubicBezTo>
                    <a:cubicBezTo>
                      <a:pt x="661" y="1077"/>
                      <a:pt x="661" y="1077"/>
                      <a:pt x="661" y="1077"/>
                    </a:cubicBezTo>
                    <a:lnTo>
                      <a:pt x="877" y="105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0" name="Freeform 22">
                <a:extLst>
                  <a:ext uri="{FF2B5EF4-FFF2-40B4-BE49-F238E27FC236}">
                    <a16:creationId xmlns:a16="http://schemas.microsoft.com/office/drawing/2014/main" id="{98F2FB42-8167-4BEC-87C9-9EF20D67B382}"/>
                  </a:ext>
                </a:extLst>
              </p:cNvPr>
              <p:cNvSpPr>
                <a:spLocks/>
              </p:cNvSpPr>
              <p:nvPr/>
            </p:nvSpPr>
            <p:spPr bwMode="auto">
              <a:xfrm>
                <a:off x="5251451" y="2484438"/>
                <a:ext cx="957263" cy="582613"/>
              </a:xfrm>
              <a:custGeom>
                <a:avLst/>
                <a:gdLst>
                  <a:gd name="T0" fmla="*/ 443 w 603"/>
                  <a:gd name="T1" fmla="*/ 329 h 367"/>
                  <a:gd name="T2" fmla="*/ 0 w 603"/>
                  <a:gd name="T3" fmla="*/ 329 h 367"/>
                  <a:gd name="T4" fmla="*/ 0 w 603"/>
                  <a:gd name="T5" fmla="*/ 0 h 367"/>
                  <a:gd name="T6" fmla="*/ 592 w 603"/>
                  <a:gd name="T7" fmla="*/ 0 h 367"/>
                  <a:gd name="T8" fmla="*/ 592 w 603"/>
                  <a:gd name="T9" fmla="*/ 19 h 367"/>
                  <a:gd name="T10" fmla="*/ 576 w 603"/>
                  <a:gd name="T11" fmla="*/ 32 h 367"/>
                  <a:gd name="T12" fmla="*/ 571 w 603"/>
                  <a:gd name="T13" fmla="*/ 43 h 367"/>
                  <a:gd name="T14" fmla="*/ 592 w 603"/>
                  <a:gd name="T15" fmla="*/ 64 h 367"/>
                  <a:gd name="T16" fmla="*/ 603 w 603"/>
                  <a:gd name="T17" fmla="*/ 70 h 367"/>
                  <a:gd name="T18" fmla="*/ 602 w 603"/>
                  <a:gd name="T19" fmla="*/ 274 h 367"/>
                  <a:gd name="T20" fmla="*/ 591 w 603"/>
                  <a:gd name="T21" fmla="*/ 274 h 367"/>
                  <a:gd name="T22" fmla="*/ 596 w 603"/>
                  <a:gd name="T23" fmla="*/ 283 h 367"/>
                  <a:gd name="T24" fmla="*/ 598 w 603"/>
                  <a:gd name="T25" fmla="*/ 289 h 367"/>
                  <a:gd name="T26" fmla="*/ 594 w 603"/>
                  <a:gd name="T27" fmla="*/ 296 h 367"/>
                  <a:gd name="T28" fmla="*/ 594 w 603"/>
                  <a:gd name="T29" fmla="*/ 304 h 367"/>
                  <a:gd name="T30" fmla="*/ 599 w 603"/>
                  <a:gd name="T31" fmla="*/ 307 h 367"/>
                  <a:gd name="T32" fmla="*/ 603 w 603"/>
                  <a:gd name="T33" fmla="*/ 313 h 367"/>
                  <a:gd name="T34" fmla="*/ 586 w 603"/>
                  <a:gd name="T35" fmla="*/ 367 h 367"/>
                  <a:gd name="T36" fmla="*/ 566 w 603"/>
                  <a:gd name="T37" fmla="*/ 359 h 367"/>
                  <a:gd name="T38" fmla="*/ 559 w 603"/>
                  <a:gd name="T39" fmla="*/ 356 h 367"/>
                  <a:gd name="T40" fmla="*/ 550 w 603"/>
                  <a:gd name="T41" fmla="*/ 356 h 367"/>
                  <a:gd name="T42" fmla="*/ 540 w 603"/>
                  <a:gd name="T43" fmla="*/ 343 h 367"/>
                  <a:gd name="T44" fmla="*/ 490 w 603"/>
                  <a:gd name="T45" fmla="*/ 345 h 367"/>
                  <a:gd name="T46" fmla="*/ 487 w 603"/>
                  <a:gd name="T47" fmla="*/ 352 h 367"/>
                  <a:gd name="T48" fmla="*/ 484 w 603"/>
                  <a:gd name="T49" fmla="*/ 356 h 367"/>
                  <a:gd name="T50" fmla="*/ 476 w 603"/>
                  <a:gd name="T51" fmla="*/ 355 h 367"/>
                  <a:gd name="T52" fmla="*/ 467 w 603"/>
                  <a:gd name="T53" fmla="*/ 345 h 367"/>
                  <a:gd name="T54" fmla="*/ 457 w 603"/>
                  <a:gd name="T55" fmla="*/ 341 h 367"/>
                  <a:gd name="T56" fmla="*/ 445 w 603"/>
                  <a:gd name="T57" fmla="*/ 338 h 367"/>
                  <a:gd name="T58" fmla="*/ 443 w 603"/>
                  <a:gd name="T59" fmla="*/ 32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3" h="367">
                    <a:moveTo>
                      <a:pt x="443" y="329"/>
                    </a:moveTo>
                    <a:lnTo>
                      <a:pt x="0" y="329"/>
                    </a:lnTo>
                    <a:lnTo>
                      <a:pt x="0" y="0"/>
                    </a:lnTo>
                    <a:lnTo>
                      <a:pt x="592" y="0"/>
                    </a:lnTo>
                    <a:lnTo>
                      <a:pt x="592" y="19"/>
                    </a:lnTo>
                    <a:lnTo>
                      <a:pt x="576" y="32"/>
                    </a:lnTo>
                    <a:lnTo>
                      <a:pt x="571" y="43"/>
                    </a:lnTo>
                    <a:lnTo>
                      <a:pt x="592" y="64"/>
                    </a:lnTo>
                    <a:lnTo>
                      <a:pt x="603" y="70"/>
                    </a:lnTo>
                    <a:lnTo>
                      <a:pt x="602" y="274"/>
                    </a:lnTo>
                    <a:lnTo>
                      <a:pt x="591" y="274"/>
                    </a:lnTo>
                    <a:lnTo>
                      <a:pt x="596" y="283"/>
                    </a:lnTo>
                    <a:lnTo>
                      <a:pt x="598" y="289"/>
                    </a:lnTo>
                    <a:lnTo>
                      <a:pt x="594" y="296"/>
                    </a:lnTo>
                    <a:lnTo>
                      <a:pt x="594" y="304"/>
                    </a:lnTo>
                    <a:lnTo>
                      <a:pt x="599" y="307"/>
                    </a:lnTo>
                    <a:lnTo>
                      <a:pt x="603" y="313"/>
                    </a:lnTo>
                    <a:lnTo>
                      <a:pt x="586" y="367"/>
                    </a:lnTo>
                    <a:lnTo>
                      <a:pt x="566" y="359"/>
                    </a:lnTo>
                    <a:lnTo>
                      <a:pt x="559" y="356"/>
                    </a:lnTo>
                    <a:lnTo>
                      <a:pt x="550" y="356"/>
                    </a:lnTo>
                    <a:lnTo>
                      <a:pt x="540" y="343"/>
                    </a:lnTo>
                    <a:lnTo>
                      <a:pt x="490" y="345"/>
                    </a:lnTo>
                    <a:lnTo>
                      <a:pt x="487" y="352"/>
                    </a:lnTo>
                    <a:lnTo>
                      <a:pt x="484" y="356"/>
                    </a:lnTo>
                    <a:lnTo>
                      <a:pt x="476" y="355"/>
                    </a:lnTo>
                    <a:lnTo>
                      <a:pt x="467" y="345"/>
                    </a:lnTo>
                    <a:lnTo>
                      <a:pt x="457" y="341"/>
                    </a:lnTo>
                    <a:lnTo>
                      <a:pt x="445" y="338"/>
                    </a:lnTo>
                    <a:lnTo>
                      <a:pt x="443" y="32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1" name="Freeform 23">
                <a:extLst>
                  <a:ext uri="{FF2B5EF4-FFF2-40B4-BE49-F238E27FC236}">
                    <a16:creationId xmlns:a16="http://schemas.microsoft.com/office/drawing/2014/main" id="{610B74DB-78BF-46B4-9167-E8327193A7A2}"/>
                  </a:ext>
                </a:extLst>
              </p:cNvPr>
              <p:cNvSpPr>
                <a:spLocks/>
              </p:cNvSpPr>
              <p:nvPr/>
            </p:nvSpPr>
            <p:spPr bwMode="auto">
              <a:xfrm>
                <a:off x="5251451" y="3006725"/>
                <a:ext cx="1087438" cy="506413"/>
              </a:xfrm>
              <a:custGeom>
                <a:avLst/>
                <a:gdLst>
                  <a:gd name="T0" fmla="*/ 684 w 685"/>
                  <a:gd name="T1" fmla="*/ 319 h 319"/>
                  <a:gd name="T2" fmla="*/ 685 w 685"/>
                  <a:gd name="T3" fmla="*/ 319 h 319"/>
                  <a:gd name="T4" fmla="*/ 158 w 685"/>
                  <a:gd name="T5" fmla="*/ 319 h 319"/>
                  <a:gd name="T6" fmla="*/ 158 w 685"/>
                  <a:gd name="T7" fmla="*/ 218 h 319"/>
                  <a:gd name="T8" fmla="*/ 0 w 685"/>
                  <a:gd name="T9" fmla="*/ 218 h 319"/>
                  <a:gd name="T10" fmla="*/ 0 w 685"/>
                  <a:gd name="T11" fmla="*/ 0 h 319"/>
                  <a:gd name="T12" fmla="*/ 443 w 685"/>
                  <a:gd name="T13" fmla="*/ 0 h 319"/>
                  <a:gd name="T14" fmla="*/ 445 w 685"/>
                  <a:gd name="T15" fmla="*/ 9 h 319"/>
                  <a:gd name="T16" fmla="*/ 457 w 685"/>
                  <a:gd name="T17" fmla="*/ 12 h 319"/>
                  <a:gd name="T18" fmla="*/ 467 w 685"/>
                  <a:gd name="T19" fmla="*/ 16 h 319"/>
                  <a:gd name="T20" fmla="*/ 476 w 685"/>
                  <a:gd name="T21" fmla="*/ 26 h 319"/>
                  <a:gd name="T22" fmla="*/ 484 w 685"/>
                  <a:gd name="T23" fmla="*/ 27 h 319"/>
                  <a:gd name="T24" fmla="*/ 490 w 685"/>
                  <a:gd name="T25" fmla="*/ 16 h 319"/>
                  <a:gd name="T26" fmla="*/ 540 w 685"/>
                  <a:gd name="T27" fmla="*/ 14 h 319"/>
                  <a:gd name="T28" fmla="*/ 550 w 685"/>
                  <a:gd name="T29" fmla="*/ 27 h 319"/>
                  <a:gd name="T30" fmla="*/ 559 w 685"/>
                  <a:gd name="T31" fmla="*/ 27 h 319"/>
                  <a:gd name="T32" fmla="*/ 586 w 685"/>
                  <a:gd name="T33" fmla="*/ 38 h 319"/>
                  <a:gd name="T34" fmla="*/ 599 w 685"/>
                  <a:gd name="T35" fmla="*/ 55 h 319"/>
                  <a:gd name="T36" fmla="*/ 605 w 685"/>
                  <a:gd name="T37" fmla="*/ 72 h 319"/>
                  <a:gd name="T38" fmla="*/ 616 w 685"/>
                  <a:gd name="T39" fmla="*/ 101 h 319"/>
                  <a:gd name="T40" fmla="*/ 625 w 685"/>
                  <a:gd name="T41" fmla="*/ 111 h 319"/>
                  <a:gd name="T42" fmla="*/ 627 w 685"/>
                  <a:gd name="T43" fmla="*/ 125 h 319"/>
                  <a:gd name="T44" fmla="*/ 630 w 685"/>
                  <a:gd name="T45" fmla="*/ 139 h 319"/>
                  <a:gd name="T46" fmla="*/ 637 w 685"/>
                  <a:gd name="T47" fmla="*/ 160 h 319"/>
                  <a:gd name="T48" fmla="*/ 643 w 685"/>
                  <a:gd name="T49" fmla="*/ 168 h 319"/>
                  <a:gd name="T50" fmla="*/ 643 w 685"/>
                  <a:gd name="T51" fmla="*/ 192 h 319"/>
                  <a:gd name="T52" fmla="*/ 648 w 685"/>
                  <a:gd name="T53" fmla="*/ 196 h 319"/>
                  <a:gd name="T54" fmla="*/ 650 w 685"/>
                  <a:gd name="T55" fmla="*/ 243 h 319"/>
                  <a:gd name="T56" fmla="*/ 658 w 685"/>
                  <a:gd name="T57" fmla="*/ 257 h 319"/>
                  <a:gd name="T58" fmla="*/ 665 w 685"/>
                  <a:gd name="T59" fmla="*/ 265 h 319"/>
                  <a:gd name="T60" fmla="*/ 666 w 685"/>
                  <a:gd name="T61" fmla="*/ 288 h 319"/>
                  <a:gd name="T62" fmla="*/ 685 w 685"/>
                  <a:gd name="T63" fmla="*/ 303 h 319"/>
                  <a:gd name="T64" fmla="*/ 684 w 685"/>
                  <a:gd name="T65"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5" h="319">
                    <a:moveTo>
                      <a:pt x="684" y="319"/>
                    </a:moveTo>
                    <a:lnTo>
                      <a:pt x="685" y="319"/>
                    </a:lnTo>
                    <a:lnTo>
                      <a:pt x="158" y="319"/>
                    </a:lnTo>
                    <a:lnTo>
                      <a:pt x="158" y="218"/>
                    </a:lnTo>
                    <a:lnTo>
                      <a:pt x="0" y="218"/>
                    </a:lnTo>
                    <a:lnTo>
                      <a:pt x="0" y="0"/>
                    </a:lnTo>
                    <a:lnTo>
                      <a:pt x="443" y="0"/>
                    </a:lnTo>
                    <a:lnTo>
                      <a:pt x="445" y="9"/>
                    </a:lnTo>
                    <a:lnTo>
                      <a:pt x="457" y="12"/>
                    </a:lnTo>
                    <a:lnTo>
                      <a:pt x="467" y="16"/>
                    </a:lnTo>
                    <a:lnTo>
                      <a:pt x="476" y="26"/>
                    </a:lnTo>
                    <a:lnTo>
                      <a:pt x="484" y="27"/>
                    </a:lnTo>
                    <a:lnTo>
                      <a:pt x="490" y="16"/>
                    </a:lnTo>
                    <a:lnTo>
                      <a:pt x="540" y="14"/>
                    </a:lnTo>
                    <a:lnTo>
                      <a:pt x="550" y="27"/>
                    </a:lnTo>
                    <a:lnTo>
                      <a:pt x="559" y="27"/>
                    </a:lnTo>
                    <a:lnTo>
                      <a:pt x="586" y="38"/>
                    </a:lnTo>
                    <a:lnTo>
                      <a:pt x="599" y="55"/>
                    </a:lnTo>
                    <a:lnTo>
                      <a:pt x="605" y="72"/>
                    </a:lnTo>
                    <a:lnTo>
                      <a:pt x="616" y="101"/>
                    </a:lnTo>
                    <a:lnTo>
                      <a:pt x="625" y="111"/>
                    </a:lnTo>
                    <a:lnTo>
                      <a:pt x="627" y="125"/>
                    </a:lnTo>
                    <a:lnTo>
                      <a:pt x="630" y="139"/>
                    </a:lnTo>
                    <a:lnTo>
                      <a:pt x="637" y="160"/>
                    </a:lnTo>
                    <a:lnTo>
                      <a:pt x="643" y="168"/>
                    </a:lnTo>
                    <a:lnTo>
                      <a:pt x="643" y="192"/>
                    </a:lnTo>
                    <a:lnTo>
                      <a:pt x="648" y="196"/>
                    </a:lnTo>
                    <a:lnTo>
                      <a:pt x="650" y="243"/>
                    </a:lnTo>
                    <a:lnTo>
                      <a:pt x="658" y="257"/>
                    </a:lnTo>
                    <a:lnTo>
                      <a:pt x="665" y="265"/>
                    </a:lnTo>
                    <a:lnTo>
                      <a:pt x="666" y="288"/>
                    </a:lnTo>
                    <a:lnTo>
                      <a:pt x="685" y="303"/>
                    </a:lnTo>
                    <a:lnTo>
                      <a:pt x="684" y="31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2" name="Freeform 24">
                <a:extLst>
                  <a:ext uri="{FF2B5EF4-FFF2-40B4-BE49-F238E27FC236}">
                    <a16:creationId xmlns:a16="http://schemas.microsoft.com/office/drawing/2014/main" id="{C0F47AAC-0CF7-4D0A-97CA-DE3F48A33EAA}"/>
                  </a:ext>
                </a:extLst>
              </p:cNvPr>
              <p:cNvSpPr>
                <a:spLocks/>
              </p:cNvSpPr>
              <p:nvPr/>
            </p:nvSpPr>
            <p:spPr bwMode="auto">
              <a:xfrm>
                <a:off x="4930776" y="4079875"/>
                <a:ext cx="1646238" cy="1584325"/>
              </a:xfrm>
              <a:custGeom>
                <a:avLst/>
                <a:gdLst>
                  <a:gd name="T0" fmla="*/ 525 w 1037"/>
                  <a:gd name="T1" fmla="*/ 189 h 998"/>
                  <a:gd name="T2" fmla="*/ 579 w 1037"/>
                  <a:gd name="T3" fmla="*/ 203 h 998"/>
                  <a:gd name="T4" fmla="*/ 612 w 1037"/>
                  <a:gd name="T5" fmla="*/ 223 h 998"/>
                  <a:gd name="T6" fmla="*/ 643 w 1037"/>
                  <a:gd name="T7" fmla="*/ 239 h 998"/>
                  <a:gd name="T8" fmla="*/ 675 w 1037"/>
                  <a:gd name="T9" fmla="*/ 245 h 998"/>
                  <a:gd name="T10" fmla="*/ 695 w 1037"/>
                  <a:gd name="T11" fmla="*/ 256 h 998"/>
                  <a:gd name="T12" fmla="*/ 713 w 1037"/>
                  <a:gd name="T13" fmla="*/ 253 h 998"/>
                  <a:gd name="T14" fmla="*/ 735 w 1037"/>
                  <a:gd name="T15" fmla="*/ 260 h 998"/>
                  <a:gd name="T16" fmla="*/ 753 w 1037"/>
                  <a:gd name="T17" fmla="*/ 270 h 998"/>
                  <a:gd name="T18" fmla="*/ 761 w 1037"/>
                  <a:gd name="T19" fmla="*/ 246 h 998"/>
                  <a:gd name="T20" fmla="*/ 791 w 1037"/>
                  <a:gd name="T21" fmla="*/ 258 h 998"/>
                  <a:gd name="T22" fmla="*/ 820 w 1037"/>
                  <a:gd name="T23" fmla="*/ 267 h 998"/>
                  <a:gd name="T24" fmla="*/ 843 w 1037"/>
                  <a:gd name="T25" fmla="*/ 258 h 998"/>
                  <a:gd name="T26" fmla="*/ 869 w 1037"/>
                  <a:gd name="T27" fmla="*/ 251 h 998"/>
                  <a:gd name="T28" fmla="*/ 905 w 1037"/>
                  <a:gd name="T29" fmla="*/ 247 h 998"/>
                  <a:gd name="T30" fmla="*/ 941 w 1037"/>
                  <a:gd name="T31" fmla="*/ 275 h 998"/>
                  <a:gd name="T32" fmla="*/ 967 w 1037"/>
                  <a:gd name="T33" fmla="*/ 283 h 998"/>
                  <a:gd name="T34" fmla="*/ 979 w 1037"/>
                  <a:gd name="T35" fmla="*/ 283 h 998"/>
                  <a:gd name="T36" fmla="*/ 1015 w 1037"/>
                  <a:gd name="T37" fmla="*/ 459 h 998"/>
                  <a:gd name="T38" fmla="*/ 1026 w 1037"/>
                  <a:gd name="T39" fmla="*/ 503 h 998"/>
                  <a:gd name="T40" fmla="*/ 1037 w 1037"/>
                  <a:gd name="T41" fmla="*/ 550 h 998"/>
                  <a:gd name="T42" fmla="*/ 1006 w 1037"/>
                  <a:gd name="T43" fmla="*/ 639 h 998"/>
                  <a:gd name="T44" fmla="*/ 962 w 1037"/>
                  <a:gd name="T45" fmla="*/ 665 h 998"/>
                  <a:gd name="T46" fmla="*/ 945 w 1037"/>
                  <a:gd name="T47" fmla="*/ 643 h 998"/>
                  <a:gd name="T48" fmla="*/ 920 w 1037"/>
                  <a:gd name="T49" fmla="*/ 650 h 998"/>
                  <a:gd name="T50" fmla="*/ 928 w 1037"/>
                  <a:gd name="T51" fmla="*/ 676 h 998"/>
                  <a:gd name="T52" fmla="*/ 906 w 1037"/>
                  <a:gd name="T53" fmla="*/ 698 h 998"/>
                  <a:gd name="T54" fmla="*/ 888 w 1037"/>
                  <a:gd name="T55" fmla="*/ 728 h 998"/>
                  <a:gd name="T56" fmla="*/ 855 w 1037"/>
                  <a:gd name="T57" fmla="*/ 736 h 998"/>
                  <a:gd name="T58" fmla="*/ 829 w 1037"/>
                  <a:gd name="T59" fmla="*/ 748 h 998"/>
                  <a:gd name="T60" fmla="*/ 818 w 1037"/>
                  <a:gd name="T61" fmla="*/ 745 h 998"/>
                  <a:gd name="T62" fmla="*/ 803 w 1037"/>
                  <a:gd name="T63" fmla="*/ 748 h 998"/>
                  <a:gd name="T64" fmla="*/ 809 w 1037"/>
                  <a:gd name="T65" fmla="*/ 762 h 998"/>
                  <a:gd name="T66" fmla="*/ 783 w 1037"/>
                  <a:gd name="T67" fmla="*/ 766 h 998"/>
                  <a:gd name="T68" fmla="*/ 778 w 1037"/>
                  <a:gd name="T69" fmla="*/ 786 h 998"/>
                  <a:gd name="T70" fmla="*/ 766 w 1037"/>
                  <a:gd name="T71" fmla="*/ 785 h 998"/>
                  <a:gd name="T72" fmla="*/ 751 w 1037"/>
                  <a:gd name="T73" fmla="*/ 803 h 998"/>
                  <a:gd name="T74" fmla="*/ 748 w 1037"/>
                  <a:gd name="T75" fmla="*/ 820 h 998"/>
                  <a:gd name="T76" fmla="*/ 740 w 1037"/>
                  <a:gd name="T77" fmla="*/ 834 h 998"/>
                  <a:gd name="T78" fmla="*/ 709 w 1037"/>
                  <a:gd name="T79" fmla="*/ 871 h 998"/>
                  <a:gd name="T80" fmla="*/ 718 w 1037"/>
                  <a:gd name="T81" fmla="*/ 893 h 998"/>
                  <a:gd name="T82" fmla="*/ 729 w 1037"/>
                  <a:gd name="T83" fmla="*/ 946 h 998"/>
                  <a:gd name="T84" fmla="*/ 742 w 1037"/>
                  <a:gd name="T85" fmla="*/ 983 h 998"/>
                  <a:gd name="T86" fmla="*/ 713 w 1037"/>
                  <a:gd name="T87" fmla="*/ 981 h 998"/>
                  <a:gd name="T88" fmla="*/ 631 w 1037"/>
                  <a:gd name="T89" fmla="*/ 965 h 998"/>
                  <a:gd name="T90" fmla="*/ 589 w 1037"/>
                  <a:gd name="T91" fmla="*/ 919 h 998"/>
                  <a:gd name="T92" fmla="*/ 570 w 1037"/>
                  <a:gd name="T93" fmla="*/ 870 h 998"/>
                  <a:gd name="T94" fmla="*/ 533 w 1037"/>
                  <a:gd name="T95" fmla="*/ 822 h 998"/>
                  <a:gd name="T96" fmla="*/ 501 w 1037"/>
                  <a:gd name="T97" fmla="*/ 763 h 998"/>
                  <a:gd name="T98" fmla="*/ 439 w 1037"/>
                  <a:gd name="T99" fmla="*/ 670 h 998"/>
                  <a:gd name="T100" fmla="*/ 399 w 1037"/>
                  <a:gd name="T101" fmla="*/ 641 h 998"/>
                  <a:gd name="T102" fmla="*/ 383 w 1037"/>
                  <a:gd name="T103" fmla="*/ 640 h 998"/>
                  <a:gd name="T104" fmla="*/ 340 w 1037"/>
                  <a:gd name="T105" fmla="*/ 634 h 998"/>
                  <a:gd name="T106" fmla="*/ 295 w 1037"/>
                  <a:gd name="T107" fmla="*/ 690 h 998"/>
                  <a:gd name="T108" fmla="*/ 289 w 1037"/>
                  <a:gd name="T109" fmla="*/ 694 h 998"/>
                  <a:gd name="T110" fmla="*/ 224 w 1037"/>
                  <a:gd name="T111" fmla="*/ 688 h 998"/>
                  <a:gd name="T112" fmla="*/ 174 w 1037"/>
                  <a:gd name="T113" fmla="*/ 658 h 998"/>
                  <a:gd name="T114" fmla="*/ 138 w 1037"/>
                  <a:gd name="T115" fmla="*/ 581 h 998"/>
                  <a:gd name="T116" fmla="*/ 98 w 1037"/>
                  <a:gd name="T117" fmla="*/ 544 h 998"/>
                  <a:gd name="T118" fmla="*/ 0 w 1037"/>
                  <a:gd name="T119" fmla="*/ 442 h 998"/>
                  <a:gd name="T120" fmla="*/ 285 w 1037"/>
                  <a:gd name="T121" fmla="*/ 0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7" h="998">
                    <a:moveTo>
                      <a:pt x="285" y="0"/>
                    </a:moveTo>
                    <a:lnTo>
                      <a:pt x="525" y="0"/>
                    </a:lnTo>
                    <a:lnTo>
                      <a:pt x="525" y="189"/>
                    </a:lnTo>
                    <a:lnTo>
                      <a:pt x="546" y="208"/>
                    </a:lnTo>
                    <a:lnTo>
                      <a:pt x="565" y="208"/>
                    </a:lnTo>
                    <a:lnTo>
                      <a:pt x="579" y="203"/>
                    </a:lnTo>
                    <a:lnTo>
                      <a:pt x="587" y="213"/>
                    </a:lnTo>
                    <a:lnTo>
                      <a:pt x="587" y="223"/>
                    </a:lnTo>
                    <a:lnTo>
                      <a:pt x="612" y="223"/>
                    </a:lnTo>
                    <a:lnTo>
                      <a:pt x="622" y="232"/>
                    </a:lnTo>
                    <a:lnTo>
                      <a:pt x="637" y="232"/>
                    </a:lnTo>
                    <a:lnTo>
                      <a:pt x="643" y="239"/>
                    </a:lnTo>
                    <a:lnTo>
                      <a:pt x="652" y="230"/>
                    </a:lnTo>
                    <a:lnTo>
                      <a:pt x="672" y="231"/>
                    </a:lnTo>
                    <a:lnTo>
                      <a:pt x="675" y="245"/>
                    </a:lnTo>
                    <a:lnTo>
                      <a:pt x="686" y="245"/>
                    </a:lnTo>
                    <a:lnTo>
                      <a:pt x="686" y="256"/>
                    </a:lnTo>
                    <a:lnTo>
                      <a:pt x="695" y="256"/>
                    </a:lnTo>
                    <a:lnTo>
                      <a:pt x="709" y="245"/>
                    </a:lnTo>
                    <a:lnTo>
                      <a:pt x="713" y="245"/>
                    </a:lnTo>
                    <a:lnTo>
                      <a:pt x="713" y="253"/>
                    </a:lnTo>
                    <a:lnTo>
                      <a:pt x="725" y="253"/>
                    </a:lnTo>
                    <a:lnTo>
                      <a:pt x="725" y="260"/>
                    </a:lnTo>
                    <a:lnTo>
                      <a:pt x="735" y="260"/>
                    </a:lnTo>
                    <a:lnTo>
                      <a:pt x="745" y="253"/>
                    </a:lnTo>
                    <a:lnTo>
                      <a:pt x="745" y="270"/>
                    </a:lnTo>
                    <a:lnTo>
                      <a:pt x="753" y="270"/>
                    </a:lnTo>
                    <a:lnTo>
                      <a:pt x="753" y="257"/>
                    </a:lnTo>
                    <a:lnTo>
                      <a:pt x="761" y="258"/>
                    </a:lnTo>
                    <a:lnTo>
                      <a:pt x="761" y="246"/>
                    </a:lnTo>
                    <a:lnTo>
                      <a:pt x="771" y="246"/>
                    </a:lnTo>
                    <a:lnTo>
                      <a:pt x="771" y="258"/>
                    </a:lnTo>
                    <a:lnTo>
                      <a:pt x="791" y="258"/>
                    </a:lnTo>
                    <a:lnTo>
                      <a:pt x="809" y="267"/>
                    </a:lnTo>
                    <a:lnTo>
                      <a:pt x="812" y="275"/>
                    </a:lnTo>
                    <a:lnTo>
                      <a:pt x="820" y="267"/>
                    </a:lnTo>
                    <a:lnTo>
                      <a:pt x="827" y="267"/>
                    </a:lnTo>
                    <a:lnTo>
                      <a:pt x="827" y="259"/>
                    </a:lnTo>
                    <a:lnTo>
                      <a:pt x="843" y="258"/>
                    </a:lnTo>
                    <a:lnTo>
                      <a:pt x="848" y="255"/>
                    </a:lnTo>
                    <a:lnTo>
                      <a:pt x="854" y="261"/>
                    </a:lnTo>
                    <a:lnTo>
                      <a:pt x="869" y="251"/>
                    </a:lnTo>
                    <a:lnTo>
                      <a:pt x="878" y="257"/>
                    </a:lnTo>
                    <a:lnTo>
                      <a:pt x="896" y="258"/>
                    </a:lnTo>
                    <a:lnTo>
                      <a:pt x="905" y="247"/>
                    </a:lnTo>
                    <a:lnTo>
                      <a:pt x="933" y="268"/>
                    </a:lnTo>
                    <a:lnTo>
                      <a:pt x="941" y="268"/>
                    </a:lnTo>
                    <a:lnTo>
                      <a:pt x="941" y="275"/>
                    </a:lnTo>
                    <a:lnTo>
                      <a:pt x="953" y="275"/>
                    </a:lnTo>
                    <a:lnTo>
                      <a:pt x="962" y="277"/>
                    </a:lnTo>
                    <a:lnTo>
                      <a:pt x="967" y="283"/>
                    </a:lnTo>
                    <a:lnTo>
                      <a:pt x="968" y="288"/>
                    </a:lnTo>
                    <a:lnTo>
                      <a:pt x="974" y="288"/>
                    </a:lnTo>
                    <a:lnTo>
                      <a:pt x="979" y="283"/>
                    </a:lnTo>
                    <a:lnTo>
                      <a:pt x="995" y="283"/>
                    </a:lnTo>
                    <a:lnTo>
                      <a:pt x="995" y="437"/>
                    </a:lnTo>
                    <a:lnTo>
                      <a:pt x="1015" y="459"/>
                    </a:lnTo>
                    <a:lnTo>
                      <a:pt x="1015" y="478"/>
                    </a:lnTo>
                    <a:lnTo>
                      <a:pt x="1027" y="495"/>
                    </a:lnTo>
                    <a:lnTo>
                      <a:pt x="1026" y="503"/>
                    </a:lnTo>
                    <a:lnTo>
                      <a:pt x="1033" y="513"/>
                    </a:lnTo>
                    <a:lnTo>
                      <a:pt x="1037" y="525"/>
                    </a:lnTo>
                    <a:lnTo>
                      <a:pt x="1037" y="550"/>
                    </a:lnTo>
                    <a:lnTo>
                      <a:pt x="1022" y="570"/>
                    </a:lnTo>
                    <a:lnTo>
                      <a:pt x="1022" y="618"/>
                    </a:lnTo>
                    <a:lnTo>
                      <a:pt x="1006" y="639"/>
                    </a:lnTo>
                    <a:lnTo>
                      <a:pt x="1012" y="651"/>
                    </a:lnTo>
                    <a:lnTo>
                      <a:pt x="988" y="655"/>
                    </a:lnTo>
                    <a:lnTo>
                      <a:pt x="962" y="665"/>
                    </a:lnTo>
                    <a:lnTo>
                      <a:pt x="941" y="665"/>
                    </a:lnTo>
                    <a:lnTo>
                      <a:pt x="946" y="655"/>
                    </a:lnTo>
                    <a:lnTo>
                      <a:pt x="945" y="643"/>
                    </a:lnTo>
                    <a:lnTo>
                      <a:pt x="937" y="643"/>
                    </a:lnTo>
                    <a:lnTo>
                      <a:pt x="931" y="650"/>
                    </a:lnTo>
                    <a:lnTo>
                      <a:pt x="920" y="650"/>
                    </a:lnTo>
                    <a:lnTo>
                      <a:pt x="920" y="665"/>
                    </a:lnTo>
                    <a:lnTo>
                      <a:pt x="927" y="669"/>
                    </a:lnTo>
                    <a:lnTo>
                      <a:pt x="928" y="676"/>
                    </a:lnTo>
                    <a:lnTo>
                      <a:pt x="928" y="685"/>
                    </a:lnTo>
                    <a:lnTo>
                      <a:pt x="917" y="697"/>
                    </a:lnTo>
                    <a:lnTo>
                      <a:pt x="906" y="698"/>
                    </a:lnTo>
                    <a:lnTo>
                      <a:pt x="904" y="712"/>
                    </a:lnTo>
                    <a:lnTo>
                      <a:pt x="899" y="720"/>
                    </a:lnTo>
                    <a:lnTo>
                      <a:pt x="888" y="728"/>
                    </a:lnTo>
                    <a:lnTo>
                      <a:pt x="880" y="728"/>
                    </a:lnTo>
                    <a:lnTo>
                      <a:pt x="874" y="736"/>
                    </a:lnTo>
                    <a:lnTo>
                      <a:pt x="855" y="736"/>
                    </a:lnTo>
                    <a:lnTo>
                      <a:pt x="850" y="741"/>
                    </a:lnTo>
                    <a:lnTo>
                      <a:pt x="849" y="748"/>
                    </a:lnTo>
                    <a:lnTo>
                      <a:pt x="829" y="748"/>
                    </a:lnTo>
                    <a:lnTo>
                      <a:pt x="828" y="740"/>
                    </a:lnTo>
                    <a:lnTo>
                      <a:pt x="821" y="739"/>
                    </a:lnTo>
                    <a:lnTo>
                      <a:pt x="818" y="745"/>
                    </a:lnTo>
                    <a:lnTo>
                      <a:pt x="808" y="745"/>
                    </a:lnTo>
                    <a:lnTo>
                      <a:pt x="807" y="748"/>
                    </a:lnTo>
                    <a:lnTo>
                      <a:pt x="803" y="748"/>
                    </a:lnTo>
                    <a:lnTo>
                      <a:pt x="793" y="743"/>
                    </a:lnTo>
                    <a:lnTo>
                      <a:pt x="792" y="746"/>
                    </a:lnTo>
                    <a:lnTo>
                      <a:pt x="809" y="762"/>
                    </a:lnTo>
                    <a:lnTo>
                      <a:pt x="809" y="766"/>
                    </a:lnTo>
                    <a:lnTo>
                      <a:pt x="793" y="775"/>
                    </a:lnTo>
                    <a:lnTo>
                      <a:pt x="783" y="766"/>
                    </a:lnTo>
                    <a:lnTo>
                      <a:pt x="776" y="768"/>
                    </a:lnTo>
                    <a:lnTo>
                      <a:pt x="779" y="774"/>
                    </a:lnTo>
                    <a:lnTo>
                      <a:pt x="778" y="786"/>
                    </a:lnTo>
                    <a:lnTo>
                      <a:pt x="771" y="794"/>
                    </a:lnTo>
                    <a:lnTo>
                      <a:pt x="766" y="792"/>
                    </a:lnTo>
                    <a:lnTo>
                      <a:pt x="766" y="785"/>
                    </a:lnTo>
                    <a:lnTo>
                      <a:pt x="753" y="788"/>
                    </a:lnTo>
                    <a:lnTo>
                      <a:pt x="745" y="797"/>
                    </a:lnTo>
                    <a:lnTo>
                      <a:pt x="751" y="803"/>
                    </a:lnTo>
                    <a:lnTo>
                      <a:pt x="757" y="796"/>
                    </a:lnTo>
                    <a:lnTo>
                      <a:pt x="760" y="798"/>
                    </a:lnTo>
                    <a:lnTo>
                      <a:pt x="748" y="820"/>
                    </a:lnTo>
                    <a:lnTo>
                      <a:pt x="724" y="816"/>
                    </a:lnTo>
                    <a:lnTo>
                      <a:pt x="724" y="820"/>
                    </a:lnTo>
                    <a:lnTo>
                      <a:pt x="740" y="834"/>
                    </a:lnTo>
                    <a:lnTo>
                      <a:pt x="730" y="864"/>
                    </a:lnTo>
                    <a:lnTo>
                      <a:pt x="709" y="866"/>
                    </a:lnTo>
                    <a:lnTo>
                      <a:pt x="709" y="871"/>
                    </a:lnTo>
                    <a:lnTo>
                      <a:pt x="726" y="872"/>
                    </a:lnTo>
                    <a:lnTo>
                      <a:pt x="725" y="893"/>
                    </a:lnTo>
                    <a:lnTo>
                      <a:pt x="718" y="893"/>
                    </a:lnTo>
                    <a:lnTo>
                      <a:pt x="718" y="911"/>
                    </a:lnTo>
                    <a:lnTo>
                      <a:pt x="724" y="917"/>
                    </a:lnTo>
                    <a:lnTo>
                      <a:pt x="729" y="946"/>
                    </a:lnTo>
                    <a:lnTo>
                      <a:pt x="737" y="960"/>
                    </a:lnTo>
                    <a:lnTo>
                      <a:pt x="740" y="976"/>
                    </a:lnTo>
                    <a:lnTo>
                      <a:pt x="742" y="983"/>
                    </a:lnTo>
                    <a:lnTo>
                      <a:pt x="743" y="989"/>
                    </a:lnTo>
                    <a:lnTo>
                      <a:pt x="730" y="998"/>
                    </a:lnTo>
                    <a:lnTo>
                      <a:pt x="713" y="981"/>
                    </a:lnTo>
                    <a:lnTo>
                      <a:pt x="667" y="981"/>
                    </a:lnTo>
                    <a:lnTo>
                      <a:pt x="649" y="965"/>
                    </a:lnTo>
                    <a:lnTo>
                      <a:pt x="631" y="965"/>
                    </a:lnTo>
                    <a:lnTo>
                      <a:pt x="618" y="951"/>
                    </a:lnTo>
                    <a:lnTo>
                      <a:pt x="601" y="951"/>
                    </a:lnTo>
                    <a:lnTo>
                      <a:pt x="589" y="919"/>
                    </a:lnTo>
                    <a:lnTo>
                      <a:pt x="586" y="911"/>
                    </a:lnTo>
                    <a:lnTo>
                      <a:pt x="570" y="894"/>
                    </a:lnTo>
                    <a:lnTo>
                      <a:pt x="570" y="870"/>
                    </a:lnTo>
                    <a:lnTo>
                      <a:pt x="561" y="870"/>
                    </a:lnTo>
                    <a:lnTo>
                      <a:pt x="562" y="843"/>
                    </a:lnTo>
                    <a:lnTo>
                      <a:pt x="533" y="822"/>
                    </a:lnTo>
                    <a:lnTo>
                      <a:pt x="533" y="810"/>
                    </a:lnTo>
                    <a:lnTo>
                      <a:pt x="502" y="779"/>
                    </a:lnTo>
                    <a:lnTo>
                      <a:pt x="501" y="763"/>
                    </a:lnTo>
                    <a:lnTo>
                      <a:pt x="472" y="720"/>
                    </a:lnTo>
                    <a:lnTo>
                      <a:pt x="472" y="702"/>
                    </a:lnTo>
                    <a:lnTo>
                      <a:pt x="439" y="670"/>
                    </a:lnTo>
                    <a:lnTo>
                      <a:pt x="425" y="667"/>
                    </a:lnTo>
                    <a:lnTo>
                      <a:pt x="414" y="643"/>
                    </a:lnTo>
                    <a:lnTo>
                      <a:pt x="399" y="641"/>
                    </a:lnTo>
                    <a:lnTo>
                      <a:pt x="395" y="644"/>
                    </a:lnTo>
                    <a:lnTo>
                      <a:pt x="390" y="644"/>
                    </a:lnTo>
                    <a:lnTo>
                      <a:pt x="383" y="640"/>
                    </a:lnTo>
                    <a:lnTo>
                      <a:pt x="354" y="641"/>
                    </a:lnTo>
                    <a:lnTo>
                      <a:pt x="346" y="634"/>
                    </a:lnTo>
                    <a:lnTo>
                      <a:pt x="340" y="634"/>
                    </a:lnTo>
                    <a:lnTo>
                      <a:pt x="336" y="645"/>
                    </a:lnTo>
                    <a:lnTo>
                      <a:pt x="313" y="645"/>
                    </a:lnTo>
                    <a:lnTo>
                      <a:pt x="295" y="690"/>
                    </a:lnTo>
                    <a:lnTo>
                      <a:pt x="298" y="692"/>
                    </a:lnTo>
                    <a:lnTo>
                      <a:pt x="297" y="694"/>
                    </a:lnTo>
                    <a:lnTo>
                      <a:pt x="289" y="694"/>
                    </a:lnTo>
                    <a:lnTo>
                      <a:pt x="279" y="714"/>
                    </a:lnTo>
                    <a:lnTo>
                      <a:pt x="258" y="714"/>
                    </a:lnTo>
                    <a:lnTo>
                      <a:pt x="224" y="688"/>
                    </a:lnTo>
                    <a:lnTo>
                      <a:pt x="195" y="678"/>
                    </a:lnTo>
                    <a:lnTo>
                      <a:pt x="190" y="668"/>
                    </a:lnTo>
                    <a:lnTo>
                      <a:pt x="174" y="658"/>
                    </a:lnTo>
                    <a:lnTo>
                      <a:pt x="156" y="633"/>
                    </a:lnTo>
                    <a:lnTo>
                      <a:pt x="156" y="605"/>
                    </a:lnTo>
                    <a:lnTo>
                      <a:pt x="138" y="581"/>
                    </a:lnTo>
                    <a:lnTo>
                      <a:pt x="137" y="566"/>
                    </a:lnTo>
                    <a:lnTo>
                      <a:pt x="111" y="548"/>
                    </a:lnTo>
                    <a:lnTo>
                      <a:pt x="98" y="544"/>
                    </a:lnTo>
                    <a:lnTo>
                      <a:pt x="52" y="495"/>
                    </a:lnTo>
                    <a:lnTo>
                      <a:pt x="37" y="489"/>
                    </a:lnTo>
                    <a:lnTo>
                      <a:pt x="0" y="442"/>
                    </a:lnTo>
                    <a:lnTo>
                      <a:pt x="0" y="434"/>
                    </a:lnTo>
                    <a:lnTo>
                      <a:pt x="281" y="434"/>
                    </a:lnTo>
                    <a:lnTo>
                      <a:pt x="285"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3" name="Freeform 25">
                <a:extLst>
                  <a:ext uri="{FF2B5EF4-FFF2-40B4-BE49-F238E27FC236}">
                    <a16:creationId xmlns:a16="http://schemas.microsoft.com/office/drawing/2014/main" id="{C2629B3E-334C-4B8C-BC9B-91EA62F8063F}"/>
                  </a:ext>
                </a:extLst>
              </p:cNvPr>
              <p:cNvSpPr>
                <a:spLocks/>
              </p:cNvSpPr>
              <p:nvPr/>
            </p:nvSpPr>
            <p:spPr bwMode="auto">
              <a:xfrm>
                <a:off x="4624388" y="4002088"/>
                <a:ext cx="760413" cy="869950"/>
              </a:xfrm>
              <a:custGeom>
                <a:avLst/>
                <a:gdLst>
                  <a:gd name="T0" fmla="*/ 0 w 479"/>
                  <a:gd name="T1" fmla="*/ 0 h 548"/>
                  <a:gd name="T2" fmla="*/ 479 w 479"/>
                  <a:gd name="T3" fmla="*/ 0 h 548"/>
                  <a:gd name="T4" fmla="*/ 474 w 479"/>
                  <a:gd name="T5" fmla="*/ 483 h 548"/>
                  <a:gd name="T6" fmla="*/ 193 w 479"/>
                  <a:gd name="T7" fmla="*/ 483 h 548"/>
                  <a:gd name="T8" fmla="*/ 193 w 479"/>
                  <a:gd name="T9" fmla="*/ 491 h 548"/>
                  <a:gd name="T10" fmla="*/ 204 w 479"/>
                  <a:gd name="T11" fmla="*/ 505 h 548"/>
                  <a:gd name="T12" fmla="*/ 69 w 479"/>
                  <a:gd name="T13" fmla="*/ 505 h 548"/>
                  <a:gd name="T14" fmla="*/ 69 w 479"/>
                  <a:gd name="T15" fmla="*/ 548 h 548"/>
                  <a:gd name="T16" fmla="*/ 0 w 479"/>
                  <a:gd name="T17" fmla="*/ 548 h 548"/>
                  <a:gd name="T18" fmla="*/ 0 w 479"/>
                  <a:gd name="T1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9" h="548">
                    <a:moveTo>
                      <a:pt x="0" y="0"/>
                    </a:moveTo>
                    <a:lnTo>
                      <a:pt x="479" y="0"/>
                    </a:lnTo>
                    <a:lnTo>
                      <a:pt x="474" y="483"/>
                    </a:lnTo>
                    <a:lnTo>
                      <a:pt x="193" y="483"/>
                    </a:lnTo>
                    <a:lnTo>
                      <a:pt x="193" y="491"/>
                    </a:lnTo>
                    <a:lnTo>
                      <a:pt x="204" y="505"/>
                    </a:lnTo>
                    <a:lnTo>
                      <a:pt x="69" y="505"/>
                    </a:lnTo>
                    <a:lnTo>
                      <a:pt x="69" y="548"/>
                    </a:lnTo>
                    <a:lnTo>
                      <a:pt x="0" y="548"/>
                    </a:lnTo>
                    <a:lnTo>
                      <a:pt x="0"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4" name="Freeform 26">
                <a:extLst>
                  <a:ext uri="{FF2B5EF4-FFF2-40B4-BE49-F238E27FC236}">
                    <a16:creationId xmlns:a16="http://schemas.microsoft.com/office/drawing/2014/main" id="{51222C5B-DA71-42CF-988E-C2DFFCE015F6}"/>
                  </a:ext>
                </a:extLst>
              </p:cNvPr>
              <p:cNvSpPr>
                <a:spLocks/>
              </p:cNvSpPr>
              <p:nvPr/>
            </p:nvSpPr>
            <p:spPr bwMode="auto">
              <a:xfrm>
                <a:off x="5383213" y="4002088"/>
                <a:ext cx="1076325" cy="517525"/>
              </a:xfrm>
              <a:custGeom>
                <a:avLst/>
                <a:gdLst>
                  <a:gd name="T0" fmla="*/ 665 w 678"/>
                  <a:gd name="T1" fmla="*/ 0 h 326"/>
                  <a:gd name="T2" fmla="*/ 665 w 678"/>
                  <a:gd name="T3" fmla="*/ 49 h 326"/>
                  <a:gd name="T4" fmla="*/ 678 w 678"/>
                  <a:gd name="T5" fmla="*/ 150 h 326"/>
                  <a:gd name="T6" fmla="*/ 677 w 678"/>
                  <a:gd name="T7" fmla="*/ 326 h 326"/>
                  <a:gd name="T8" fmla="*/ 668 w 678"/>
                  <a:gd name="T9" fmla="*/ 324 h 326"/>
                  <a:gd name="T10" fmla="*/ 656 w 678"/>
                  <a:gd name="T11" fmla="*/ 324 h 326"/>
                  <a:gd name="T12" fmla="*/ 656 w 678"/>
                  <a:gd name="T13" fmla="*/ 317 h 326"/>
                  <a:gd name="T14" fmla="*/ 648 w 678"/>
                  <a:gd name="T15" fmla="*/ 317 h 326"/>
                  <a:gd name="T16" fmla="*/ 620 w 678"/>
                  <a:gd name="T17" fmla="*/ 296 h 326"/>
                  <a:gd name="T18" fmla="*/ 611 w 678"/>
                  <a:gd name="T19" fmla="*/ 307 h 326"/>
                  <a:gd name="T20" fmla="*/ 593 w 678"/>
                  <a:gd name="T21" fmla="*/ 306 h 326"/>
                  <a:gd name="T22" fmla="*/ 584 w 678"/>
                  <a:gd name="T23" fmla="*/ 300 h 326"/>
                  <a:gd name="T24" fmla="*/ 569 w 678"/>
                  <a:gd name="T25" fmla="*/ 310 h 326"/>
                  <a:gd name="T26" fmla="*/ 563 w 678"/>
                  <a:gd name="T27" fmla="*/ 304 h 326"/>
                  <a:gd name="T28" fmla="*/ 558 w 678"/>
                  <a:gd name="T29" fmla="*/ 307 h 326"/>
                  <a:gd name="T30" fmla="*/ 542 w 678"/>
                  <a:gd name="T31" fmla="*/ 308 h 326"/>
                  <a:gd name="T32" fmla="*/ 542 w 678"/>
                  <a:gd name="T33" fmla="*/ 316 h 326"/>
                  <a:gd name="T34" fmla="*/ 535 w 678"/>
                  <a:gd name="T35" fmla="*/ 316 h 326"/>
                  <a:gd name="T36" fmla="*/ 527 w 678"/>
                  <a:gd name="T37" fmla="*/ 324 h 326"/>
                  <a:gd name="T38" fmla="*/ 524 w 678"/>
                  <a:gd name="T39" fmla="*/ 316 h 326"/>
                  <a:gd name="T40" fmla="*/ 506 w 678"/>
                  <a:gd name="T41" fmla="*/ 307 h 326"/>
                  <a:gd name="T42" fmla="*/ 486 w 678"/>
                  <a:gd name="T43" fmla="*/ 307 h 326"/>
                  <a:gd name="T44" fmla="*/ 486 w 678"/>
                  <a:gd name="T45" fmla="*/ 295 h 326"/>
                  <a:gd name="T46" fmla="*/ 476 w 678"/>
                  <a:gd name="T47" fmla="*/ 295 h 326"/>
                  <a:gd name="T48" fmla="*/ 476 w 678"/>
                  <a:gd name="T49" fmla="*/ 307 h 326"/>
                  <a:gd name="T50" fmla="*/ 468 w 678"/>
                  <a:gd name="T51" fmla="*/ 306 h 326"/>
                  <a:gd name="T52" fmla="*/ 468 w 678"/>
                  <a:gd name="T53" fmla="*/ 319 h 326"/>
                  <a:gd name="T54" fmla="*/ 460 w 678"/>
                  <a:gd name="T55" fmla="*/ 319 h 326"/>
                  <a:gd name="T56" fmla="*/ 460 w 678"/>
                  <a:gd name="T57" fmla="*/ 302 h 326"/>
                  <a:gd name="T58" fmla="*/ 450 w 678"/>
                  <a:gd name="T59" fmla="*/ 309 h 326"/>
                  <a:gd name="T60" fmla="*/ 440 w 678"/>
                  <a:gd name="T61" fmla="*/ 309 h 326"/>
                  <a:gd name="T62" fmla="*/ 440 w 678"/>
                  <a:gd name="T63" fmla="*/ 302 h 326"/>
                  <a:gd name="T64" fmla="*/ 428 w 678"/>
                  <a:gd name="T65" fmla="*/ 302 h 326"/>
                  <a:gd name="T66" fmla="*/ 428 w 678"/>
                  <a:gd name="T67" fmla="*/ 294 h 326"/>
                  <a:gd name="T68" fmla="*/ 424 w 678"/>
                  <a:gd name="T69" fmla="*/ 294 h 326"/>
                  <a:gd name="T70" fmla="*/ 410 w 678"/>
                  <a:gd name="T71" fmla="*/ 305 h 326"/>
                  <a:gd name="T72" fmla="*/ 401 w 678"/>
                  <a:gd name="T73" fmla="*/ 305 h 326"/>
                  <a:gd name="T74" fmla="*/ 401 w 678"/>
                  <a:gd name="T75" fmla="*/ 294 h 326"/>
                  <a:gd name="T76" fmla="*/ 390 w 678"/>
                  <a:gd name="T77" fmla="*/ 294 h 326"/>
                  <a:gd name="T78" fmla="*/ 387 w 678"/>
                  <a:gd name="T79" fmla="*/ 280 h 326"/>
                  <a:gd name="T80" fmla="*/ 367 w 678"/>
                  <a:gd name="T81" fmla="*/ 279 h 326"/>
                  <a:gd name="T82" fmla="*/ 358 w 678"/>
                  <a:gd name="T83" fmla="*/ 288 h 326"/>
                  <a:gd name="T84" fmla="*/ 352 w 678"/>
                  <a:gd name="T85" fmla="*/ 281 h 326"/>
                  <a:gd name="T86" fmla="*/ 337 w 678"/>
                  <a:gd name="T87" fmla="*/ 281 h 326"/>
                  <a:gd name="T88" fmla="*/ 327 w 678"/>
                  <a:gd name="T89" fmla="*/ 272 h 326"/>
                  <a:gd name="T90" fmla="*/ 302 w 678"/>
                  <a:gd name="T91" fmla="*/ 272 h 326"/>
                  <a:gd name="T92" fmla="*/ 302 w 678"/>
                  <a:gd name="T93" fmla="*/ 262 h 326"/>
                  <a:gd name="T94" fmla="*/ 294 w 678"/>
                  <a:gd name="T95" fmla="*/ 252 h 326"/>
                  <a:gd name="T96" fmla="*/ 280 w 678"/>
                  <a:gd name="T97" fmla="*/ 257 h 326"/>
                  <a:gd name="T98" fmla="*/ 261 w 678"/>
                  <a:gd name="T99" fmla="*/ 257 h 326"/>
                  <a:gd name="T100" fmla="*/ 240 w 678"/>
                  <a:gd name="T101" fmla="*/ 238 h 326"/>
                  <a:gd name="T102" fmla="*/ 240 w 678"/>
                  <a:gd name="T103" fmla="*/ 49 h 326"/>
                  <a:gd name="T104" fmla="*/ 0 w 678"/>
                  <a:gd name="T105" fmla="*/ 49 h 326"/>
                  <a:gd name="T106" fmla="*/ 1 w 678"/>
                  <a:gd name="T107" fmla="*/ 0 h 326"/>
                  <a:gd name="T108" fmla="*/ 665 w 678"/>
                  <a:gd name="T10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8" h="326">
                    <a:moveTo>
                      <a:pt x="665" y="0"/>
                    </a:moveTo>
                    <a:lnTo>
                      <a:pt x="665" y="49"/>
                    </a:lnTo>
                    <a:lnTo>
                      <a:pt x="678" y="150"/>
                    </a:lnTo>
                    <a:lnTo>
                      <a:pt x="677" y="326"/>
                    </a:lnTo>
                    <a:lnTo>
                      <a:pt x="668" y="324"/>
                    </a:lnTo>
                    <a:lnTo>
                      <a:pt x="656" y="324"/>
                    </a:lnTo>
                    <a:lnTo>
                      <a:pt x="656" y="317"/>
                    </a:lnTo>
                    <a:lnTo>
                      <a:pt x="648" y="317"/>
                    </a:lnTo>
                    <a:lnTo>
                      <a:pt x="620" y="296"/>
                    </a:lnTo>
                    <a:lnTo>
                      <a:pt x="611" y="307"/>
                    </a:lnTo>
                    <a:lnTo>
                      <a:pt x="593" y="306"/>
                    </a:lnTo>
                    <a:lnTo>
                      <a:pt x="584" y="300"/>
                    </a:lnTo>
                    <a:lnTo>
                      <a:pt x="569" y="310"/>
                    </a:lnTo>
                    <a:lnTo>
                      <a:pt x="563" y="304"/>
                    </a:lnTo>
                    <a:lnTo>
                      <a:pt x="558" y="307"/>
                    </a:lnTo>
                    <a:lnTo>
                      <a:pt x="542" y="308"/>
                    </a:lnTo>
                    <a:lnTo>
                      <a:pt x="542" y="316"/>
                    </a:lnTo>
                    <a:lnTo>
                      <a:pt x="535" y="316"/>
                    </a:lnTo>
                    <a:lnTo>
                      <a:pt x="527" y="324"/>
                    </a:lnTo>
                    <a:lnTo>
                      <a:pt x="524" y="316"/>
                    </a:lnTo>
                    <a:lnTo>
                      <a:pt x="506" y="307"/>
                    </a:lnTo>
                    <a:lnTo>
                      <a:pt x="486" y="307"/>
                    </a:lnTo>
                    <a:lnTo>
                      <a:pt x="486" y="295"/>
                    </a:lnTo>
                    <a:lnTo>
                      <a:pt x="476" y="295"/>
                    </a:lnTo>
                    <a:lnTo>
                      <a:pt x="476" y="307"/>
                    </a:lnTo>
                    <a:lnTo>
                      <a:pt x="468" y="306"/>
                    </a:lnTo>
                    <a:lnTo>
                      <a:pt x="468" y="319"/>
                    </a:lnTo>
                    <a:lnTo>
                      <a:pt x="460" y="319"/>
                    </a:lnTo>
                    <a:lnTo>
                      <a:pt x="460" y="302"/>
                    </a:lnTo>
                    <a:lnTo>
                      <a:pt x="450" y="309"/>
                    </a:lnTo>
                    <a:lnTo>
                      <a:pt x="440" y="309"/>
                    </a:lnTo>
                    <a:lnTo>
                      <a:pt x="440" y="302"/>
                    </a:lnTo>
                    <a:lnTo>
                      <a:pt x="428" y="302"/>
                    </a:lnTo>
                    <a:lnTo>
                      <a:pt x="428" y="294"/>
                    </a:lnTo>
                    <a:lnTo>
                      <a:pt x="424" y="294"/>
                    </a:lnTo>
                    <a:lnTo>
                      <a:pt x="410" y="305"/>
                    </a:lnTo>
                    <a:lnTo>
                      <a:pt x="401" y="305"/>
                    </a:lnTo>
                    <a:lnTo>
                      <a:pt x="401" y="294"/>
                    </a:lnTo>
                    <a:lnTo>
                      <a:pt x="390" y="294"/>
                    </a:lnTo>
                    <a:lnTo>
                      <a:pt x="387" y="280"/>
                    </a:lnTo>
                    <a:lnTo>
                      <a:pt x="367" y="279"/>
                    </a:lnTo>
                    <a:lnTo>
                      <a:pt x="358" y="288"/>
                    </a:lnTo>
                    <a:lnTo>
                      <a:pt x="352" y="281"/>
                    </a:lnTo>
                    <a:lnTo>
                      <a:pt x="337" y="281"/>
                    </a:lnTo>
                    <a:lnTo>
                      <a:pt x="327" y="272"/>
                    </a:lnTo>
                    <a:lnTo>
                      <a:pt x="302" y="272"/>
                    </a:lnTo>
                    <a:lnTo>
                      <a:pt x="302" y="262"/>
                    </a:lnTo>
                    <a:lnTo>
                      <a:pt x="294" y="252"/>
                    </a:lnTo>
                    <a:lnTo>
                      <a:pt x="280" y="257"/>
                    </a:lnTo>
                    <a:lnTo>
                      <a:pt x="261" y="257"/>
                    </a:lnTo>
                    <a:lnTo>
                      <a:pt x="240" y="238"/>
                    </a:lnTo>
                    <a:lnTo>
                      <a:pt x="240" y="49"/>
                    </a:lnTo>
                    <a:lnTo>
                      <a:pt x="0" y="49"/>
                    </a:lnTo>
                    <a:lnTo>
                      <a:pt x="1" y="0"/>
                    </a:lnTo>
                    <a:lnTo>
                      <a:pt x="665"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5" name="Freeform 27">
                <a:extLst>
                  <a:ext uri="{FF2B5EF4-FFF2-40B4-BE49-F238E27FC236}">
                    <a16:creationId xmlns:a16="http://schemas.microsoft.com/office/drawing/2014/main" id="{FB6068D4-7B21-4E07-8E5E-219E36E75D82}"/>
                  </a:ext>
                </a:extLst>
              </p:cNvPr>
              <p:cNvSpPr>
                <a:spLocks/>
              </p:cNvSpPr>
              <p:nvPr/>
            </p:nvSpPr>
            <p:spPr bwMode="auto">
              <a:xfrm>
                <a:off x="3895726" y="4002088"/>
                <a:ext cx="728663" cy="869950"/>
              </a:xfrm>
              <a:custGeom>
                <a:avLst/>
                <a:gdLst>
                  <a:gd name="T0" fmla="*/ 459 w 459"/>
                  <a:gd name="T1" fmla="*/ 548 h 548"/>
                  <a:gd name="T2" fmla="*/ 298 w 459"/>
                  <a:gd name="T3" fmla="*/ 548 h 548"/>
                  <a:gd name="T4" fmla="*/ 0 w 459"/>
                  <a:gd name="T5" fmla="*/ 437 h 548"/>
                  <a:gd name="T6" fmla="*/ 9 w 459"/>
                  <a:gd name="T7" fmla="*/ 415 h 548"/>
                  <a:gd name="T8" fmla="*/ 22 w 459"/>
                  <a:gd name="T9" fmla="*/ 413 h 548"/>
                  <a:gd name="T10" fmla="*/ 27 w 459"/>
                  <a:gd name="T11" fmla="*/ 409 h 548"/>
                  <a:gd name="T12" fmla="*/ 29 w 459"/>
                  <a:gd name="T13" fmla="*/ 399 h 548"/>
                  <a:gd name="T14" fmla="*/ 27 w 459"/>
                  <a:gd name="T15" fmla="*/ 387 h 548"/>
                  <a:gd name="T16" fmla="*/ 13 w 459"/>
                  <a:gd name="T17" fmla="*/ 387 h 548"/>
                  <a:gd name="T18" fmla="*/ 12 w 459"/>
                  <a:gd name="T19" fmla="*/ 369 h 548"/>
                  <a:gd name="T20" fmla="*/ 7 w 459"/>
                  <a:gd name="T21" fmla="*/ 353 h 548"/>
                  <a:gd name="T22" fmla="*/ 15 w 459"/>
                  <a:gd name="T23" fmla="*/ 347 h 548"/>
                  <a:gd name="T24" fmla="*/ 24 w 459"/>
                  <a:gd name="T25" fmla="*/ 338 h 548"/>
                  <a:gd name="T26" fmla="*/ 23 w 459"/>
                  <a:gd name="T27" fmla="*/ 296 h 548"/>
                  <a:gd name="T28" fmla="*/ 34 w 459"/>
                  <a:gd name="T29" fmla="*/ 282 h 548"/>
                  <a:gd name="T30" fmla="*/ 43 w 459"/>
                  <a:gd name="T31" fmla="*/ 277 h 548"/>
                  <a:gd name="T32" fmla="*/ 51 w 459"/>
                  <a:gd name="T33" fmla="*/ 272 h 548"/>
                  <a:gd name="T34" fmla="*/ 56 w 459"/>
                  <a:gd name="T35" fmla="*/ 266 h 548"/>
                  <a:gd name="T36" fmla="*/ 51 w 459"/>
                  <a:gd name="T37" fmla="*/ 259 h 548"/>
                  <a:gd name="T38" fmla="*/ 40 w 459"/>
                  <a:gd name="T39" fmla="*/ 253 h 548"/>
                  <a:gd name="T40" fmla="*/ 34 w 459"/>
                  <a:gd name="T41" fmla="*/ 244 h 548"/>
                  <a:gd name="T42" fmla="*/ 32 w 459"/>
                  <a:gd name="T43" fmla="*/ 234 h 548"/>
                  <a:gd name="T44" fmla="*/ 29 w 459"/>
                  <a:gd name="T45" fmla="*/ 224 h 548"/>
                  <a:gd name="T46" fmla="*/ 25 w 459"/>
                  <a:gd name="T47" fmla="*/ 216 h 548"/>
                  <a:gd name="T48" fmla="*/ 16 w 459"/>
                  <a:gd name="T49" fmla="*/ 210 h 548"/>
                  <a:gd name="T50" fmla="*/ 15 w 459"/>
                  <a:gd name="T51" fmla="*/ 200 h 548"/>
                  <a:gd name="T52" fmla="*/ 15 w 459"/>
                  <a:gd name="T53" fmla="*/ 195 h 548"/>
                  <a:gd name="T54" fmla="*/ 15 w 459"/>
                  <a:gd name="T55" fmla="*/ 184 h 548"/>
                  <a:gd name="T56" fmla="*/ 22 w 459"/>
                  <a:gd name="T57" fmla="*/ 179 h 548"/>
                  <a:gd name="T58" fmla="*/ 22 w 459"/>
                  <a:gd name="T59" fmla="*/ 169 h 548"/>
                  <a:gd name="T60" fmla="*/ 12 w 459"/>
                  <a:gd name="T61" fmla="*/ 155 h 548"/>
                  <a:gd name="T62" fmla="*/ 11 w 459"/>
                  <a:gd name="T63" fmla="*/ 106 h 548"/>
                  <a:gd name="T64" fmla="*/ 7 w 459"/>
                  <a:gd name="T65" fmla="*/ 90 h 548"/>
                  <a:gd name="T66" fmla="*/ 22 w 459"/>
                  <a:gd name="T67" fmla="*/ 85 h 548"/>
                  <a:gd name="T68" fmla="*/ 38 w 459"/>
                  <a:gd name="T69" fmla="*/ 86 h 548"/>
                  <a:gd name="T70" fmla="*/ 44 w 459"/>
                  <a:gd name="T71" fmla="*/ 98 h 548"/>
                  <a:gd name="T72" fmla="*/ 56 w 459"/>
                  <a:gd name="T73" fmla="*/ 99 h 548"/>
                  <a:gd name="T74" fmla="*/ 62 w 459"/>
                  <a:gd name="T75" fmla="*/ 86 h 548"/>
                  <a:gd name="T76" fmla="*/ 62 w 459"/>
                  <a:gd name="T77" fmla="*/ 0 h 548"/>
                  <a:gd name="T78" fmla="*/ 459 w 459"/>
                  <a:gd name="T79" fmla="*/ 0 h 548"/>
                  <a:gd name="T80" fmla="*/ 459 w 459"/>
                  <a:gd name="T81" fmla="*/ 548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9" h="548">
                    <a:moveTo>
                      <a:pt x="459" y="548"/>
                    </a:moveTo>
                    <a:lnTo>
                      <a:pt x="298" y="548"/>
                    </a:lnTo>
                    <a:lnTo>
                      <a:pt x="0" y="437"/>
                    </a:lnTo>
                    <a:lnTo>
                      <a:pt x="9" y="415"/>
                    </a:lnTo>
                    <a:lnTo>
                      <a:pt x="22" y="413"/>
                    </a:lnTo>
                    <a:lnTo>
                      <a:pt x="27" y="409"/>
                    </a:lnTo>
                    <a:lnTo>
                      <a:pt x="29" y="399"/>
                    </a:lnTo>
                    <a:lnTo>
                      <a:pt x="27" y="387"/>
                    </a:lnTo>
                    <a:lnTo>
                      <a:pt x="13" y="387"/>
                    </a:lnTo>
                    <a:lnTo>
                      <a:pt x="12" y="369"/>
                    </a:lnTo>
                    <a:lnTo>
                      <a:pt x="7" y="353"/>
                    </a:lnTo>
                    <a:lnTo>
                      <a:pt x="15" y="347"/>
                    </a:lnTo>
                    <a:lnTo>
                      <a:pt x="24" y="338"/>
                    </a:lnTo>
                    <a:lnTo>
                      <a:pt x="23" y="296"/>
                    </a:lnTo>
                    <a:lnTo>
                      <a:pt x="34" y="282"/>
                    </a:lnTo>
                    <a:lnTo>
                      <a:pt x="43" y="277"/>
                    </a:lnTo>
                    <a:lnTo>
                      <a:pt x="51" y="272"/>
                    </a:lnTo>
                    <a:lnTo>
                      <a:pt x="56" y="266"/>
                    </a:lnTo>
                    <a:lnTo>
                      <a:pt x="51" y="259"/>
                    </a:lnTo>
                    <a:lnTo>
                      <a:pt x="40" y="253"/>
                    </a:lnTo>
                    <a:lnTo>
                      <a:pt x="34" y="244"/>
                    </a:lnTo>
                    <a:lnTo>
                      <a:pt x="32" y="234"/>
                    </a:lnTo>
                    <a:lnTo>
                      <a:pt x="29" y="224"/>
                    </a:lnTo>
                    <a:lnTo>
                      <a:pt x="25" y="216"/>
                    </a:lnTo>
                    <a:lnTo>
                      <a:pt x="16" y="210"/>
                    </a:lnTo>
                    <a:lnTo>
                      <a:pt x="15" y="200"/>
                    </a:lnTo>
                    <a:lnTo>
                      <a:pt x="15" y="195"/>
                    </a:lnTo>
                    <a:lnTo>
                      <a:pt x="15" y="184"/>
                    </a:lnTo>
                    <a:lnTo>
                      <a:pt x="22" y="179"/>
                    </a:lnTo>
                    <a:lnTo>
                      <a:pt x="22" y="169"/>
                    </a:lnTo>
                    <a:lnTo>
                      <a:pt x="12" y="155"/>
                    </a:lnTo>
                    <a:lnTo>
                      <a:pt x="11" y="106"/>
                    </a:lnTo>
                    <a:lnTo>
                      <a:pt x="7" y="90"/>
                    </a:lnTo>
                    <a:lnTo>
                      <a:pt x="22" y="85"/>
                    </a:lnTo>
                    <a:lnTo>
                      <a:pt x="38" y="86"/>
                    </a:lnTo>
                    <a:lnTo>
                      <a:pt x="44" y="98"/>
                    </a:lnTo>
                    <a:lnTo>
                      <a:pt x="56" y="99"/>
                    </a:lnTo>
                    <a:lnTo>
                      <a:pt x="62" y="86"/>
                    </a:lnTo>
                    <a:lnTo>
                      <a:pt x="62" y="0"/>
                    </a:lnTo>
                    <a:lnTo>
                      <a:pt x="459" y="0"/>
                    </a:lnTo>
                    <a:lnTo>
                      <a:pt x="459" y="548"/>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6" name="Freeform 28">
                <a:extLst>
                  <a:ext uri="{FF2B5EF4-FFF2-40B4-BE49-F238E27FC236}">
                    <a16:creationId xmlns:a16="http://schemas.microsoft.com/office/drawing/2014/main" id="{9A18FDFB-AC71-400A-A10A-51325F1524A0}"/>
                  </a:ext>
                </a:extLst>
              </p:cNvPr>
              <p:cNvSpPr>
                <a:spLocks/>
              </p:cNvSpPr>
              <p:nvPr/>
            </p:nvSpPr>
            <p:spPr bwMode="auto">
              <a:xfrm>
                <a:off x="3994151" y="3179763"/>
                <a:ext cx="630238" cy="822325"/>
              </a:xfrm>
              <a:custGeom>
                <a:avLst/>
                <a:gdLst>
                  <a:gd name="T0" fmla="*/ 397 w 397"/>
                  <a:gd name="T1" fmla="*/ 109 h 518"/>
                  <a:gd name="T2" fmla="*/ 397 w 397"/>
                  <a:gd name="T3" fmla="*/ 518 h 518"/>
                  <a:gd name="T4" fmla="*/ 0 w 397"/>
                  <a:gd name="T5" fmla="*/ 518 h 518"/>
                  <a:gd name="T6" fmla="*/ 0 w 397"/>
                  <a:gd name="T7" fmla="*/ 0 h 518"/>
                  <a:gd name="T8" fmla="*/ 239 w 397"/>
                  <a:gd name="T9" fmla="*/ 0 h 518"/>
                  <a:gd name="T10" fmla="*/ 239 w 397"/>
                  <a:gd name="T11" fmla="*/ 109 h 518"/>
                  <a:gd name="T12" fmla="*/ 397 w 397"/>
                  <a:gd name="T13" fmla="*/ 109 h 518"/>
                </a:gdLst>
                <a:ahLst/>
                <a:cxnLst>
                  <a:cxn ang="0">
                    <a:pos x="T0" y="T1"/>
                  </a:cxn>
                  <a:cxn ang="0">
                    <a:pos x="T2" y="T3"/>
                  </a:cxn>
                  <a:cxn ang="0">
                    <a:pos x="T4" y="T5"/>
                  </a:cxn>
                  <a:cxn ang="0">
                    <a:pos x="T6" y="T7"/>
                  </a:cxn>
                  <a:cxn ang="0">
                    <a:pos x="T8" y="T9"/>
                  </a:cxn>
                  <a:cxn ang="0">
                    <a:pos x="T10" y="T11"/>
                  </a:cxn>
                  <a:cxn ang="0">
                    <a:pos x="T12" y="T13"/>
                  </a:cxn>
                </a:cxnLst>
                <a:rect l="0" t="0" r="r" b="b"/>
                <a:pathLst>
                  <a:path w="397" h="518">
                    <a:moveTo>
                      <a:pt x="397" y="109"/>
                    </a:moveTo>
                    <a:lnTo>
                      <a:pt x="397" y="518"/>
                    </a:lnTo>
                    <a:lnTo>
                      <a:pt x="0" y="518"/>
                    </a:lnTo>
                    <a:lnTo>
                      <a:pt x="0" y="0"/>
                    </a:lnTo>
                    <a:lnTo>
                      <a:pt x="239" y="0"/>
                    </a:lnTo>
                    <a:lnTo>
                      <a:pt x="239" y="109"/>
                    </a:lnTo>
                    <a:lnTo>
                      <a:pt x="397" y="10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7" name="Freeform 29">
                <a:extLst>
                  <a:ext uri="{FF2B5EF4-FFF2-40B4-BE49-F238E27FC236}">
                    <a16:creationId xmlns:a16="http://schemas.microsoft.com/office/drawing/2014/main" id="{6695519D-496D-4FD6-8CDC-F73362B1061E}"/>
                  </a:ext>
                </a:extLst>
              </p:cNvPr>
              <p:cNvSpPr>
                <a:spLocks/>
              </p:cNvSpPr>
              <p:nvPr/>
            </p:nvSpPr>
            <p:spPr bwMode="auto">
              <a:xfrm>
                <a:off x="4624388" y="3352800"/>
                <a:ext cx="877888" cy="649288"/>
              </a:xfrm>
              <a:custGeom>
                <a:avLst/>
                <a:gdLst>
                  <a:gd name="T0" fmla="*/ 553 w 553"/>
                  <a:gd name="T1" fmla="*/ 0 h 409"/>
                  <a:gd name="T2" fmla="*/ 553 w 553"/>
                  <a:gd name="T3" fmla="*/ 101 h 409"/>
                  <a:gd name="T4" fmla="*/ 553 w 553"/>
                  <a:gd name="T5" fmla="*/ 409 h 409"/>
                  <a:gd name="T6" fmla="*/ 0 w 553"/>
                  <a:gd name="T7" fmla="*/ 409 h 409"/>
                  <a:gd name="T8" fmla="*/ 0 w 553"/>
                  <a:gd name="T9" fmla="*/ 0 h 409"/>
                  <a:gd name="T10" fmla="*/ 553 w 553"/>
                  <a:gd name="T11" fmla="*/ 0 h 409"/>
                </a:gdLst>
                <a:ahLst/>
                <a:cxnLst>
                  <a:cxn ang="0">
                    <a:pos x="T0" y="T1"/>
                  </a:cxn>
                  <a:cxn ang="0">
                    <a:pos x="T2" y="T3"/>
                  </a:cxn>
                  <a:cxn ang="0">
                    <a:pos x="T4" y="T5"/>
                  </a:cxn>
                  <a:cxn ang="0">
                    <a:pos x="T6" y="T7"/>
                  </a:cxn>
                  <a:cxn ang="0">
                    <a:pos x="T8" y="T9"/>
                  </a:cxn>
                  <a:cxn ang="0">
                    <a:pos x="T10" y="T11"/>
                  </a:cxn>
                </a:cxnLst>
                <a:rect l="0" t="0" r="r" b="b"/>
                <a:pathLst>
                  <a:path w="553" h="409">
                    <a:moveTo>
                      <a:pt x="553" y="0"/>
                    </a:moveTo>
                    <a:lnTo>
                      <a:pt x="553" y="101"/>
                    </a:lnTo>
                    <a:lnTo>
                      <a:pt x="553" y="409"/>
                    </a:lnTo>
                    <a:lnTo>
                      <a:pt x="0" y="409"/>
                    </a:lnTo>
                    <a:lnTo>
                      <a:pt x="0" y="0"/>
                    </a:lnTo>
                    <a:lnTo>
                      <a:pt x="553"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8" name="Freeform 30">
                <a:extLst>
                  <a:ext uri="{FF2B5EF4-FFF2-40B4-BE49-F238E27FC236}">
                    <a16:creationId xmlns:a16="http://schemas.microsoft.com/office/drawing/2014/main" id="{5BA0CB21-D2A2-42A3-91B2-8AC00A6AFE30}"/>
                  </a:ext>
                </a:extLst>
              </p:cNvPr>
              <p:cNvSpPr>
                <a:spLocks/>
              </p:cNvSpPr>
              <p:nvPr/>
            </p:nvSpPr>
            <p:spPr bwMode="auto">
              <a:xfrm>
                <a:off x="5502276" y="3513138"/>
                <a:ext cx="936625" cy="488950"/>
              </a:xfrm>
              <a:custGeom>
                <a:avLst/>
                <a:gdLst>
                  <a:gd name="T0" fmla="*/ 536 w 590"/>
                  <a:gd name="T1" fmla="*/ 0 h 308"/>
                  <a:gd name="T2" fmla="*/ 543 w 590"/>
                  <a:gd name="T3" fmla="*/ 11 h 308"/>
                  <a:gd name="T4" fmla="*/ 565 w 590"/>
                  <a:gd name="T5" fmla="*/ 11 h 308"/>
                  <a:gd name="T6" fmla="*/ 565 w 590"/>
                  <a:gd name="T7" fmla="*/ 21 h 308"/>
                  <a:gd name="T8" fmla="*/ 553 w 590"/>
                  <a:gd name="T9" fmla="*/ 45 h 308"/>
                  <a:gd name="T10" fmla="*/ 553 w 590"/>
                  <a:gd name="T11" fmla="*/ 52 h 308"/>
                  <a:gd name="T12" fmla="*/ 570 w 590"/>
                  <a:gd name="T13" fmla="*/ 64 h 308"/>
                  <a:gd name="T14" fmla="*/ 567 w 590"/>
                  <a:gd name="T15" fmla="*/ 71 h 308"/>
                  <a:gd name="T16" fmla="*/ 577 w 590"/>
                  <a:gd name="T17" fmla="*/ 86 h 308"/>
                  <a:gd name="T18" fmla="*/ 590 w 590"/>
                  <a:gd name="T19" fmla="*/ 86 h 308"/>
                  <a:gd name="T20" fmla="*/ 590 w 590"/>
                  <a:gd name="T21" fmla="*/ 308 h 308"/>
                  <a:gd name="T22" fmla="*/ 0 w 590"/>
                  <a:gd name="T23" fmla="*/ 308 h 308"/>
                  <a:gd name="T24" fmla="*/ 0 w 590"/>
                  <a:gd name="T25" fmla="*/ 0 h 308"/>
                  <a:gd name="T26" fmla="*/ 536 w 590"/>
                  <a:gd name="T2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0" h="308">
                    <a:moveTo>
                      <a:pt x="536" y="0"/>
                    </a:moveTo>
                    <a:lnTo>
                      <a:pt x="543" y="11"/>
                    </a:lnTo>
                    <a:lnTo>
                      <a:pt x="565" y="11"/>
                    </a:lnTo>
                    <a:lnTo>
                      <a:pt x="565" y="21"/>
                    </a:lnTo>
                    <a:lnTo>
                      <a:pt x="553" y="45"/>
                    </a:lnTo>
                    <a:lnTo>
                      <a:pt x="553" y="52"/>
                    </a:lnTo>
                    <a:lnTo>
                      <a:pt x="570" y="64"/>
                    </a:lnTo>
                    <a:lnTo>
                      <a:pt x="567" y="71"/>
                    </a:lnTo>
                    <a:lnTo>
                      <a:pt x="577" y="86"/>
                    </a:lnTo>
                    <a:lnTo>
                      <a:pt x="590" y="86"/>
                    </a:lnTo>
                    <a:lnTo>
                      <a:pt x="590" y="308"/>
                    </a:lnTo>
                    <a:lnTo>
                      <a:pt x="0" y="308"/>
                    </a:lnTo>
                    <a:lnTo>
                      <a:pt x="0" y="0"/>
                    </a:lnTo>
                    <a:lnTo>
                      <a:pt x="536"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19" name="Freeform 31">
                <a:extLst>
                  <a:ext uri="{FF2B5EF4-FFF2-40B4-BE49-F238E27FC236}">
                    <a16:creationId xmlns:a16="http://schemas.microsoft.com/office/drawing/2014/main" id="{CC92F0CB-7F21-4954-B793-CB1406A8A4AF}"/>
                  </a:ext>
                </a:extLst>
              </p:cNvPr>
              <p:cNvSpPr>
                <a:spLocks/>
              </p:cNvSpPr>
              <p:nvPr/>
            </p:nvSpPr>
            <p:spPr bwMode="auto">
              <a:xfrm>
                <a:off x="6181726" y="2919413"/>
                <a:ext cx="817563" cy="534988"/>
              </a:xfrm>
              <a:custGeom>
                <a:avLst/>
                <a:gdLst>
                  <a:gd name="T0" fmla="*/ 75 w 515"/>
                  <a:gd name="T1" fmla="*/ 314 h 337"/>
                  <a:gd name="T2" fmla="*/ 393 w 515"/>
                  <a:gd name="T3" fmla="*/ 314 h 337"/>
                  <a:gd name="T4" fmla="*/ 415 w 515"/>
                  <a:gd name="T5" fmla="*/ 337 h 337"/>
                  <a:gd name="T6" fmla="*/ 420 w 515"/>
                  <a:gd name="T7" fmla="*/ 328 h 337"/>
                  <a:gd name="T8" fmla="*/ 417 w 515"/>
                  <a:gd name="T9" fmla="*/ 318 h 337"/>
                  <a:gd name="T10" fmla="*/ 440 w 515"/>
                  <a:gd name="T11" fmla="*/ 304 h 337"/>
                  <a:gd name="T12" fmla="*/ 442 w 515"/>
                  <a:gd name="T13" fmla="*/ 288 h 337"/>
                  <a:gd name="T14" fmla="*/ 453 w 515"/>
                  <a:gd name="T15" fmla="*/ 276 h 337"/>
                  <a:gd name="T16" fmla="*/ 453 w 515"/>
                  <a:gd name="T17" fmla="*/ 258 h 337"/>
                  <a:gd name="T18" fmla="*/ 442 w 515"/>
                  <a:gd name="T19" fmla="*/ 246 h 337"/>
                  <a:gd name="T20" fmla="*/ 441 w 515"/>
                  <a:gd name="T21" fmla="*/ 236 h 337"/>
                  <a:gd name="T22" fmla="*/ 445 w 515"/>
                  <a:gd name="T23" fmla="*/ 227 h 337"/>
                  <a:gd name="T24" fmla="*/ 470 w 515"/>
                  <a:gd name="T25" fmla="*/ 221 h 337"/>
                  <a:gd name="T26" fmla="*/ 492 w 515"/>
                  <a:gd name="T27" fmla="*/ 216 h 337"/>
                  <a:gd name="T28" fmla="*/ 502 w 515"/>
                  <a:gd name="T29" fmla="*/ 204 h 337"/>
                  <a:gd name="T30" fmla="*/ 502 w 515"/>
                  <a:gd name="T31" fmla="*/ 192 h 337"/>
                  <a:gd name="T32" fmla="*/ 515 w 515"/>
                  <a:gd name="T33" fmla="*/ 180 h 337"/>
                  <a:gd name="T34" fmla="*/ 515 w 515"/>
                  <a:gd name="T35" fmla="*/ 150 h 337"/>
                  <a:gd name="T36" fmla="*/ 496 w 515"/>
                  <a:gd name="T37" fmla="*/ 138 h 337"/>
                  <a:gd name="T38" fmla="*/ 496 w 515"/>
                  <a:gd name="T39" fmla="*/ 130 h 337"/>
                  <a:gd name="T40" fmla="*/ 477 w 515"/>
                  <a:gd name="T41" fmla="*/ 111 h 337"/>
                  <a:gd name="T42" fmla="*/ 473 w 515"/>
                  <a:gd name="T43" fmla="*/ 100 h 337"/>
                  <a:gd name="T44" fmla="*/ 468 w 515"/>
                  <a:gd name="T45" fmla="*/ 94 h 337"/>
                  <a:gd name="T46" fmla="*/ 457 w 515"/>
                  <a:gd name="T47" fmla="*/ 92 h 337"/>
                  <a:gd name="T48" fmla="*/ 449 w 515"/>
                  <a:gd name="T49" fmla="*/ 89 h 337"/>
                  <a:gd name="T50" fmla="*/ 442 w 515"/>
                  <a:gd name="T51" fmla="*/ 78 h 337"/>
                  <a:gd name="T52" fmla="*/ 437 w 515"/>
                  <a:gd name="T53" fmla="*/ 64 h 337"/>
                  <a:gd name="T54" fmla="*/ 435 w 515"/>
                  <a:gd name="T55" fmla="*/ 50 h 337"/>
                  <a:gd name="T56" fmla="*/ 437 w 515"/>
                  <a:gd name="T57" fmla="*/ 39 h 337"/>
                  <a:gd name="T58" fmla="*/ 441 w 515"/>
                  <a:gd name="T59" fmla="*/ 30 h 337"/>
                  <a:gd name="T60" fmla="*/ 444 w 515"/>
                  <a:gd name="T61" fmla="*/ 25 h 337"/>
                  <a:gd name="T62" fmla="*/ 435 w 515"/>
                  <a:gd name="T63" fmla="*/ 14 h 337"/>
                  <a:gd name="T64" fmla="*/ 433 w 515"/>
                  <a:gd name="T65" fmla="*/ 0 h 337"/>
                  <a:gd name="T66" fmla="*/ 5 w 515"/>
                  <a:gd name="T67" fmla="*/ 0 h 337"/>
                  <a:gd name="T68" fmla="*/ 10 w 515"/>
                  <a:gd name="T69" fmla="*/ 9 h 337"/>
                  <a:gd name="T70" fmla="*/ 12 w 515"/>
                  <a:gd name="T71" fmla="*/ 15 h 337"/>
                  <a:gd name="T72" fmla="*/ 8 w 515"/>
                  <a:gd name="T73" fmla="*/ 22 h 337"/>
                  <a:gd name="T74" fmla="*/ 8 w 515"/>
                  <a:gd name="T75" fmla="*/ 30 h 337"/>
                  <a:gd name="T76" fmla="*/ 13 w 515"/>
                  <a:gd name="T77" fmla="*/ 33 h 337"/>
                  <a:gd name="T78" fmla="*/ 17 w 515"/>
                  <a:gd name="T79" fmla="*/ 39 h 337"/>
                  <a:gd name="T80" fmla="*/ 0 w 515"/>
                  <a:gd name="T81" fmla="*/ 93 h 337"/>
                  <a:gd name="T82" fmla="*/ 13 w 515"/>
                  <a:gd name="T83" fmla="*/ 110 h 337"/>
                  <a:gd name="T84" fmla="*/ 30 w 515"/>
                  <a:gd name="T85" fmla="*/ 156 h 337"/>
                  <a:gd name="T86" fmla="*/ 39 w 515"/>
                  <a:gd name="T87" fmla="*/ 166 h 337"/>
                  <a:gd name="T88" fmla="*/ 41 w 515"/>
                  <a:gd name="T89" fmla="*/ 180 h 337"/>
                  <a:gd name="T90" fmla="*/ 51 w 515"/>
                  <a:gd name="T91" fmla="*/ 215 h 337"/>
                  <a:gd name="T92" fmla="*/ 57 w 515"/>
                  <a:gd name="T93" fmla="*/ 223 h 337"/>
                  <a:gd name="T94" fmla="*/ 57 w 515"/>
                  <a:gd name="T95" fmla="*/ 247 h 337"/>
                  <a:gd name="T96" fmla="*/ 62 w 515"/>
                  <a:gd name="T97" fmla="*/ 251 h 337"/>
                  <a:gd name="T98" fmla="*/ 64 w 515"/>
                  <a:gd name="T99" fmla="*/ 298 h 337"/>
                  <a:gd name="T100" fmla="*/ 72 w 515"/>
                  <a:gd name="T101" fmla="*/ 312 h 337"/>
                  <a:gd name="T102" fmla="*/ 75 w 515"/>
                  <a:gd name="T103" fmla="*/ 31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5" h="337">
                    <a:moveTo>
                      <a:pt x="75" y="314"/>
                    </a:moveTo>
                    <a:lnTo>
                      <a:pt x="393" y="314"/>
                    </a:lnTo>
                    <a:lnTo>
                      <a:pt x="415" y="337"/>
                    </a:lnTo>
                    <a:lnTo>
                      <a:pt x="420" y="328"/>
                    </a:lnTo>
                    <a:lnTo>
                      <a:pt x="417" y="318"/>
                    </a:lnTo>
                    <a:lnTo>
                      <a:pt x="440" y="304"/>
                    </a:lnTo>
                    <a:lnTo>
                      <a:pt x="442" y="288"/>
                    </a:lnTo>
                    <a:lnTo>
                      <a:pt x="453" y="276"/>
                    </a:lnTo>
                    <a:lnTo>
                      <a:pt x="453" y="258"/>
                    </a:lnTo>
                    <a:lnTo>
                      <a:pt x="442" y="246"/>
                    </a:lnTo>
                    <a:lnTo>
                      <a:pt x="441" y="236"/>
                    </a:lnTo>
                    <a:lnTo>
                      <a:pt x="445" y="227"/>
                    </a:lnTo>
                    <a:lnTo>
                      <a:pt x="470" y="221"/>
                    </a:lnTo>
                    <a:lnTo>
                      <a:pt x="492" y="216"/>
                    </a:lnTo>
                    <a:lnTo>
                      <a:pt x="502" y="204"/>
                    </a:lnTo>
                    <a:lnTo>
                      <a:pt x="502" y="192"/>
                    </a:lnTo>
                    <a:lnTo>
                      <a:pt x="515" y="180"/>
                    </a:lnTo>
                    <a:lnTo>
                      <a:pt x="515" y="150"/>
                    </a:lnTo>
                    <a:lnTo>
                      <a:pt x="496" y="138"/>
                    </a:lnTo>
                    <a:lnTo>
                      <a:pt x="496" y="130"/>
                    </a:lnTo>
                    <a:lnTo>
                      <a:pt x="477" y="111"/>
                    </a:lnTo>
                    <a:lnTo>
                      <a:pt x="473" y="100"/>
                    </a:lnTo>
                    <a:lnTo>
                      <a:pt x="468" y="94"/>
                    </a:lnTo>
                    <a:lnTo>
                      <a:pt x="457" y="92"/>
                    </a:lnTo>
                    <a:lnTo>
                      <a:pt x="449" y="89"/>
                    </a:lnTo>
                    <a:lnTo>
                      <a:pt x="442" y="78"/>
                    </a:lnTo>
                    <a:lnTo>
                      <a:pt x="437" y="64"/>
                    </a:lnTo>
                    <a:lnTo>
                      <a:pt x="435" y="50"/>
                    </a:lnTo>
                    <a:lnTo>
                      <a:pt x="437" y="39"/>
                    </a:lnTo>
                    <a:lnTo>
                      <a:pt x="441" y="30"/>
                    </a:lnTo>
                    <a:lnTo>
                      <a:pt x="444" y="25"/>
                    </a:lnTo>
                    <a:lnTo>
                      <a:pt x="435" y="14"/>
                    </a:lnTo>
                    <a:lnTo>
                      <a:pt x="433" y="0"/>
                    </a:lnTo>
                    <a:lnTo>
                      <a:pt x="5" y="0"/>
                    </a:lnTo>
                    <a:lnTo>
                      <a:pt x="10" y="9"/>
                    </a:lnTo>
                    <a:lnTo>
                      <a:pt x="12" y="15"/>
                    </a:lnTo>
                    <a:lnTo>
                      <a:pt x="8" y="22"/>
                    </a:lnTo>
                    <a:lnTo>
                      <a:pt x="8" y="30"/>
                    </a:lnTo>
                    <a:lnTo>
                      <a:pt x="13" y="33"/>
                    </a:lnTo>
                    <a:lnTo>
                      <a:pt x="17" y="39"/>
                    </a:lnTo>
                    <a:lnTo>
                      <a:pt x="0" y="93"/>
                    </a:lnTo>
                    <a:lnTo>
                      <a:pt x="13" y="110"/>
                    </a:lnTo>
                    <a:lnTo>
                      <a:pt x="30" y="156"/>
                    </a:lnTo>
                    <a:lnTo>
                      <a:pt x="39" y="166"/>
                    </a:lnTo>
                    <a:lnTo>
                      <a:pt x="41" y="180"/>
                    </a:lnTo>
                    <a:lnTo>
                      <a:pt x="51" y="215"/>
                    </a:lnTo>
                    <a:lnTo>
                      <a:pt x="57" y="223"/>
                    </a:lnTo>
                    <a:lnTo>
                      <a:pt x="57" y="247"/>
                    </a:lnTo>
                    <a:lnTo>
                      <a:pt x="62" y="251"/>
                    </a:lnTo>
                    <a:lnTo>
                      <a:pt x="64" y="298"/>
                    </a:lnTo>
                    <a:lnTo>
                      <a:pt x="72" y="312"/>
                    </a:lnTo>
                    <a:lnTo>
                      <a:pt x="75" y="314"/>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0" name="Freeform 32">
                <a:extLst>
                  <a:ext uri="{FF2B5EF4-FFF2-40B4-BE49-F238E27FC236}">
                    <a16:creationId xmlns:a16="http://schemas.microsoft.com/office/drawing/2014/main" id="{8BDA2539-5F73-497E-A5D4-EC4309CE2E59}"/>
                  </a:ext>
                </a:extLst>
              </p:cNvPr>
              <p:cNvSpPr>
                <a:spLocks/>
              </p:cNvSpPr>
              <p:nvPr/>
            </p:nvSpPr>
            <p:spPr bwMode="auto">
              <a:xfrm>
                <a:off x="6300788" y="3417888"/>
                <a:ext cx="827088" cy="742950"/>
              </a:xfrm>
              <a:custGeom>
                <a:avLst/>
                <a:gdLst>
                  <a:gd name="T0" fmla="*/ 87 w 521"/>
                  <a:gd name="T1" fmla="*/ 417 h 468"/>
                  <a:gd name="T2" fmla="*/ 440 w 521"/>
                  <a:gd name="T3" fmla="*/ 417 h 468"/>
                  <a:gd name="T4" fmla="*/ 447 w 521"/>
                  <a:gd name="T5" fmla="*/ 432 h 468"/>
                  <a:gd name="T6" fmla="*/ 447 w 521"/>
                  <a:gd name="T7" fmla="*/ 440 h 468"/>
                  <a:gd name="T8" fmla="*/ 424 w 521"/>
                  <a:gd name="T9" fmla="*/ 468 h 468"/>
                  <a:gd name="T10" fmla="*/ 475 w 521"/>
                  <a:gd name="T11" fmla="*/ 468 h 468"/>
                  <a:gd name="T12" fmla="*/ 487 w 521"/>
                  <a:gd name="T13" fmla="*/ 454 h 468"/>
                  <a:gd name="T14" fmla="*/ 476 w 521"/>
                  <a:gd name="T15" fmla="*/ 443 h 468"/>
                  <a:gd name="T16" fmla="*/ 492 w 521"/>
                  <a:gd name="T17" fmla="*/ 429 h 468"/>
                  <a:gd name="T18" fmla="*/ 492 w 521"/>
                  <a:gd name="T19" fmla="*/ 412 h 468"/>
                  <a:gd name="T20" fmla="*/ 505 w 521"/>
                  <a:gd name="T21" fmla="*/ 407 h 468"/>
                  <a:gd name="T22" fmla="*/ 521 w 521"/>
                  <a:gd name="T23" fmla="*/ 407 h 468"/>
                  <a:gd name="T24" fmla="*/ 521 w 521"/>
                  <a:gd name="T25" fmla="*/ 368 h 468"/>
                  <a:gd name="T26" fmla="*/ 515 w 521"/>
                  <a:gd name="T27" fmla="*/ 358 h 468"/>
                  <a:gd name="T28" fmla="*/ 503 w 521"/>
                  <a:gd name="T29" fmla="*/ 358 h 468"/>
                  <a:gd name="T30" fmla="*/ 493 w 521"/>
                  <a:gd name="T31" fmla="*/ 341 h 468"/>
                  <a:gd name="T32" fmla="*/ 496 w 521"/>
                  <a:gd name="T33" fmla="*/ 331 h 468"/>
                  <a:gd name="T34" fmla="*/ 496 w 521"/>
                  <a:gd name="T35" fmla="*/ 319 h 468"/>
                  <a:gd name="T36" fmla="*/ 490 w 521"/>
                  <a:gd name="T37" fmla="*/ 311 h 468"/>
                  <a:gd name="T38" fmla="*/ 490 w 521"/>
                  <a:gd name="T39" fmla="*/ 296 h 468"/>
                  <a:gd name="T40" fmla="*/ 460 w 521"/>
                  <a:gd name="T41" fmla="*/ 272 h 468"/>
                  <a:gd name="T42" fmla="*/ 456 w 521"/>
                  <a:gd name="T43" fmla="*/ 276 h 468"/>
                  <a:gd name="T44" fmla="*/ 424 w 521"/>
                  <a:gd name="T45" fmla="*/ 245 h 468"/>
                  <a:gd name="T46" fmla="*/ 424 w 521"/>
                  <a:gd name="T47" fmla="*/ 223 h 468"/>
                  <a:gd name="T48" fmla="*/ 429 w 521"/>
                  <a:gd name="T49" fmla="*/ 214 h 468"/>
                  <a:gd name="T50" fmla="*/ 433 w 521"/>
                  <a:gd name="T51" fmla="*/ 214 h 468"/>
                  <a:gd name="T52" fmla="*/ 440 w 521"/>
                  <a:gd name="T53" fmla="*/ 202 h 468"/>
                  <a:gd name="T54" fmla="*/ 438 w 521"/>
                  <a:gd name="T55" fmla="*/ 190 h 468"/>
                  <a:gd name="T56" fmla="*/ 444 w 521"/>
                  <a:gd name="T57" fmla="*/ 181 h 468"/>
                  <a:gd name="T58" fmla="*/ 434 w 521"/>
                  <a:gd name="T59" fmla="*/ 181 h 468"/>
                  <a:gd name="T60" fmla="*/ 422 w 521"/>
                  <a:gd name="T61" fmla="*/ 170 h 468"/>
                  <a:gd name="T62" fmla="*/ 417 w 521"/>
                  <a:gd name="T63" fmla="*/ 170 h 468"/>
                  <a:gd name="T64" fmla="*/ 411 w 521"/>
                  <a:gd name="T65" fmla="*/ 178 h 468"/>
                  <a:gd name="T66" fmla="*/ 403 w 521"/>
                  <a:gd name="T67" fmla="*/ 178 h 468"/>
                  <a:gd name="T68" fmla="*/ 397 w 521"/>
                  <a:gd name="T69" fmla="*/ 153 h 468"/>
                  <a:gd name="T70" fmla="*/ 397 w 521"/>
                  <a:gd name="T71" fmla="*/ 140 h 468"/>
                  <a:gd name="T72" fmla="*/ 343 w 521"/>
                  <a:gd name="T73" fmla="*/ 91 h 468"/>
                  <a:gd name="T74" fmla="*/ 341 w 521"/>
                  <a:gd name="T75" fmla="*/ 75 h 468"/>
                  <a:gd name="T76" fmla="*/ 337 w 521"/>
                  <a:gd name="T77" fmla="*/ 66 h 468"/>
                  <a:gd name="T78" fmla="*/ 335 w 521"/>
                  <a:gd name="T79" fmla="*/ 49 h 468"/>
                  <a:gd name="T80" fmla="*/ 332 w 521"/>
                  <a:gd name="T81" fmla="*/ 43 h 468"/>
                  <a:gd name="T82" fmla="*/ 340 w 521"/>
                  <a:gd name="T83" fmla="*/ 23 h 468"/>
                  <a:gd name="T84" fmla="*/ 318 w 521"/>
                  <a:gd name="T85" fmla="*/ 0 h 468"/>
                  <a:gd name="T86" fmla="*/ 0 w 521"/>
                  <a:gd name="T87" fmla="*/ 0 h 468"/>
                  <a:gd name="T88" fmla="*/ 4 w 521"/>
                  <a:gd name="T89" fmla="*/ 6 h 468"/>
                  <a:gd name="T90" fmla="*/ 5 w 521"/>
                  <a:gd name="T91" fmla="*/ 29 h 468"/>
                  <a:gd name="T92" fmla="*/ 24 w 521"/>
                  <a:gd name="T93" fmla="*/ 44 h 468"/>
                  <a:gd name="T94" fmla="*/ 23 w 521"/>
                  <a:gd name="T95" fmla="*/ 60 h 468"/>
                  <a:gd name="T96" fmla="*/ 33 w 521"/>
                  <a:gd name="T97" fmla="*/ 60 h 468"/>
                  <a:gd name="T98" fmla="*/ 40 w 521"/>
                  <a:gd name="T99" fmla="*/ 71 h 468"/>
                  <a:gd name="T100" fmla="*/ 62 w 521"/>
                  <a:gd name="T101" fmla="*/ 71 h 468"/>
                  <a:gd name="T102" fmla="*/ 62 w 521"/>
                  <a:gd name="T103" fmla="*/ 81 h 468"/>
                  <a:gd name="T104" fmla="*/ 50 w 521"/>
                  <a:gd name="T105" fmla="*/ 105 h 468"/>
                  <a:gd name="T106" fmla="*/ 50 w 521"/>
                  <a:gd name="T107" fmla="*/ 112 h 468"/>
                  <a:gd name="T108" fmla="*/ 67 w 521"/>
                  <a:gd name="T109" fmla="*/ 124 h 468"/>
                  <a:gd name="T110" fmla="*/ 64 w 521"/>
                  <a:gd name="T111" fmla="*/ 131 h 468"/>
                  <a:gd name="T112" fmla="*/ 74 w 521"/>
                  <a:gd name="T113" fmla="*/ 146 h 468"/>
                  <a:gd name="T114" fmla="*/ 87 w 521"/>
                  <a:gd name="T115" fmla="*/ 146 h 468"/>
                  <a:gd name="T116" fmla="*/ 87 w 521"/>
                  <a:gd name="T117" fmla="*/ 41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1" h="468">
                    <a:moveTo>
                      <a:pt x="87" y="417"/>
                    </a:moveTo>
                    <a:lnTo>
                      <a:pt x="440" y="417"/>
                    </a:lnTo>
                    <a:lnTo>
                      <a:pt x="447" y="432"/>
                    </a:lnTo>
                    <a:lnTo>
                      <a:pt x="447" y="440"/>
                    </a:lnTo>
                    <a:lnTo>
                      <a:pt x="424" y="468"/>
                    </a:lnTo>
                    <a:lnTo>
                      <a:pt x="475" y="468"/>
                    </a:lnTo>
                    <a:lnTo>
                      <a:pt x="487" y="454"/>
                    </a:lnTo>
                    <a:lnTo>
                      <a:pt x="476" y="443"/>
                    </a:lnTo>
                    <a:lnTo>
                      <a:pt x="492" y="429"/>
                    </a:lnTo>
                    <a:lnTo>
                      <a:pt x="492" y="412"/>
                    </a:lnTo>
                    <a:lnTo>
                      <a:pt x="505" y="407"/>
                    </a:lnTo>
                    <a:lnTo>
                      <a:pt x="521" y="407"/>
                    </a:lnTo>
                    <a:lnTo>
                      <a:pt x="521" y="368"/>
                    </a:lnTo>
                    <a:lnTo>
                      <a:pt x="515" y="358"/>
                    </a:lnTo>
                    <a:lnTo>
                      <a:pt x="503" y="358"/>
                    </a:lnTo>
                    <a:lnTo>
                      <a:pt x="493" y="341"/>
                    </a:lnTo>
                    <a:lnTo>
                      <a:pt x="496" y="331"/>
                    </a:lnTo>
                    <a:lnTo>
                      <a:pt x="496" y="319"/>
                    </a:lnTo>
                    <a:lnTo>
                      <a:pt x="490" y="311"/>
                    </a:lnTo>
                    <a:lnTo>
                      <a:pt x="490" y="296"/>
                    </a:lnTo>
                    <a:lnTo>
                      <a:pt x="460" y="272"/>
                    </a:lnTo>
                    <a:lnTo>
                      <a:pt x="456" y="276"/>
                    </a:lnTo>
                    <a:lnTo>
                      <a:pt x="424" y="245"/>
                    </a:lnTo>
                    <a:lnTo>
                      <a:pt x="424" y="223"/>
                    </a:lnTo>
                    <a:lnTo>
                      <a:pt x="429" y="214"/>
                    </a:lnTo>
                    <a:lnTo>
                      <a:pt x="433" y="214"/>
                    </a:lnTo>
                    <a:lnTo>
                      <a:pt x="440" y="202"/>
                    </a:lnTo>
                    <a:lnTo>
                      <a:pt x="438" y="190"/>
                    </a:lnTo>
                    <a:lnTo>
                      <a:pt x="444" y="181"/>
                    </a:lnTo>
                    <a:lnTo>
                      <a:pt x="434" y="181"/>
                    </a:lnTo>
                    <a:lnTo>
                      <a:pt x="422" y="170"/>
                    </a:lnTo>
                    <a:lnTo>
                      <a:pt x="417" y="170"/>
                    </a:lnTo>
                    <a:lnTo>
                      <a:pt x="411" y="178"/>
                    </a:lnTo>
                    <a:lnTo>
                      <a:pt x="403" y="178"/>
                    </a:lnTo>
                    <a:lnTo>
                      <a:pt x="397" y="153"/>
                    </a:lnTo>
                    <a:lnTo>
                      <a:pt x="397" y="140"/>
                    </a:lnTo>
                    <a:lnTo>
                      <a:pt x="343" y="91"/>
                    </a:lnTo>
                    <a:lnTo>
                      <a:pt x="341" y="75"/>
                    </a:lnTo>
                    <a:lnTo>
                      <a:pt x="337" y="66"/>
                    </a:lnTo>
                    <a:lnTo>
                      <a:pt x="335" y="49"/>
                    </a:lnTo>
                    <a:lnTo>
                      <a:pt x="332" y="43"/>
                    </a:lnTo>
                    <a:lnTo>
                      <a:pt x="340" y="23"/>
                    </a:lnTo>
                    <a:lnTo>
                      <a:pt x="318" y="0"/>
                    </a:lnTo>
                    <a:lnTo>
                      <a:pt x="0" y="0"/>
                    </a:lnTo>
                    <a:lnTo>
                      <a:pt x="4" y="6"/>
                    </a:lnTo>
                    <a:lnTo>
                      <a:pt x="5" y="29"/>
                    </a:lnTo>
                    <a:lnTo>
                      <a:pt x="24" y="44"/>
                    </a:lnTo>
                    <a:lnTo>
                      <a:pt x="23" y="60"/>
                    </a:lnTo>
                    <a:lnTo>
                      <a:pt x="33" y="60"/>
                    </a:lnTo>
                    <a:lnTo>
                      <a:pt x="40" y="71"/>
                    </a:lnTo>
                    <a:lnTo>
                      <a:pt x="62" y="71"/>
                    </a:lnTo>
                    <a:lnTo>
                      <a:pt x="62" y="81"/>
                    </a:lnTo>
                    <a:lnTo>
                      <a:pt x="50" y="105"/>
                    </a:lnTo>
                    <a:lnTo>
                      <a:pt x="50" y="112"/>
                    </a:lnTo>
                    <a:lnTo>
                      <a:pt x="67" y="124"/>
                    </a:lnTo>
                    <a:lnTo>
                      <a:pt x="64" y="131"/>
                    </a:lnTo>
                    <a:lnTo>
                      <a:pt x="74" y="146"/>
                    </a:lnTo>
                    <a:lnTo>
                      <a:pt x="87" y="146"/>
                    </a:lnTo>
                    <a:lnTo>
                      <a:pt x="87" y="417"/>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1" name="Freeform 33">
                <a:extLst>
                  <a:ext uri="{FF2B5EF4-FFF2-40B4-BE49-F238E27FC236}">
                    <a16:creationId xmlns:a16="http://schemas.microsoft.com/office/drawing/2014/main" id="{F07F7B4A-CD6A-467F-A04D-3C2B19BEA49B}"/>
                  </a:ext>
                </a:extLst>
              </p:cNvPr>
              <p:cNvSpPr>
                <a:spLocks/>
              </p:cNvSpPr>
              <p:nvPr/>
            </p:nvSpPr>
            <p:spPr bwMode="auto">
              <a:xfrm>
                <a:off x="6438901" y="4079875"/>
                <a:ext cx="615950" cy="539750"/>
              </a:xfrm>
              <a:custGeom>
                <a:avLst/>
                <a:gdLst>
                  <a:gd name="T0" fmla="*/ 45 w 388"/>
                  <a:gd name="T1" fmla="*/ 340 h 340"/>
                  <a:gd name="T2" fmla="*/ 277 w 388"/>
                  <a:gd name="T3" fmla="*/ 340 h 340"/>
                  <a:gd name="T4" fmla="*/ 277 w 388"/>
                  <a:gd name="T5" fmla="*/ 333 h 340"/>
                  <a:gd name="T6" fmla="*/ 272 w 388"/>
                  <a:gd name="T7" fmla="*/ 328 h 340"/>
                  <a:gd name="T8" fmla="*/ 282 w 388"/>
                  <a:gd name="T9" fmla="*/ 322 h 340"/>
                  <a:gd name="T10" fmla="*/ 282 w 388"/>
                  <a:gd name="T11" fmla="*/ 312 h 340"/>
                  <a:gd name="T12" fmla="*/ 275 w 388"/>
                  <a:gd name="T13" fmla="*/ 306 h 340"/>
                  <a:gd name="T14" fmla="*/ 279 w 388"/>
                  <a:gd name="T15" fmla="*/ 300 h 340"/>
                  <a:gd name="T16" fmla="*/ 277 w 388"/>
                  <a:gd name="T17" fmla="*/ 296 h 340"/>
                  <a:gd name="T18" fmla="*/ 269 w 388"/>
                  <a:gd name="T19" fmla="*/ 292 h 340"/>
                  <a:gd name="T20" fmla="*/ 269 w 388"/>
                  <a:gd name="T21" fmla="*/ 285 h 340"/>
                  <a:gd name="T22" fmla="*/ 276 w 388"/>
                  <a:gd name="T23" fmla="*/ 277 h 340"/>
                  <a:gd name="T24" fmla="*/ 270 w 388"/>
                  <a:gd name="T25" fmla="*/ 273 h 340"/>
                  <a:gd name="T26" fmla="*/ 278 w 388"/>
                  <a:gd name="T27" fmla="*/ 266 h 340"/>
                  <a:gd name="T28" fmla="*/ 282 w 388"/>
                  <a:gd name="T29" fmla="*/ 264 h 340"/>
                  <a:gd name="T30" fmla="*/ 282 w 388"/>
                  <a:gd name="T31" fmla="*/ 248 h 340"/>
                  <a:gd name="T32" fmla="*/ 296 w 388"/>
                  <a:gd name="T33" fmla="*/ 239 h 340"/>
                  <a:gd name="T34" fmla="*/ 296 w 388"/>
                  <a:gd name="T35" fmla="*/ 231 h 340"/>
                  <a:gd name="T36" fmla="*/ 301 w 388"/>
                  <a:gd name="T37" fmla="*/ 228 h 340"/>
                  <a:gd name="T38" fmla="*/ 301 w 388"/>
                  <a:gd name="T39" fmla="*/ 221 h 340"/>
                  <a:gd name="T40" fmla="*/ 308 w 388"/>
                  <a:gd name="T41" fmla="*/ 216 h 340"/>
                  <a:gd name="T42" fmla="*/ 314 w 388"/>
                  <a:gd name="T43" fmla="*/ 213 h 340"/>
                  <a:gd name="T44" fmla="*/ 314 w 388"/>
                  <a:gd name="T45" fmla="*/ 208 h 340"/>
                  <a:gd name="T46" fmla="*/ 321 w 388"/>
                  <a:gd name="T47" fmla="*/ 208 h 340"/>
                  <a:gd name="T48" fmla="*/ 321 w 388"/>
                  <a:gd name="T49" fmla="*/ 181 h 340"/>
                  <a:gd name="T50" fmla="*/ 328 w 388"/>
                  <a:gd name="T51" fmla="*/ 181 h 340"/>
                  <a:gd name="T52" fmla="*/ 328 w 388"/>
                  <a:gd name="T53" fmla="*/ 163 h 340"/>
                  <a:gd name="T54" fmla="*/ 344 w 388"/>
                  <a:gd name="T55" fmla="*/ 163 h 340"/>
                  <a:gd name="T56" fmla="*/ 344 w 388"/>
                  <a:gd name="T57" fmla="*/ 150 h 340"/>
                  <a:gd name="T58" fmla="*/ 352 w 388"/>
                  <a:gd name="T59" fmla="*/ 142 h 340"/>
                  <a:gd name="T60" fmla="*/ 358 w 388"/>
                  <a:gd name="T61" fmla="*/ 128 h 340"/>
                  <a:gd name="T62" fmla="*/ 352 w 388"/>
                  <a:gd name="T63" fmla="*/ 114 h 340"/>
                  <a:gd name="T64" fmla="*/ 353 w 388"/>
                  <a:gd name="T65" fmla="*/ 108 h 340"/>
                  <a:gd name="T66" fmla="*/ 364 w 388"/>
                  <a:gd name="T67" fmla="*/ 108 h 340"/>
                  <a:gd name="T68" fmla="*/ 365 w 388"/>
                  <a:gd name="T69" fmla="*/ 95 h 340"/>
                  <a:gd name="T70" fmla="*/ 376 w 388"/>
                  <a:gd name="T71" fmla="*/ 85 h 340"/>
                  <a:gd name="T72" fmla="*/ 372 w 388"/>
                  <a:gd name="T73" fmla="*/ 76 h 340"/>
                  <a:gd name="T74" fmla="*/ 388 w 388"/>
                  <a:gd name="T75" fmla="*/ 68 h 340"/>
                  <a:gd name="T76" fmla="*/ 388 w 388"/>
                  <a:gd name="T77" fmla="*/ 51 h 340"/>
                  <a:gd name="T78" fmla="*/ 337 w 388"/>
                  <a:gd name="T79" fmla="*/ 51 h 340"/>
                  <a:gd name="T80" fmla="*/ 360 w 388"/>
                  <a:gd name="T81" fmla="*/ 23 h 340"/>
                  <a:gd name="T82" fmla="*/ 360 w 388"/>
                  <a:gd name="T83" fmla="*/ 15 h 340"/>
                  <a:gd name="T84" fmla="*/ 353 w 388"/>
                  <a:gd name="T85" fmla="*/ 0 h 340"/>
                  <a:gd name="T86" fmla="*/ 0 w 388"/>
                  <a:gd name="T87" fmla="*/ 0 h 340"/>
                  <a:gd name="T88" fmla="*/ 13 w 388"/>
                  <a:gd name="T89" fmla="*/ 101 h 340"/>
                  <a:gd name="T90" fmla="*/ 12 w 388"/>
                  <a:gd name="T91" fmla="*/ 277 h 340"/>
                  <a:gd name="T92" fmla="*/ 17 w 388"/>
                  <a:gd name="T93" fmla="*/ 283 h 340"/>
                  <a:gd name="T94" fmla="*/ 18 w 388"/>
                  <a:gd name="T95" fmla="*/ 288 h 340"/>
                  <a:gd name="T96" fmla="*/ 24 w 388"/>
                  <a:gd name="T97" fmla="*/ 288 h 340"/>
                  <a:gd name="T98" fmla="*/ 29 w 388"/>
                  <a:gd name="T99" fmla="*/ 283 h 340"/>
                  <a:gd name="T100" fmla="*/ 45 w 388"/>
                  <a:gd name="T101" fmla="*/ 283 h 340"/>
                  <a:gd name="T102" fmla="*/ 45 w 388"/>
                  <a:gd name="T103"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8" h="340">
                    <a:moveTo>
                      <a:pt x="45" y="340"/>
                    </a:moveTo>
                    <a:lnTo>
                      <a:pt x="277" y="340"/>
                    </a:lnTo>
                    <a:lnTo>
                      <a:pt x="277" y="333"/>
                    </a:lnTo>
                    <a:lnTo>
                      <a:pt x="272" y="328"/>
                    </a:lnTo>
                    <a:lnTo>
                      <a:pt x="282" y="322"/>
                    </a:lnTo>
                    <a:lnTo>
                      <a:pt x="282" y="312"/>
                    </a:lnTo>
                    <a:lnTo>
                      <a:pt x="275" y="306"/>
                    </a:lnTo>
                    <a:lnTo>
                      <a:pt x="279" y="300"/>
                    </a:lnTo>
                    <a:lnTo>
                      <a:pt x="277" y="296"/>
                    </a:lnTo>
                    <a:lnTo>
                      <a:pt x="269" y="292"/>
                    </a:lnTo>
                    <a:lnTo>
                      <a:pt x="269" y="285"/>
                    </a:lnTo>
                    <a:lnTo>
                      <a:pt x="276" y="277"/>
                    </a:lnTo>
                    <a:lnTo>
                      <a:pt x="270" y="273"/>
                    </a:lnTo>
                    <a:lnTo>
                      <a:pt x="278" y="266"/>
                    </a:lnTo>
                    <a:lnTo>
                      <a:pt x="282" y="264"/>
                    </a:lnTo>
                    <a:lnTo>
                      <a:pt x="282" y="248"/>
                    </a:lnTo>
                    <a:lnTo>
                      <a:pt x="296" y="239"/>
                    </a:lnTo>
                    <a:lnTo>
                      <a:pt x="296" y="231"/>
                    </a:lnTo>
                    <a:lnTo>
                      <a:pt x="301" y="228"/>
                    </a:lnTo>
                    <a:lnTo>
                      <a:pt x="301" y="221"/>
                    </a:lnTo>
                    <a:lnTo>
                      <a:pt x="308" y="216"/>
                    </a:lnTo>
                    <a:lnTo>
                      <a:pt x="314" y="213"/>
                    </a:lnTo>
                    <a:lnTo>
                      <a:pt x="314" y="208"/>
                    </a:lnTo>
                    <a:lnTo>
                      <a:pt x="321" y="208"/>
                    </a:lnTo>
                    <a:lnTo>
                      <a:pt x="321" y="181"/>
                    </a:lnTo>
                    <a:lnTo>
                      <a:pt x="328" y="181"/>
                    </a:lnTo>
                    <a:lnTo>
                      <a:pt x="328" y="163"/>
                    </a:lnTo>
                    <a:lnTo>
                      <a:pt x="344" y="163"/>
                    </a:lnTo>
                    <a:lnTo>
                      <a:pt x="344" y="150"/>
                    </a:lnTo>
                    <a:lnTo>
                      <a:pt x="352" y="142"/>
                    </a:lnTo>
                    <a:lnTo>
                      <a:pt x="358" y="128"/>
                    </a:lnTo>
                    <a:lnTo>
                      <a:pt x="352" y="114"/>
                    </a:lnTo>
                    <a:lnTo>
                      <a:pt x="353" y="108"/>
                    </a:lnTo>
                    <a:lnTo>
                      <a:pt x="364" y="108"/>
                    </a:lnTo>
                    <a:lnTo>
                      <a:pt x="365" y="95"/>
                    </a:lnTo>
                    <a:lnTo>
                      <a:pt x="376" y="85"/>
                    </a:lnTo>
                    <a:lnTo>
                      <a:pt x="372" y="76"/>
                    </a:lnTo>
                    <a:lnTo>
                      <a:pt x="388" y="68"/>
                    </a:lnTo>
                    <a:lnTo>
                      <a:pt x="388" y="51"/>
                    </a:lnTo>
                    <a:lnTo>
                      <a:pt x="337" y="51"/>
                    </a:lnTo>
                    <a:lnTo>
                      <a:pt x="360" y="23"/>
                    </a:lnTo>
                    <a:lnTo>
                      <a:pt x="360" y="15"/>
                    </a:lnTo>
                    <a:lnTo>
                      <a:pt x="353" y="0"/>
                    </a:lnTo>
                    <a:lnTo>
                      <a:pt x="0" y="0"/>
                    </a:lnTo>
                    <a:lnTo>
                      <a:pt x="13" y="101"/>
                    </a:lnTo>
                    <a:lnTo>
                      <a:pt x="12" y="277"/>
                    </a:lnTo>
                    <a:lnTo>
                      <a:pt x="17" y="283"/>
                    </a:lnTo>
                    <a:lnTo>
                      <a:pt x="18" y="288"/>
                    </a:lnTo>
                    <a:lnTo>
                      <a:pt x="24" y="288"/>
                    </a:lnTo>
                    <a:lnTo>
                      <a:pt x="29" y="283"/>
                    </a:lnTo>
                    <a:lnTo>
                      <a:pt x="45" y="283"/>
                    </a:lnTo>
                    <a:lnTo>
                      <a:pt x="45" y="34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2" name="Freeform 34">
                <a:extLst>
                  <a:ext uri="{FF2B5EF4-FFF2-40B4-BE49-F238E27FC236}">
                    <a16:creationId xmlns:a16="http://schemas.microsoft.com/office/drawing/2014/main" id="{D394CE68-9A57-4568-85EB-EA3A7C4CEAEA}"/>
                  </a:ext>
                </a:extLst>
              </p:cNvPr>
              <p:cNvSpPr>
                <a:spLocks/>
              </p:cNvSpPr>
              <p:nvPr/>
            </p:nvSpPr>
            <p:spPr bwMode="auto">
              <a:xfrm>
                <a:off x="6510338" y="4619625"/>
                <a:ext cx="623888" cy="584200"/>
              </a:xfrm>
              <a:custGeom>
                <a:avLst/>
                <a:gdLst>
                  <a:gd name="T0" fmla="*/ 266 w 449"/>
                  <a:gd name="T1" fmla="*/ 21 h 418"/>
                  <a:gd name="T2" fmla="*/ 271 w 449"/>
                  <a:gd name="T3" fmla="*/ 36 h 418"/>
                  <a:gd name="T4" fmla="*/ 275 w 449"/>
                  <a:gd name="T5" fmla="*/ 53 h 418"/>
                  <a:gd name="T6" fmla="*/ 279 w 449"/>
                  <a:gd name="T7" fmla="*/ 68 h 418"/>
                  <a:gd name="T8" fmla="*/ 269 w 449"/>
                  <a:gd name="T9" fmla="*/ 86 h 418"/>
                  <a:gd name="T10" fmla="*/ 268 w 449"/>
                  <a:gd name="T11" fmla="*/ 104 h 418"/>
                  <a:gd name="T12" fmla="*/ 255 w 449"/>
                  <a:gd name="T13" fmla="*/ 136 h 418"/>
                  <a:gd name="T14" fmla="*/ 234 w 449"/>
                  <a:gd name="T15" fmla="*/ 157 h 418"/>
                  <a:gd name="T16" fmla="*/ 221 w 449"/>
                  <a:gd name="T17" fmla="*/ 189 h 418"/>
                  <a:gd name="T18" fmla="*/ 221 w 449"/>
                  <a:gd name="T19" fmla="*/ 216 h 418"/>
                  <a:gd name="T20" fmla="*/ 382 w 449"/>
                  <a:gd name="T21" fmla="*/ 243 h 418"/>
                  <a:gd name="T22" fmla="*/ 404 w 449"/>
                  <a:gd name="T23" fmla="*/ 302 h 418"/>
                  <a:gd name="T24" fmla="*/ 372 w 449"/>
                  <a:gd name="T25" fmla="*/ 293 h 418"/>
                  <a:gd name="T26" fmla="*/ 335 w 449"/>
                  <a:gd name="T27" fmla="*/ 293 h 418"/>
                  <a:gd name="T28" fmla="*/ 329 w 449"/>
                  <a:gd name="T29" fmla="*/ 301 h 418"/>
                  <a:gd name="T30" fmla="*/ 359 w 449"/>
                  <a:gd name="T31" fmla="*/ 321 h 418"/>
                  <a:gd name="T32" fmla="*/ 387 w 449"/>
                  <a:gd name="T33" fmla="*/ 307 h 418"/>
                  <a:gd name="T34" fmla="*/ 383 w 449"/>
                  <a:gd name="T35" fmla="*/ 316 h 418"/>
                  <a:gd name="T36" fmla="*/ 412 w 449"/>
                  <a:gd name="T37" fmla="*/ 328 h 418"/>
                  <a:gd name="T38" fmla="*/ 426 w 449"/>
                  <a:gd name="T39" fmla="*/ 341 h 418"/>
                  <a:gd name="T40" fmla="*/ 416 w 449"/>
                  <a:gd name="T41" fmla="*/ 358 h 418"/>
                  <a:gd name="T42" fmla="*/ 397 w 449"/>
                  <a:gd name="T43" fmla="*/ 347 h 418"/>
                  <a:gd name="T44" fmla="*/ 393 w 449"/>
                  <a:gd name="T45" fmla="*/ 367 h 418"/>
                  <a:gd name="T46" fmla="*/ 423 w 449"/>
                  <a:gd name="T47" fmla="*/ 383 h 418"/>
                  <a:gd name="T48" fmla="*/ 436 w 449"/>
                  <a:gd name="T49" fmla="*/ 418 h 418"/>
                  <a:gd name="T50" fmla="*/ 410 w 449"/>
                  <a:gd name="T51" fmla="*/ 398 h 418"/>
                  <a:gd name="T52" fmla="*/ 375 w 449"/>
                  <a:gd name="T53" fmla="*/ 376 h 418"/>
                  <a:gd name="T54" fmla="*/ 360 w 449"/>
                  <a:gd name="T55" fmla="*/ 398 h 418"/>
                  <a:gd name="T56" fmla="*/ 346 w 449"/>
                  <a:gd name="T57" fmla="*/ 399 h 418"/>
                  <a:gd name="T58" fmla="*/ 312 w 449"/>
                  <a:gd name="T59" fmla="*/ 400 h 418"/>
                  <a:gd name="T60" fmla="*/ 288 w 449"/>
                  <a:gd name="T61" fmla="*/ 397 h 418"/>
                  <a:gd name="T62" fmla="*/ 285 w 449"/>
                  <a:gd name="T63" fmla="*/ 400 h 418"/>
                  <a:gd name="T64" fmla="*/ 268 w 449"/>
                  <a:gd name="T65" fmla="*/ 401 h 418"/>
                  <a:gd name="T66" fmla="*/ 261 w 449"/>
                  <a:gd name="T67" fmla="*/ 390 h 418"/>
                  <a:gd name="T68" fmla="*/ 258 w 449"/>
                  <a:gd name="T69" fmla="*/ 376 h 418"/>
                  <a:gd name="T70" fmla="*/ 242 w 449"/>
                  <a:gd name="T71" fmla="*/ 378 h 418"/>
                  <a:gd name="T72" fmla="*/ 237 w 449"/>
                  <a:gd name="T73" fmla="*/ 356 h 418"/>
                  <a:gd name="T74" fmla="*/ 202 w 449"/>
                  <a:gd name="T75" fmla="*/ 347 h 418"/>
                  <a:gd name="T76" fmla="*/ 192 w 449"/>
                  <a:gd name="T77" fmla="*/ 324 h 418"/>
                  <a:gd name="T78" fmla="*/ 175 w 449"/>
                  <a:gd name="T79" fmla="*/ 345 h 418"/>
                  <a:gd name="T80" fmla="*/ 194 w 449"/>
                  <a:gd name="T81" fmla="*/ 359 h 418"/>
                  <a:gd name="T82" fmla="*/ 206 w 449"/>
                  <a:gd name="T83" fmla="*/ 375 h 418"/>
                  <a:gd name="T84" fmla="*/ 171 w 449"/>
                  <a:gd name="T85" fmla="*/ 365 h 418"/>
                  <a:gd name="T86" fmla="*/ 112 w 449"/>
                  <a:gd name="T87" fmla="*/ 357 h 418"/>
                  <a:gd name="T88" fmla="*/ 27 w 449"/>
                  <a:gd name="T89" fmla="*/ 349 h 418"/>
                  <a:gd name="T90" fmla="*/ 31 w 449"/>
                  <a:gd name="T91" fmla="*/ 261 h 418"/>
                  <a:gd name="T92" fmla="*/ 35 w 449"/>
                  <a:gd name="T93" fmla="*/ 185 h 418"/>
                  <a:gd name="T94" fmla="*/ 0 w 449"/>
                  <a:gd name="T95" fmla="*/ 11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9" h="418">
                    <a:moveTo>
                      <a:pt x="265" y="0"/>
                    </a:moveTo>
                    <a:cubicBezTo>
                      <a:pt x="265" y="10"/>
                      <a:pt x="265" y="10"/>
                      <a:pt x="265" y="10"/>
                    </a:cubicBezTo>
                    <a:cubicBezTo>
                      <a:pt x="268" y="16"/>
                      <a:pt x="268" y="16"/>
                      <a:pt x="268" y="16"/>
                    </a:cubicBezTo>
                    <a:cubicBezTo>
                      <a:pt x="266" y="21"/>
                      <a:pt x="266" y="21"/>
                      <a:pt x="266" y="21"/>
                    </a:cubicBezTo>
                    <a:cubicBezTo>
                      <a:pt x="261" y="27"/>
                      <a:pt x="261" y="27"/>
                      <a:pt x="261" y="27"/>
                    </a:cubicBezTo>
                    <a:cubicBezTo>
                      <a:pt x="261" y="30"/>
                      <a:pt x="261" y="30"/>
                      <a:pt x="261" y="30"/>
                    </a:cubicBezTo>
                    <a:cubicBezTo>
                      <a:pt x="271" y="30"/>
                      <a:pt x="271" y="30"/>
                      <a:pt x="271" y="30"/>
                    </a:cubicBezTo>
                    <a:cubicBezTo>
                      <a:pt x="271" y="36"/>
                      <a:pt x="271" y="36"/>
                      <a:pt x="271" y="36"/>
                    </a:cubicBezTo>
                    <a:cubicBezTo>
                      <a:pt x="271" y="40"/>
                      <a:pt x="271" y="40"/>
                      <a:pt x="271" y="40"/>
                    </a:cubicBezTo>
                    <a:cubicBezTo>
                      <a:pt x="266" y="40"/>
                      <a:pt x="266" y="40"/>
                      <a:pt x="266" y="40"/>
                    </a:cubicBezTo>
                    <a:cubicBezTo>
                      <a:pt x="266" y="45"/>
                      <a:pt x="266" y="45"/>
                      <a:pt x="266" y="45"/>
                    </a:cubicBezTo>
                    <a:cubicBezTo>
                      <a:pt x="275" y="53"/>
                      <a:pt x="275" y="53"/>
                      <a:pt x="275" y="53"/>
                    </a:cubicBezTo>
                    <a:cubicBezTo>
                      <a:pt x="272" y="53"/>
                      <a:pt x="272" y="53"/>
                      <a:pt x="272" y="53"/>
                    </a:cubicBezTo>
                    <a:cubicBezTo>
                      <a:pt x="271" y="59"/>
                      <a:pt x="271" y="59"/>
                      <a:pt x="271" y="59"/>
                    </a:cubicBezTo>
                    <a:cubicBezTo>
                      <a:pt x="279" y="59"/>
                      <a:pt x="279" y="59"/>
                      <a:pt x="279" y="59"/>
                    </a:cubicBezTo>
                    <a:cubicBezTo>
                      <a:pt x="279" y="68"/>
                      <a:pt x="279" y="68"/>
                      <a:pt x="279" y="68"/>
                    </a:cubicBezTo>
                    <a:cubicBezTo>
                      <a:pt x="281" y="74"/>
                      <a:pt x="281" y="74"/>
                      <a:pt x="281" y="74"/>
                    </a:cubicBezTo>
                    <a:cubicBezTo>
                      <a:pt x="277" y="78"/>
                      <a:pt x="277" y="78"/>
                      <a:pt x="277" y="78"/>
                    </a:cubicBezTo>
                    <a:cubicBezTo>
                      <a:pt x="275" y="86"/>
                      <a:pt x="275" y="86"/>
                      <a:pt x="275" y="86"/>
                    </a:cubicBezTo>
                    <a:cubicBezTo>
                      <a:pt x="269" y="86"/>
                      <a:pt x="269" y="86"/>
                      <a:pt x="269" y="86"/>
                    </a:cubicBezTo>
                    <a:cubicBezTo>
                      <a:pt x="263" y="86"/>
                      <a:pt x="263" y="86"/>
                      <a:pt x="263" y="86"/>
                    </a:cubicBezTo>
                    <a:cubicBezTo>
                      <a:pt x="261" y="93"/>
                      <a:pt x="261" y="93"/>
                      <a:pt x="261" y="93"/>
                    </a:cubicBezTo>
                    <a:cubicBezTo>
                      <a:pt x="267" y="98"/>
                      <a:pt x="267" y="98"/>
                      <a:pt x="267" y="98"/>
                    </a:cubicBezTo>
                    <a:cubicBezTo>
                      <a:pt x="268" y="104"/>
                      <a:pt x="268" y="104"/>
                      <a:pt x="268" y="104"/>
                    </a:cubicBezTo>
                    <a:cubicBezTo>
                      <a:pt x="261" y="111"/>
                      <a:pt x="261" y="111"/>
                      <a:pt x="261" y="111"/>
                    </a:cubicBezTo>
                    <a:cubicBezTo>
                      <a:pt x="258" y="117"/>
                      <a:pt x="258" y="117"/>
                      <a:pt x="258" y="117"/>
                    </a:cubicBezTo>
                    <a:cubicBezTo>
                      <a:pt x="258" y="126"/>
                      <a:pt x="258" y="126"/>
                      <a:pt x="258" y="126"/>
                    </a:cubicBezTo>
                    <a:cubicBezTo>
                      <a:pt x="255" y="136"/>
                      <a:pt x="255" y="136"/>
                      <a:pt x="255" y="136"/>
                    </a:cubicBezTo>
                    <a:cubicBezTo>
                      <a:pt x="244" y="136"/>
                      <a:pt x="244" y="136"/>
                      <a:pt x="244" y="136"/>
                    </a:cubicBezTo>
                    <a:cubicBezTo>
                      <a:pt x="244" y="147"/>
                      <a:pt x="244" y="147"/>
                      <a:pt x="244" y="147"/>
                    </a:cubicBezTo>
                    <a:cubicBezTo>
                      <a:pt x="237" y="152"/>
                      <a:pt x="237" y="152"/>
                      <a:pt x="237" y="152"/>
                    </a:cubicBezTo>
                    <a:cubicBezTo>
                      <a:pt x="234" y="157"/>
                      <a:pt x="234" y="157"/>
                      <a:pt x="234" y="157"/>
                    </a:cubicBezTo>
                    <a:cubicBezTo>
                      <a:pt x="234" y="169"/>
                      <a:pt x="234" y="169"/>
                      <a:pt x="234" y="169"/>
                    </a:cubicBezTo>
                    <a:cubicBezTo>
                      <a:pt x="231" y="178"/>
                      <a:pt x="231" y="178"/>
                      <a:pt x="231" y="178"/>
                    </a:cubicBezTo>
                    <a:cubicBezTo>
                      <a:pt x="231" y="186"/>
                      <a:pt x="231" y="186"/>
                      <a:pt x="231" y="186"/>
                    </a:cubicBezTo>
                    <a:cubicBezTo>
                      <a:pt x="221" y="189"/>
                      <a:pt x="221" y="189"/>
                      <a:pt x="221" y="189"/>
                    </a:cubicBezTo>
                    <a:cubicBezTo>
                      <a:pt x="221" y="197"/>
                      <a:pt x="221" y="197"/>
                      <a:pt x="221" y="197"/>
                    </a:cubicBezTo>
                    <a:cubicBezTo>
                      <a:pt x="226" y="202"/>
                      <a:pt x="226" y="202"/>
                      <a:pt x="226" y="202"/>
                    </a:cubicBezTo>
                    <a:cubicBezTo>
                      <a:pt x="226" y="209"/>
                      <a:pt x="226" y="209"/>
                      <a:pt x="226" y="209"/>
                    </a:cubicBezTo>
                    <a:cubicBezTo>
                      <a:pt x="221" y="216"/>
                      <a:pt x="221" y="216"/>
                      <a:pt x="221" y="216"/>
                    </a:cubicBezTo>
                    <a:cubicBezTo>
                      <a:pt x="392" y="216"/>
                      <a:pt x="392" y="216"/>
                      <a:pt x="392" y="216"/>
                    </a:cubicBezTo>
                    <a:cubicBezTo>
                      <a:pt x="392" y="227"/>
                      <a:pt x="392" y="227"/>
                      <a:pt x="392" y="227"/>
                    </a:cubicBezTo>
                    <a:cubicBezTo>
                      <a:pt x="385" y="237"/>
                      <a:pt x="385" y="237"/>
                      <a:pt x="385" y="237"/>
                    </a:cubicBezTo>
                    <a:cubicBezTo>
                      <a:pt x="382" y="243"/>
                      <a:pt x="382" y="243"/>
                      <a:pt x="382" y="243"/>
                    </a:cubicBezTo>
                    <a:cubicBezTo>
                      <a:pt x="382" y="251"/>
                      <a:pt x="382" y="251"/>
                      <a:pt x="382" y="251"/>
                    </a:cubicBezTo>
                    <a:cubicBezTo>
                      <a:pt x="398" y="276"/>
                      <a:pt x="398" y="276"/>
                      <a:pt x="398" y="276"/>
                    </a:cubicBezTo>
                    <a:cubicBezTo>
                      <a:pt x="402" y="291"/>
                      <a:pt x="402" y="291"/>
                      <a:pt x="402" y="291"/>
                    </a:cubicBezTo>
                    <a:cubicBezTo>
                      <a:pt x="404" y="302"/>
                      <a:pt x="404" y="302"/>
                      <a:pt x="404" y="302"/>
                    </a:cubicBezTo>
                    <a:cubicBezTo>
                      <a:pt x="396" y="305"/>
                      <a:pt x="396" y="305"/>
                      <a:pt x="396" y="305"/>
                    </a:cubicBezTo>
                    <a:cubicBezTo>
                      <a:pt x="392" y="303"/>
                      <a:pt x="392" y="303"/>
                      <a:pt x="392" y="303"/>
                    </a:cubicBezTo>
                    <a:cubicBezTo>
                      <a:pt x="380" y="295"/>
                      <a:pt x="380" y="295"/>
                      <a:pt x="380" y="295"/>
                    </a:cubicBezTo>
                    <a:cubicBezTo>
                      <a:pt x="372" y="293"/>
                      <a:pt x="372" y="293"/>
                      <a:pt x="372" y="293"/>
                    </a:cubicBezTo>
                    <a:cubicBezTo>
                      <a:pt x="361" y="281"/>
                      <a:pt x="361" y="281"/>
                      <a:pt x="361" y="281"/>
                    </a:cubicBezTo>
                    <a:cubicBezTo>
                      <a:pt x="353" y="279"/>
                      <a:pt x="353" y="279"/>
                      <a:pt x="353" y="279"/>
                    </a:cubicBezTo>
                    <a:cubicBezTo>
                      <a:pt x="348" y="281"/>
                      <a:pt x="348" y="281"/>
                      <a:pt x="348" y="281"/>
                    </a:cubicBezTo>
                    <a:cubicBezTo>
                      <a:pt x="335" y="293"/>
                      <a:pt x="335" y="293"/>
                      <a:pt x="335" y="293"/>
                    </a:cubicBezTo>
                    <a:cubicBezTo>
                      <a:pt x="328" y="291"/>
                      <a:pt x="328" y="291"/>
                      <a:pt x="328" y="291"/>
                    </a:cubicBezTo>
                    <a:cubicBezTo>
                      <a:pt x="321" y="295"/>
                      <a:pt x="321" y="295"/>
                      <a:pt x="321" y="295"/>
                    </a:cubicBezTo>
                    <a:cubicBezTo>
                      <a:pt x="322" y="301"/>
                      <a:pt x="322" y="301"/>
                      <a:pt x="322" y="301"/>
                    </a:cubicBezTo>
                    <a:cubicBezTo>
                      <a:pt x="329" y="301"/>
                      <a:pt x="329" y="301"/>
                      <a:pt x="329" y="301"/>
                    </a:cubicBezTo>
                    <a:cubicBezTo>
                      <a:pt x="334" y="308"/>
                      <a:pt x="334" y="308"/>
                      <a:pt x="334" y="308"/>
                    </a:cubicBezTo>
                    <a:cubicBezTo>
                      <a:pt x="339" y="314"/>
                      <a:pt x="339" y="314"/>
                      <a:pt x="339" y="314"/>
                    </a:cubicBezTo>
                    <a:cubicBezTo>
                      <a:pt x="345" y="318"/>
                      <a:pt x="345" y="318"/>
                      <a:pt x="345" y="318"/>
                    </a:cubicBezTo>
                    <a:cubicBezTo>
                      <a:pt x="359" y="321"/>
                      <a:pt x="359" y="321"/>
                      <a:pt x="359" y="321"/>
                    </a:cubicBezTo>
                    <a:cubicBezTo>
                      <a:pt x="369" y="318"/>
                      <a:pt x="369" y="318"/>
                      <a:pt x="369" y="318"/>
                    </a:cubicBezTo>
                    <a:cubicBezTo>
                      <a:pt x="374" y="312"/>
                      <a:pt x="374" y="312"/>
                      <a:pt x="374" y="312"/>
                    </a:cubicBezTo>
                    <a:cubicBezTo>
                      <a:pt x="379" y="306"/>
                      <a:pt x="379" y="306"/>
                      <a:pt x="379" y="306"/>
                    </a:cubicBezTo>
                    <a:cubicBezTo>
                      <a:pt x="387" y="307"/>
                      <a:pt x="387" y="307"/>
                      <a:pt x="387" y="307"/>
                    </a:cubicBezTo>
                    <a:cubicBezTo>
                      <a:pt x="392" y="307"/>
                      <a:pt x="392" y="307"/>
                      <a:pt x="392" y="307"/>
                    </a:cubicBezTo>
                    <a:cubicBezTo>
                      <a:pt x="397" y="311"/>
                      <a:pt x="397" y="311"/>
                      <a:pt x="397" y="311"/>
                    </a:cubicBezTo>
                    <a:cubicBezTo>
                      <a:pt x="395" y="316"/>
                      <a:pt x="395" y="316"/>
                      <a:pt x="395" y="316"/>
                    </a:cubicBezTo>
                    <a:cubicBezTo>
                      <a:pt x="383" y="316"/>
                      <a:pt x="383" y="316"/>
                      <a:pt x="383" y="316"/>
                    </a:cubicBezTo>
                    <a:cubicBezTo>
                      <a:pt x="381" y="321"/>
                      <a:pt x="381" y="321"/>
                      <a:pt x="381" y="321"/>
                    </a:cubicBezTo>
                    <a:cubicBezTo>
                      <a:pt x="396" y="334"/>
                      <a:pt x="396" y="334"/>
                      <a:pt x="396" y="334"/>
                    </a:cubicBezTo>
                    <a:cubicBezTo>
                      <a:pt x="404" y="334"/>
                      <a:pt x="404" y="334"/>
                      <a:pt x="404" y="334"/>
                    </a:cubicBezTo>
                    <a:cubicBezTo>
                      <a:pt x="412" y="328"/>
                      <a:pt x="412" y="328"/>
                      <a:pt x="412" y="328"/>
                    </a:cubicBezTo>
                    <a:cubicBezTo>
                      <a:pt x="412" y="322"/>
                      <a:pt x="412" y="322"/>
                      <a:pt x="412" y="322"/>
                    </a:cubicBezTo>
                    <a:cubicBezTo>
                      <a:pt x="418" y="314"/>
                      <a:pt x="418" y="314"/>
                      <a:pt x="418" y="314"/>
                    </a:cubicBezTo>
                    <a:cubicBezTo>
                      <a:pt x="426" y="334"/>
                      <a:pt x="426" y="334"/>
                      <a:pt x="426" y="334"/>
                    </a:cubicBezTo>
                    <a:cubicBezTo>
                      <a:pt x="426" y="341"/>
                      <a:pt x="426" y="341"/>
                      <a:pt x="426" y="341"/>
                    </a:cubicBezTo>
                    <a:cubicBezTo>
                      <a:pt x="413" y="343"/>
                      <a:pt x="413" y="343"/>
                      <a:pt x="413" y="343"/>
                    </a:cubicBezTo>
                    <a:cubicBezTo>
                      <a:pt x="413" y="348"/>
                      <a:pt x="413" y="348"/>
                      <a:pt x="413" y="348"/>
                    </a:cubicBezTo>
                    <a:cubicBezTo>
                      <a:pt x="417" y="352"/>
                      <a:pt x="417" y="352"/>
                      <a:pt x="417" y="352"/>
                    </a:cubicBezTo>
                    <a:cubicBezTo>
                      <a:pt x="416" y="358"/>
                      <a:pt x="416" y="358"/>
                      <a:pt x="416" y="358"/>
                    </a:cubicBezTo>
                    <a:cubicBezTo>
                      <a:pt x="410" y="358"/>
                      <a:pt x="410" y="358"/>
                      <a:pt x="410" y="358"/>
                    </a:cubicBezTo>
                    <a:cubicBezTo>
                      <a:pt x="407" y="353"/>
                      <a:pt x="407" y="353"/>
                      <a:pt x="407" y="353"/>
                    </a:cubicBezTo>
                    <a:cubicBezTo>
                      <a:pt x="405" y="347"/>
                      <a:pt x="405" y="347"/>
                      <a:pt x="405" y="347"/>
                    </a:cubicBezTo>
                    <a:cubicBezTo>
                      <a:pt x="397" y="347"/>
                      <a:pt x="397" y="347"/>
                      <a:pt x="397" y="347"/>
                    </a:cubicBezTo>
                    <a:cubicBezTo>
                      <a:pt x="392" y="348"/>
                      <a:pt x="392" y="348"/>
                      <a:pt x="392" y="348"/>
                    </a:cubicBezTo>
                    <a:cubicBezTo>
                      <a:pt x="388" y="352"/>
                      <a:pt x="388" y="352"/>
                      <a:pt x="388" y="352"/>
                    </a:cubicBezTo>
                    <a:cubicBezTo>
                      <a:pt x="388" y="358"/>
                      <a:pt x="388" y="358"/>
                      <a:pt x="388" y="358"/>
                    </a:cubicBezTo>
                    <a:cubicBezTo>
                      <a:pt x="393" y="367"/>
                      <a:pt x="393" y="367"/>
                      <a:pt x="393" y="367"/>
                    </a:cubicBezTo>
                    <a:cubicBezTo>
                      <a:pt x="400" y="373"/>
                      <a:pt x="400" y="373"/>
                      <a:pt x="400" y="373"/>
                    </a:cubicBezTo>
                    <a:cubicBezTo>
                      <a:pt x="408" y="376"/>
                      <a:pt x="408" y="376"/>
                      <a:pt x="408" y="376"/>
                    </a:cubicBezTo>
                    <a:cubicBezTo>
                      <a:pt x="416" y="380"/>
                      <a:pt x="416" y="380"/>
                      <a:pt x="416" y="380"/>
                    </a:cubicBezTo>
                    <a:cubicBezTo>
                      <a:pt x="423" y="383"/>
                      <a:pt x="423" y="383"/>
                      <a:pt x="423" y="383"/>
                    </a:cubicBezTo>
                    <a:cubicBezTo>
                      <a:pt x="423" y="383"/>
                      <a:pt x="438" y="391"/>
                      <a:pt x="440" y="391"/>
                    </a:cubicBezTo>
                    <a:cubicBezTo>
                      <a:pt x="441" y="391"/>
                      <a:pt x="449" y="403"/>
                      <a:pt x="449" y="403"/>
                    </a:cubicBezTo>
                    <a:cubicBezTo>
                      <a:pt x="449" y="418"/>
                      <a:pt x="449" y="418"/>
                      <a:pt x="449" y="418"/>
                    </a:cubicBezTo>
                    <a:cubicBezTo>
                      <a:pt x="436" y="418"/>
                      <a:pt x="436" y="418"/>
                      <a:pt x="436" y="418"/>
                    </a:cubicBezTo>
                    <a:cubicBezTo>
                      <a:pt x="431" y="411"/>
                      <a:pt x="431" y="411"/>
                      <a:pt x="431" y="411"/>
                    </a:cubicBezTo>
                    <a:cubicBezTo>
                      <a:pt x="430" y="405"/>
                      <a:pt x="430" y="405"/>
                      <a:pt x="430" y="405"/>
                    </a:cubicBezTo>
                    <a:cubicBezTo>
                      <a:pt x="422" y="402"/>
                      <a:pt x="422" y="402"/>
                      <a:pt x="422" y="402"/>
                    </a:cubicBezTo>
                    <a:cubicBezTo>
                      <a:pt x="410" y="398"/>
                      <a:pt x="410" y="398"/>
                      <a:pt x="410" y="398"/>
                    </a:cubicBezTo>
                    <a:cubicBezTo>
                      <a:pt x="400" y="392"/>
                      <a:pt x="400" y="392"/>
                      <a:pt x="400" y="392"/>
                    </a:cubicBezTo>
                    <a:cubicBezTo>
                      <a:pt x="391" y="384"/>
                      <a:pt x="391" y="384"/>
                      <a:pt x="391" y="384"/>
                    </a:cubicBezTo>
                    <a:cubicBezTo>
                      <a:pt x="383" y="378"/>
                      <a:pt x="383" y="378"/>
                      <a:pt x="383" y="378"/>
                    </a:cubicBezTo>
                    <a:cubicBezTo>
                      <a:pt x="375" y="376"/>
                      <a:pt x="375" y="376"/>
                      <a:pt x="375" y="376"/>
                    </a:cubicBezTo>
                    <a:cubicBezTo>
                      <a:pt x="365" y="377"/>
                      <a:pt x="365" y="377"/>
                      <a:pt x="365" y="377"/>
                    </a:cubicBezTo>
                    <a:cubicBezTo>
                      <a:pt x="362" y="382"/>
                      <a:pt x="362" y="382"/>
                      <a:pt x="362" y="382"/>
                    </a:cubicBezTo>
                    <a:cubicBezTo>
                      <a:pt x="361" y="391"/>
                      <a:pt x="361" y="391"/>
                      <a:pt x="361" y="391"/>
                    </a:cubicBezTo>
                    <a:cubicBezTo>
                      <a:pt x="360" y="398"/>
                      <a:pt x="360" y="398"/>
                      <a:pt x="360" y="398"/>
                    </a:cubicBezTo>
                    <a:cubicBezTo>
                      <a:pt x="358" y="409"/>
                      <a:pt x="358" y="409"/>
                      <a:pt x="358" y="409"/>
                    </a:cubicBezTo>
                    <a:cubicBezTo>
                      <a:pt x="350" y="418"/>
                      <a:pt x="350" y="418"/>
                      <a:pt x="350" y="418"/>
                    </a:cubicBezTo>
                    <a:cubicBezTo>
                      <a:pt x="343" y="414"/>
                      <a:pt x="343" y="414"/>
                      <a:pt x="343" y="414"/>
                    </a:cubicBezTo>
                    <a:cubicBezTo>
                      <a:pt x="346" y="399"/>
                      <a:pt x="346" y="399"/>
                      <a:pt x="346" y="399"/>
                    </a:cubicBezTo>
                    <a:cubicBezTo>
                      <a:pt x="335" y="392"/>
                      <a:pt x="335" y="392"/>
                      <a:pt x="335" y="392"/>
                    </a:cubicBezTo>
                    <a:cubicBezTo>
                      <a:pt x="324" y="390"/>
                      <a:pt x="324" y="390"/>
                      <a:pt x="324" y="390"/>
                    </a:cubicBezTo>
                    <a:cubicBezTo>
                      <a:pt x="315" y="393"/>
                      <a:pt x="315" y="393"/>
                      <a:pt x="315" y="393"/>
                    </a:cubicBezTo>
                    <a:cubicBezTo>
                      <a:pt x="312" y="400"/>
                      <a:pt x="312" y="400"/>
                      <a:pt x="312" y="400"/>
                    </a:cubicBezTo>
                    <a:cubicBezTo>
                      <a:pt x="306" y="410"/>
                      <a:pt x="306" y="410"/>
                      <a:pt x="306" y="410"/>
                    </a:cubicBezTo>
                    <a:cubicBezTo>
                      <a:pt x="299" y="412"/>
                      <a:pt x="299" y="412"/>
                      <a:pt x="299" y="412"/>
                    </a:cubicBezTo>
                    <a:cubicBezTo>
                      <a:pt x="294" y="403"/>
                      <a:pt x="294" y="403"/>
                      <a:pt x="294" y="403"/>
                    </a:cubicBezTo>
                    <a:cubicBezTo>
                      <a:pt x="288" y="397"/>
                      <a:pt x="288" y="397"/>
                      <a:pt x="288" y="397"/>
                    </a:cubicBezTo>
                    <a:cubicBezTo>
                      <a:pt x="281" y="389"/>
                      <a:pt x="281" y="389"/>
                      <a:pt x="281" y="389"/>
                    </a:cubicBezTo>
                    <a:cubicBezTo>
                      <a:pt x="275" y="391"/>
                      <a:pt x="275" y="391"/>
                      <a:pt x="275" y="391"/>
                    </a:cubicBezTo>
                    <a:cubicBezTo>
                      <a:pt x="277" y="396"/>
                      <a:pt x="277" y="396"/>
                      <a:pt x="277" y="396"/>
                    </a:cubicBezTo>
                    <a:cubicBezTo>
                      <a:pt x="285" y="400"/>
                      <a:pt x="285" y="400"/>
                      <a:pt x="285" y="400"/>
                    </a:cubicBezTo>
                    <a:cubicBezTo>
                      <a:pt x="289" y="406"/>
                      <a:pt x="289" y="406"/>
                      <a:pt x="289" y="406"/>
                    </a:cubicBezTo>
                    <a:cubicBezTo>
                      <a:pt x="287" y="411"/>
                      <a:pt x="287" y="411"/>
                      <a:pt x="287" y="411"/>
                    </a:cubicBezTo>
                    <a:cubicBezTo>
                      <a:pt x="276" y="406"/>
                      <a:pt x="276" y="406"/>
                      <a:pt x="276" y="406"/>
                    </a:cubicBezTo>
                    <a:cubicBezTo>
                      <a:pt x="268" y="401"/>
                      <a:pt x="268" y="401"/>
                      <a:pt x="268" y="401"/>
                    </a:cubicBezTo>
                    <a:cubicBezTo>
                      <a:pt x="261" y="400"/>
                      <a:pt x="261" y="400"/>
                      <a:pt x="261" y="400"/>
                    </a:cubicBezTo>
                    <a:cubicBezTo>
                      <a:pt x="252" y="396"/>
                      <a:pt x="252" y="396"/>
                      <a:pt x="252" y="396"/>
                    </a:cubicBezTo>
                    <a:cubicBezTo>
                      <a:pt x="254" y="390"/>
                      <a:pt x="254" y="390"/>
                      <a:pt x="254" y="390"/>
                    </a:cubicBezTo>
                    <a:cubicBezTo>
                      <a:pt x="261" y="390"/>
                      <a:pt x="261" y="390"/>
                      <a:pt x="261" y="390"/>
                    </a:cubicBezTo>
                    <a:cubicBezTo>
                      <a:pt x="264" y="393"/>
                      <a:pt x="264" y="393"/>
                      <a:pt x="264" y="393"/>
                    </a:cubicBezTo>
                    <a:cubicBezTo>
                      <a:pt x="266" y="391"/>
                      <a:pt x="266" y="391"/>
                      <a:pt x="266" y="391"/>
                    </a:cubicBezTo>
                    <a:cubicBezTo>
                      <a:pt x="261" y="383"/>
                      <a:pt x="261" y="383"/>
                      <a:pt x="261" y="383"/>
                    </a:cubicBezTo>
                    <a:cubicBezTo>
                      <a:pt x="258" y="376"/>
                      <a:pt x="258" y="376"/>
                      <a:pt x="258" y="376"/>
                    </a:cubicBezTo>
                    <a:cubicBezTo>
                      <a:pt x="255" y="368"/>
                      <a:pt x="255" y="368"/>
                      <a:pt x="255" y="368"/>
                    </a:cubicBezTo>
                    <a:cubicBezTo>
                      <a:pt x="250" y="368"/>
                      <a:pt x="250" y="368"/>
                      <a:pt x="250" y="368"/>
                    </a:cubicBezTo>
                    <a:cubicBezTo>
                      <a:pt x="249" y="377"/>
                      <a:pt x="249" y="377"/>
                      <a:pt x="249" y="377"/>
                    </a:cubicBezTo>
                    <a:cubicBezTo>
                      <a:pt x="242" y="378"/>
                      <a:pt x="242" y="378"/>
                      <a:pt x="242" y="378"/>
                    </a:cubicBezTo>
                    <a:cubicBezTo>
                      <a:pt x="236" y="372"/>
                      <a:pt x="236" y="372"/>
                      <a:pt x="236" y="372"/>
                    </a:cubicBezTo>
                    <a:cubicBezTo>
                      <a:pt x="231" y="368"/>
                      <a:pt x="231" y="368"/>
                      <a:pt x="231" y="368"/>
                    </a:cubicBezTo>
                    <a:cubicBezTo>
                      <a:pt x="242" y="360"/>
                      <a:pt x="242" y="360"/>
                      <a:pt x="242" y="360"/>
                    </a:cubicBezTo>
                    <a:cubicBezTo>
                      <a:pt x="237" y="356"/>
                      <a:pt x="237" y="356"/>
                      <a:pt x="237" y="356"/>
                    </a:cubicBezTo>
                    <a:cubicBezTo>
                      <a:pt x="229" y="359"/>
                      <a:pt x="229" y="359"/>
                      <a:pt x="229" y="359"/>
                    </a:cubicBezTo>
                    <a:cubicBezTo>
                      <a:pt x="221" y="359"/>
                      <a:pt x="221" y="359"/>
                      <a:pt x="221" y="359"/>
                    </a:cubicBezTo>
                    <a:cubicBezTo>
                      <a:pt x="221" y="348"/>
                      <a:pt x="221" y="348"/>
                      <a:pt x="221" y="348"/>
                    </a:cubicBezTo>
                    <a:cubicBezTo>
                      <a:pt x="202" y="347"/>
                      <a:pt x="202" y="347"/>
                      <a:pt x="202" y="347"/>
                    </a:cubicBezTo>
                    <a:cubicBezTo>
                      <a:pt x="202" y="339"/>
                      <a:pt x="202" y="339"/>
                      <a:pt x="202" y="339"/>
                    </a:cubicBezTo>
                    <a:cubicBezTo>
                      <a:pt x="205" y="333"/>
                      <a:pt x="205" y="333"/>
                      <a:pt x="205" y="333"/>
                    </a:cubicBezTo>
                    <a:cubicBezTo>
                      <a:pt x="199" y="326"/>
                      <a:pt x="199" y="326"/>
                      <a:pt x="199" y="326"/>
                    </a:cubicBezTo>
                    <a:cubicBezTo>
                      <a:pt x="192" y="324"/>
                      <a:pt x="192" y="324"/>
                      <a:pt x="192" y="324"/>
                    </a:cubicBezTo>
                    <a:cubicBezTo>
                      <a:pt x="186" y="327"/>
                      <a:pt x="186" y="327"/>
                      <a:pt x="186" y="327"/>
                    </a:cubicBezTo>
                    <a:cubicBezTo>
                      <a:pt x="186" y="335"/>
                      <a:pt x="186" y="335"/>
                      <a:pt x="186" y="335"/>
                    </a:cubicBezTo>
                    <a:cubicBezTo>
                      <a:pt x="184" y="344"/>
                      <a:pt x="184" y="344"/>
                      <a:pt x="184" y="344"/>
                    </a:cubicBezTo>
                    <a:cubicBezTo>
                      <a:pt x="175" y="345"/>
                      <a:pt x="175" y="345"/>
                      <a:pt x="175" y="345"/>
                    </a:cubicBezTo>
                    <a:cubicBezTo>
                      <a:pt x="171" y="349"/>
                      <a:pt x="171" y="349"/>
                      <a:pt x="171" y="349"/>
                    </a:cubicBezTo>
                    <a:cubicBezTo>
                      <a:pt x="175" y="356"/>
                      <a:pt x="175" y="356"/>
                      <a:pt x="175" y="356"/>
                    </a:cubicBezTo>
                    <a:cubicBezTo>
                      <a:pt x="182" y="360"/>
                      <a:pt x="182" y="360"/>
                      <a:pt x="182" y="360"/>
                    </a:cubicBezTo>
                    <a:cubicBezTo>
                      <a:pt x="194" y="359"/>
                      <a:pt x="194" y="359"/>
                      <a:pt x="194" y="359"/>
                    </a:cubicBezTo>
                    <a:cubicBezTo>
                      <a:pt x="206" y="359"/>
                      <a:pt x="206" y="359"/>
                      <a:pt x="206" y="359"/>
                    </a:cubicBezTo>
                    <a:cubicBezTo>
                      <a:pt x="211" y="364"/>
                      <a:pt x="211" y="364"/>
                      <a:pt x="211" y="364"/>
                    </a:cubicBezTo>
                    <a:cubicBezTo>
                      <a:pt x="211" y="369"/>
                      <a:pt x="211" y="369"/>
                      <a:pt x="211" y="369"/>
                    </a:cubicBezTo>
                    <a:cubicBezTo>
                      <a:pt x="206" y="375"/>
                      <a:pt x="206" y="375"/>
                      <a:pt x="206" y="375"/>
                    </a:cubicBezTo>
                    <a:cubicBezTo>
                      <a:pt x="196" y="372"/>
                      <a:pt x="196" y="372"/>
                      <a:pt x="196" y="372"/>
                    </a:cubicBezTo>
                    <a:cubicBezTo>
                      <a:pt x="189" y="366"/>
                      <a:pt x="189" y="366"/>
                      <a:pt x="189" y="366"/>
                    </a:cubicBezTo>
                    <a:cubicBezTo>
                      <a:pt x="182" y="364"/>
                      <a:pt x="182" y="364"/>
                      <a:pt x="182" y="364"/>
                    </a:cubicBezTo>
                    <a:cubicBezTo>
                      <a:pt x="171" y="365"/>
                      <a:pt x="171" y="365"/>
                      <a:pt x="171" y="365"/>
                    </a:cubicBezTo>
                    <a:cubicBezTo>
                      <a:pt x="160" y="367"/>
                      <a:pt x="160" y="367"/>
                      <a:pt x="160" y="367"/>
                    </a:cubicBezTo>
                    <a:cubicBezTo>
                      <a:pt x="146" y="367"/>
                      <a:pt x="146" y="367"/>
                      <a:pt x="146" y="367"/>
                    </a:cubicBezTo>
                    <a:cubicBezTo>
                      <a:pt x="133" y="366"/>
                      <a:pt x="133" y="366"/>
                      <a:pt x="133" y="366"/>
                    </a:cubicBezTo>
                    <a:cubicBezTo>
                      <a:pt x="112" y="357"/>
                      <a:pt x="112" y="357"/>
                      <a:pt x="112" y="357"/>
                    </a:cubicBezTo>
                    <a:cubicBezTo>
                      <a:pt x="95" y="349"/>
                      <a:pt x="95" y="349"/>
                      <a:pt x="95" y="349"/>
                    </a:cubicBezTo>
                    <a:cubicBezTo>
                      <a:pt x="84" y="344"/>
                      <a:pt x="84" y="344"/>
                      <a:pt x="84" y="344"/>
                    </a:cubicBezTo>
                    <a:cubicBezTo>
                      <a:pt x="43" y="343"/>
                      <a:pt x="43" y="343"/>
                      <a:pt x="43" y="343"/>
                    </a:cubicBezTo>
                    <a:cubicBezTo>
                      <a:pt x="27" y="349"/>
                      <a:pt x="27" y="349"/>
                      <a:pt x="27" y="349"/>
                    </a:cubicBezTo>
                    <a:cubicBezTo>
                      <a:pt x="19" y="353"/>
                      <a:pt x="19" y="353"/>
                      <a:pt x="19" y="353"/>
                    </a:cubicBezTo>
                    <a:cubicBezTo>
                      <a:pt x="13" y="339"/>
                      <a:pt x="13" y="339"/>
                      <a:pt x="13" y="339"/>
                    </a:cubicBezTo>
                    <a:cubicBezTo>
                      <a:pt x="31" y="315"/>
                      <a:pt x="31" y="315"/>
                      <a:pt x="31" y="315"/>
                    </a:cubicBezTo>
                    <a:cubicBezTo>
                      <a:pt x="31" y="261"/>
                      <a:pt x="31" y="261"/>
                      <a:pt x="31" y="261"/>
                    </a:cubicBezTo>
                    <a:cubicBezTo>
                      <a:pt x="48" y="238"/>
                      <a:pt x="48" y="238"/>
                      <a:pt x="48" y="238"/>
                    </a:cubicBezTo>
                    <a:cubicBezTo>
                      <a:pt x="48" y="210"/>
                      <a:pt x="48" y="210"/>
                      <a:pt x="48" y="210"/>
                    </a:cubicBezTo>
                    <a:cubicBezTo>
                      <a:pt x="44" y="196"/>
                      <a:pt x="44" y="196"/>
                      <a:pt x="44" y="196"/>
                    </a:cubicBezTo>
                    <a:cubicBezTo>
                      <a:pt x="35" y="185"/>
                      <a:pt x="35" y="185"/>
                      <a:pt x="35" y="185"/>
                    </a:cubicBezTo>
                    <a:cubicBezTo>
                      <a:pt x="37" y="176"/>
                      <a:pt x="37" y="176"/>
                      <a:pt x="37" y="176"/>
                    </a:cubicBezTo>
                    <a:cubicBezTo>
                      <a:pt x="23" y="157"/>
                      <a:pt x="23" y="157"/>
                      <a:pt x="23" y="157"/>
                    </a:cubicBezTo>
                    <a:cubicBezTo>
                      <a:pt x="23" y="135"/>
                      <a:pt x="23" y="135"/>
                      <a:pt x="23" y="135"/>
                    </a:cubicBezTo>
                    <a:cubicBezTo>
                      <a:pt x="0" y="110"/>
                      <a:pt x="0" y="110"/>
                      <a:pt x="0" y="110"/>
                    </a:cubicBezTo>
                    <a:cubicBezTo>
                      <a:pt x="0" y="0"/>
                      <a:pt x="0" y="0"/>
                      <a:pt x="0" y="0"/>
                    </a:cubicBezTo>
                    <a:lnTo>
                      <a:pt x="265"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3" name="Freeform 35">
                <a:extLst>
                  <a:ext uri="{FF2B5EF4-FFF2-40B4-BE49-F238E27FC236}">
                    <a16:creationId xmlns:a16="http://schemas.microsoft.com/office/drawing/2014/main" id="{1F9A4041-95AC-490D-A557-E096C4756CE1}"/>
                  </a:ext>
                </a:extLst>
              </p:cNvPr>
              <p:cNvSpPr>
                <a:spLocks/>
              </p:cNvSpPr>
              <p:nvPr/>
            </p:nvSpPr>
            <p:spPr bwMode="auto">
              <a:xfrm>
                <a:off x="6816726" y="4316413"/>
                <a:ext cx="442913" cy="725488"/>
              </a:xfrm>
              <a:custGeom>
                <a:avLst/>
                <a:gdLst>
                  <a:gd name="T0" fmla="*/ 279 w 279"/>
                  <a:gd name="T1" fmla="*/ 16 h 457"/>
                  <a:gd name="T2" fmla="*/ 258 w 279"/>
                  <a:gd name="T3" fmla="*/ 438 h 457"/>
                  <a:gd name="T4" fmla="*/ 243 w 279"/>
                  <a:gd name="T5" fmla="*/ 443 h 457"/>
                  <a:gd name="T6" fmla="*/ 226 w 279"/>
                  <a:gd name="T7" fmla="*/ 439 h 457"/>
                  <a:gd name="T8" fmla="*/ 218 w 279"/>
                  <a:gd name="T9" fmla="*/ 436 h 457"/>
                  <a:gd name="T10" fmla="*/ 189 w 279"/>
                  <a:gd name="T11" fmla="*/ 443 h 457"/>
                  <a:gd name="T12" fmla="*/ 177 w 279"/>
                  <a:gd name="T13" fmla="*/ 448 h 457"/>
                  <a:gd name="T14" fmla="*/ 161 w 279"/>
                  <a:gd name="T15" fmla="*/ 457 h 457"/>
                  <a:gd name="T16" fmla="*/ 155 w 279"/>
                  <a:gd name="T17" fmla="*/ 434 h 457"/>
                  <a:gd name="T18" fmla="*/ 141 w 279"/>
                  <a:gd name="T19" fmla="*/ 405 h 457"/>
                  <a:gd name="T20" fmla="*/ 150 w 279"/>
                  <a:gd name="T21" fmla="*/ 391 h 457"/>
                  <a:gd name="T22" fmla="*/ 0 w 279"/>
                  <a:gd name="T23" fmla="*/ 381 h 457"/>
                  <a:gd name="T24" fmla="*/ 5 w 279"/>
                  <a:gd name="T25" fmla="*/ 369 h 457"/>
                  <a:gd name="T26" fmla="*/ 0 w 279"/>
                  <a:gd name="T27" fmla="*/ 357 h 457"/>
                  <a:gd name="T28" fmla="*/ 9 w 279"/>
                  <a:gd name="T29" fmla="*/ 348 h 457"/>
                  <a:gd name="T30" fmla="*/ 12 w 279"/>
                  <a:gd name="T31" fmla="*/ 329 h 457"/>
                  <a:gd name="T32" fmla="*/ 21 w 279"/>
                  <a:gd name="T33" fmla="*/ 320 h 457"/>
                  <a:gd name="T34" fmla="*/ 30 w 279"/>
                  <a:gd name="T35" fmla="*/ 311 h 457"/>
                  <a:gd name="T36" fmla="*/ 33 w 279"/>
                  <a:gd name="T37" fmla="*/ 294 h 457"/>
                  <a:gd name="T38" fmla="*/ 42 w 279"/>
                  <a:gd name="T39" fmla="*/ 283 h 457"/>
                  <a:gd name="T40" fmla="*/ 35 w 279"/>
                  <a:gd name="T41" fmla="*/ 273 h 457"/>
                  <a:gd name="T42" fmla="*/ 42 w 279"/>
                  <a:gd name="T43" fmla="*/ 267 h 457"/>
                  <a:gd name="T44" fmla="*/ 49 w 279"/>
                  <a:gd name="T45" fmla="*/ 260 h 457"/>
                  <a:gd name="T46" fmla="*/ 51 w 279"/>
                  <a:gd name="T47" fmla="*/ 251 h 457"/>
                  <a:gd name="T48" fmla="*/ 44 w 279"/>
                  <a:gd name="T49" fmla="*/ 243 h 457"/>
                  <a:gd name="T50" fmla="*/ 48 w 279"/>
                  <a:gd name="T51" fmla="*/ 238 h 457"/>
                  <a:gd name="T52" fmla="*/ 40 w 279"/>
                  <a:gd name="T53" fmla="*/ 226 h 457"/>
                  <a:gd name="T54" fmla="*/ 44 w 279"/>
                  <a:gd name="T55" fmla="*/ 217 h 457"/>
                  <a:gd name="T56" fmla="*/ 35 w 279"/>
                  <a:gd name="T57" fmla="*/ 215 h 457"/>
                  <a:gd name="T58" fmla="*/ 42 w 279"/>
                  <a:gd name="T59" fmla="*/ 205 h 457"/>
                  <a:gd name="T60" fmla="*/ 39 w 279"/>
                  <a:gd name="T61" fmla="*/ 191 h 457"/>
                  <a:gd name="T62" fmla="*/ 34 w 279"/>
                  <a:gd name="T63" fmla="*/ 179 h 457"/>
                  <a:gd name="T64" fmla="*/ 44 w 279"/>
                  <a:gd name="T65" fmla="*/ 163 h 457"/>
                  <a:gd name="T66" fmla="*/ 41 w 279"/>
                  <a:gd name="T67" fmla="*/ 151 h 457"/>
                  <a:gd name="T68" fmla="*/ 31 w 279"/>
                  <a:gd name="T69" fmla="*/ 143 h 457"/>
                  <a:gd name="T70" fmla="*/ 38 w 279"/>
                  <a:gd name="T71" fmla="*/ 128 h 457"/>
                  <a:gd name="T72" fmla="*/ 40 w 279"/>
                  <a:gd name="T73" fmla="*/ 117 h 457"/>
                  <a:gd name="T74" fmla="*/ 44 w 279"/>
                  <a:gd name="T75" fmla="*/ 99 h 457"/>
                  <a:gd name="T76" fmla="*/ 58 w 279"/>
                  <a:gd name="T77" fmla="*/ 82 h 457"/>
                  <a:gd name="T78" fmla="*/ 63 w 279"/>
                  <a:gd name="T79" fmla="*/ 72 h 457"/>
                  <a:gd name="T80" fmla="*/ 76 w 279"/>
                  <a:gd name="T81" fmla="*/ 64 h 457"/>
                  <a:gd name="T82" fmla="*/ 83 w 279"/>
                  <a:gd name="T83" fmla="*/ 59 h 457"/>
                  <a:gd name="T84" fmla="*/ 90 w 279"/>
                  <a:gd name="T85" fmla="*/ 32 h 457"/>
                  <a:gd name="T86" fmla="*/ 106 w 279"/>
                  <a:gd name="T87" fmla="*/ 14 h 457"/>
                  <a:gd name="T88" fmla="*/ 106 w 279"/>
                  <a:gd name="T8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9" h="457">
                    <a:moveTo>
                      <a:pt x="268" y="0"/>
                    </a:moveTo>
                    <a:lnTo>
                      <a:pt x="279" y="16"/>
                    </a:lnTo>
                    <a:lnTo>
                      <a:pt x="252" y="258"/>
                    </a:lnTo>
                    <a:lnTo>
                      <a:pt x="258" y="438"/>
                    </a:lnTo>
                    <a:lnTo>
                      <a:pt x="252" y="443"/>
                    </a:lnTo>
                    <a:lnTo>
                      <a:pt x="243" y="443"/>
                    </a:lnTo>
                    <a:lnTo>
                      <a:pt x="233" y="439"/>
                    </a:lnTo>
                    <a:lnTo>
                      <a:pt x="226" y="439"/>
                    </a:lnTo>
                    <a:lnTo>
                      <a:pt x="222" y="433"/>
                    </a:lnTo>
                    <a:lnTo>
                      <a:pt x="218" y="436"/>
                    </a:lnTo>
                    <a:lnTo>
                      <a:pt x="200" y="441"/>
                    </a:lnTo>
                    <a:lnTo>
                      <a:pt x="189" y="443"/>
                    </a:lnTo>
                    <a:lnTo>
                      <a:pt x="182" y="443"/>
                    </a:lnTo>
                    <a:lnTo>
                      <a:pt x="177" y="448"/>
                    </a:lnTo>
                    <a:lnTo>
                      <a:pt x="173" y="455"/>
                    </a:lnTo>
                    <a:lnTo>
                      <a:pt x="161" y="457"/>
                    </a:lnTo>
                    <a:lnTo>
                      <a:pt x="159" y="447"/>
                    </a:lnTo>
                    <a:lnTo>
                      <a:pt x="155" y="434"/>
                    </a:lnTo>
                    <a:lnTo>
                      <a:pt x="141" y="412"/>
                    </a:lnTo>
                    <a:lnTo>
                      <a:pt x="141" y="405"/>
                    </a:lnTo>
                    <a:lnTo>
                      <a:pt x="144" y="400"/>
                    </a:lnTo>
                    <a:lnTo>
                      <a:pt x="150" y="391"/>
                    </a:lnTo>
                    <a:lnTo>
                      <a:pt x="150" y="381"/>
                    </a:lnTo>
                    <a:lnTo>
                      <a:pt x="0" y="381"/>
                    </a:lnTo>
                    <a:lnTo>
                      <a:pt x="5" y="375"/>
                    </a:lnTo>
                    <a:lnTo>
                      <a:pt x="5" y="369"/>
                    </a:lnTo>
                    <a:lnTo>
                      <a:pt x="0" y="365"/>
                    </a:lnTo>
                    <a:lnTo>
                      <a:pt x="0" y="357"/>
                    </a:lnTo>
                    <a:lnTo>
                      <a:pt x="9" y="355"/>
                    </a:lnTo>
                    <a:lnTo>
                      <a:pt x="9" y="348"/>
                    </a:lnTo>
                    <a:lnTo>
                      <a:pt x="12" y="340"/>
                    </a:lnTo>
                    <a:lnTo>
                      <a:pt x="12" y="329"/>
                    </a:lnTo>
                    <a:lnTo>
                      <a:pt x="14" y="325"/>
                    </a:lnTo>
                    <a:lnTo>
                      <a:pt x="21" y="320"/>
                    </a:lnTo>
                    <a:lnTo>
                      <a:pt x="21" y="311"/>
                    </a:lnTo>
                    <a:lnTo>
                      <a:pt x="30" y="311"/>
                    </a:lnTo>
                    <a:lnTo>
                      <a:pt x="33" y="302"/>
                    </a:lnTo>
                    <a:lnTo>
                      <a:pt x="33" y="294"/>
                    </a:lnTo>
                    <a:lnTo>
                      <a:pt x="35" y="289"/>
                    </a:lnTo>
                    <a:lnTo>
                      <a:pt x="42" y="283"/>
                    </a:lnTo>
                    <a:lnTo>
                      <a:pt x="41" y="277"/>
                    </a:lnTo>
                    <a:lnTo>
                      <a:pt x="35" y="273"/>
                    </a:lnTo>
                    <a:lnTo>
                      <a:pt x="37" y="267"/>
                    </a:lnTo>
                    <a:lnTo>
                      <a:pt x="42" y="267"/>
                    </a:lnTo>
                    <a:lnTo>
                      <a:pt x="48" y="267"/>
                    </a:lnTo>
                    <a:lnTo>
                      <a:pt x="49" y="260"/>
                    </a:lnTo>
                    <a:lnTo>
                      <a:pt x="53" y="256"/>
                    </a:lnTo>
                    <a:lnTo>
                      <a:pt x="51" y="251"/>
                    </a:lnTo>
                    <a:lnTo>
                      <a:pt x="51" y="243"/>
                    </a:lnTo>
                    <a:lnTo>
                      <a:pt x="44" y="243"/>
                    </a:lnTo>
                    <a:lnTo>
                      <a:pt x="45" y="238"/>
                    </a:lnTo>
                    <a:lnTo>
                      <a:pt x="48" y="238"/>
                    </a:lnTo>
                    <a:lnTo>
                      <a:pt x="40" y="231"/>
                    </a:lnTo>
                    <a:lnTo>
                      <a:pt x="40" y="226"/>
                    </a:lnTo>
                    <a:lnTo>
                      <a:pt x="44" y="226"/>
                    </a:lnTo>
                    <a:lnTo>
                      <a:pt x="44" y="217"/>
                    </a:lnTo>
                    <a:lnTo>
                      <a:pt x="35" y="217"/>
                    </a:lnTo>
                    <a:lnTo>
                      <a:pt x="35" y="215"/>
                    </a:lnTo>
                    <a:lnTo>
                      <a:pt x="40" y="209"/>
                    </a:lnTo>
                    <a:lnTo>
                      <a:pt x="42" y="205"/>
                    </a:lnTo>
                    <a:lnTo>
                      <a:pt x="39" y="200"/>
                    </a:lnTo>
                    <a:lnTo>
                      <a:pt x="39" y="191"/>
                    </a:lnTo>
                    <a:lnTo>
                      <a:pt x="39" y="184"/>
                    </a:lnTo>
                    <a:lnTo>
                      <a:pt x="34" y="179"/>
                    </a:lnTo>
                    <a:lnTo>
                      <a:pt x="44" y="173"/>
                    </a:lnTo>
                    <a:lnTo>
                      <a:pt x="44" y="163"/>
                    </a:lnTo>
                    <a:lnTo>
                      <a:pt x="37" y="157"/>
                    </a:lnTo>
                    <a:lnTo>
                      <a:pt x="41" y="151"/>
                    </a:lnTo>
                    <a:lnTo>
                      <a:pt x="39" y="147"/>
                    </a:lnTo>
                    <a:lnTo>
                      <a:pt x="31" y="143"/>
                    </a:lnTo>
                    <a:lnTo>
                      <a:pt x="31" y="136"/>
                    </a:lnTo>
                    <a:lnTo>
                      <a:pt x="38" y="128"/>
                    </a:lnTo>
                    <a:lnTo>
                      <a:pt x="32" y="124"/>
                    </a:lnTo>
                    <a:lnTo>
                      <a:pt x="40" y="117"/>
                    </a:lnTo>
                    <a:lnTo>
                      <a:pt x="44" y="115"/>
                    </a:lnTo>
                    <a:lnTo>
                      <a:pt x="44" y="99"/>
                    </a:lnTo>
                    <a:lnTo>
                      <a:pt x="58" y="90"/>
                    </a:lnTo>
                    <a:lnTo>
                      <a:pt x="58" y="82"/>
                    </a:lnTo>
                    <a:lnTo>
                      <a:pt x="63" y="79"/>
                    </a:lnTo>
                    <a:lnTo>
                      <a:pt x="63" y="72"/>
                    </a:lnTo>
                    <a:lnTo>
                      <a:pt x="70" y="67"/>
                    </a:lnTo>
                    <a:lnTo>
                      <a:pt x="76" y="64"/>
                    </a:lnTo>
                    <a:lnTo>
                      <a:pt x="76" y="59"/>
                    </a:lnTo>
                    <a:lnTo>
                      <a:pt x="83" y="59"/>
                    </a:lnTo>
                    <a:lnTo>
                      <a:pt x="83" y="32"/>
                    </a:lnTo>
                    <a:lnTo>
                      <a:pt x="90" y="32"/>
                    </a:lnTo>
                    <a:lnTo>
                      <a:pt x="90" y="14"/>
                    </a:lnTo>
                    <a:lnTo>
                      <a:pt x="106" y="14"/>
                    </a:lnTo>
                    <a:lnTo>
                      <a:pt x="106" y="1"/>
                    </a:lnTo>
                    <a:lnTo>
                      <a:pt x="106" y="0"/>
                    </a:lnTo>
                    <a:lnTo>
                      <a:pt x="268"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4" name="Freeform 36">
                <a:extLst>
                  <a:ext uri="{FF2B5EF4-FFF2-40B4-BE49-F238E27FC236}">
                    <a16:creationId xmlns:a16="http://schemas.microsoft.com/office/drawing/2014/main" id="{967FFDFD-85C6-4C14-9159-45AF20940345}"/>
                  </a:ext>
                </a:extLst>
              </p:cNvPr>
              <p:cNvSpPr>
                <a:spLocks/>
              </p:cNvSpPr>
              <p:nvPr/>
            </p:nvSpPr>
            <p:spPr bwMode="auto">
              <a:xfrm>
                <a:off x="7216776" y="4316413"/>
                <a:ext cx="444500" cy="714375"/>
              </a:xfrm>
              <a:custGeom>
                <a:avLst/>
                <a:gdLst>
                  <a:gd name="T0" fmla="*/ 68 w 280"/>
                  <a:gd name="T1" fmla="*/ 380 h 450"/>
                  <a:gd name="T2" fmla="*/ 68 w 280"/>
                  <a:gd name="T3" fmla="*/ 395 h 450"/>
                  <a:gd name="T4" fmla="*/ 83 w 280"/>
                  <a:gd name="T5" fmla="*/ 411 h 450"/>
                  <a:gd name="T6" fmla="*/ 83 w 280"/>
                  <a:gd name="T7" fmla="*/ 420 h 450"/>
                  <a:gd name="T8" fmla="*/ 83 w 280"/>
                  <a:gd name="T9" fmla="*/ 426 h 450"/>
                  <a:gd name="T10" fmla="*/ 88 w 280"/>
                  <a:gd name="T11" fmla="*/ 433 h 450"/>
                  <a:gd name="T12" fmla="*/ 78 w 280"/>
                  <a:gd name="T13" fmla="*/ 436 h 450"/>
                  <a:gd name="T14" fmla="*/ 76 w 280"/>
                  <a:gd name="T15" fmla="*/ 443 h 450"/>
                  <a:gd name="T16" fmla="*/ 76 w 280"/>
                  <a:gd name="T17" fmla="*/ 450 h 450"/>
                  <a:gd name="T18" fmla="*/ 68 w 280"/>
                  <a:gd name="T19" fmla="*/ 447 h 450"/>
                  <a:gd name="T20" fmla="*/ 64 w 280"/>
                  <a:gd name="T21" fmla="*/ 450 h 450"/>
                  <a:gd name="T22" fmla="*/ 57 w 280"/>
                  <a:gd name="T23" fmla="*/ 450 h 450"/>
                  <a:gd name="T24" fmla="*/ 44 w 280"/>
                  <a:gd name="T25" fmla="*/ 433 h 450"/>
                  <a:gd name="T26" fmla="*/ 44 w 280"/>
                  <a:gd name="T27" fmla="*/ 417 h 450"/>
                  <a:gd name="T28" fmla="*/ 37 w 280"/>
                  <a:gd name="T29" fmla="*/ 407 h 450"/>
                  <a:gd name="T30" fmla="*/ 32 w 280"/>
                  <a:gd name="T31" fmla="*/ 411 h 450"/>
                  <a:gd name="T32" fmla="*/ 32 w 280"/>
                  <a:gd name="T33" fmla="*/ 434 h 450"/>
                  <a:gd name="T34" fmla="*/ 27 w 280"/>
                  <a:gd name="T35" fmla="*/ 440 h 450"/>
                  <a:gd name="T36" fmla="*/ 20 w 280"/>
                  <a:gd name="T37" fmla="*/ 443 h 450"/>
                  <a:gd name="T38" fmla="*/ 6 w 280"/>
                  <a:gd name="T39" fmla="*/ 438 h 450"/>
                  <a:gd name="T40" fmla="*/ 0 w 280"/>
                  <a:gd name="T41" fmla="*/ 258 h 450"/>
                  <a:gd name="T42" fmla="*/ 27 w 280"/>
                  <a:gd name="T43" fmla="*/ 16 h 450"/>
                  <a:gd name="T44" fmla="*/ 16 w 280"/>
                  <a:gd name="T45" fmla="*/ 0 h 450"/>
                  <a:gd name="T46" fmla="*/ 225 w 280"/>
                  <a:gd name="T47" fmla="*/ 0 h 450"/>
                  <a:gd name="T48" fmla="*/ 258 w 280"/>
                  <a:gd name="T49" fmla="*/ 204 h 450"/>
                  <a:gd name="T50" fmla="*/ 277 w 280"/>
                  <a:gd name="T51" fmla="*/ 243 h 450"/>
                  <a:gd name="T52" fmla="*/ 274 w 280"/>
                  <a:gd name="T53" fmla="*/ 256 h 450"/>
                  <a:gd name="T54" fmla="*/ 280 w 280"/>
                  <a:gd name="T55" fmla="*/ 260 h 450"/>
                  <a:gd name="T56" fmla="*/ 280 w 280"/>
                  <a:gd name="T57" fmla="*/ 265 h 450"/>
                  <a:gd name="T58" fmla="*/ 270 w 280"/>
                  <a:gd name="T59" fmla="*/ 269 h 450"/>
                  <a:gd name="T60" fmla="*/ 268 w 280"/>
                  <a:gd name="T61" fmla="*/ 283 h 450"/>
                  <a:gd name="T62" fmla="*/ 267 w 280"/>
                  <a:gd name="T63" fmla="*/ 291 h 450"/>
                  <a:gd name="T64" fmla="*/ 262 w 280"/>
                  <a:gd name="T65" fmla="*/ 302 h 450"/>
                  <a:gd name="T66" fmla="*/ 269 w 280"/>
                  <a:gd name="T67" fmla="*/ 317 h 450"/>
                  <a:gd name="T68" fmla="*/ 270 w 280"/>
                  <a:gd name="T69" fmla="*/ 333 h 450"/>
                  <a:gd name="T70" fmla="*/ 265 w 280"/>
                  <a:gd name="T71" fmla="*/ 357 h 450"/>
                  <a:gd name="T72" fmla="*/ 265 w 280"/>
                  <a:gd name="T73" fmla="*/ 364 h 450"/>
                  <a:gd name="T74" fmla="*/ 273 w 280"/>
                  <a:gd name="T75" fmla="*/ 380 h 450"/>
                  <a:gd name="T76" fmla="*/ 68 w 280"/>
                  <a:gd name="T77" fmla="*/ 38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0" h="450">
                    <a:moveTo>
                      <a:pt x="68" y="380"/>
                    </a:moveTo>
                    <a:lnTo>
                      <a:pt x="68" y="395"/>
                    </a:lnTo>
                    <a:lnTo>
                      <a:pt x="83" y="411"/>
                    </a:lnTo>
                    <a:lnTo>
                      <a:pt x="83" y="420"/>
                    </a:lnTo>
                    <a:lnTo>
                      <a:pt x="83" y="426"/>
                    </a:lnTo>
                    <a:lnTo>
                      <a:pt x="88" y="433"/>
                    </a:lnTo>
                    <a:lnTo>
                      <a:pt x="78" y="436"/>
                    </a:lnTo>
                    <a:lnTo>
                      <a:pt x="76" y="443"/>
                    </a:lnTo>
                    <a:lnTo>
                      <a:pt x="76" y="450"/>
                    </a:lnTo>
                    <a:lnTo>
                      <a:pt x="68" y="447"/>
                    </a:lnTo>
                    <a:lnTo>
                      <a:pt x="64" y="450"/>
                    </a:lnTo>
                    <a:lnTo>
                      <a:pt x="57" y="450"/>
                    </a:lnTo>
                    <a:lnTo>
                      <a:pt x="44" y="433"/>
                    </a:lnTo>
                    <a:lnTo>
                      <a:pt x="44" y="417"/>
                    </a:lnTo>
                    <a:lnTo>
                      <a:pt x="37" y="407"/>
                    </a:lnTo>
                    <a:lnTo>
                      <a:pt x="32" y="411"/>
                    </a:lnTo>
                    <a:lnTo>
                      <a:pt x="32" y="434"/>
                    </a:lnTo>
                    <a:lnTo>
                      <a:pt x="27" y="440"/>
                    </a:lnTo>
                    <a:lnTo>
                      <a:pt x="20" y="443"/>
                    </a:lnTo>
                    <a:lnTo>
                      <a:pt x="6" y="438"/>
                    </a:lnTo>
                    <a:lnTo>
                      <a:pt x="0" y="258"/>
                    </a:lnTo>
                    <a:lnTo>
                      <a:pt x="27" y="16"/>
                    </a:lnTo>
                    <a:lnTo>
                      <a:pt x="16" y="0"/>
                    </a:lnTo>
                    <a:lnTo>
                      <a:pt x="225" y="0"/>
                    </a:lnTo>
                    <a:lnTo>
                      <a:pt x="258" y="204"/>
                    </a:lnTo>
                    <a:lnTo>
                      <a:pt x="277" y="243"/>
                    </a:lnTo>
                    <a:lnTo>
                      <a:pt x="274" y="256"/>
                    </a:lnTo>
                    <a:lnTo>
                      <a:pt x="280" y="260"/>
                    </a:lnTo>
                    <a:lnTo>
                      <a:pt x="280" y="265"/>
                    </a:lnTo>
                    <a:lnTo>
                      <a:pt x="270" y="269"/>
                    </a:lnTo>
                    <a:lnTo>
                      <a:pt x="268" y="283"/>
                    </a:lnTo>
                    <a:lnTo>
                      <a:pt x="267" y="291"/>
                    </a:lnTo>
                    <a:lnTo>
                      <a:pt x="262" y="302"/>
                    </a:lnTo>
                    <a:lnTo>
                      <a:pt x="269" y="317"/>
                    </a:lnTo>
                    <a:lnTo>
                      <a:pt x="270" y="333"/>
                    </a:lnTo>
                    <a:lnTo>
                      <a:pt x="265" y="357"/>
                    </a:lnTo>
                    <a:lnTo>
                      <a:pt x="265" y="364"/>
                    </a:lnTo>
                    <a:lnTo>
                      <a:pt x="273" y="380"/>
                    </a:lnTo>
                    <a:lnTo>
                      <a:pt x="68" y="38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5" name="Freeform 37">
                <a:extLst>
                  <a:ext uri="{FF2B5EF4-FFF2-40B4-BE49-F238E27FC236}">
                    <a16:creationId xmlns:a16="http://schemas.microsoft.com/office/drawing/2014/main" id="{169EA26C-FEBF-4439-83AB-5B28ACFA81B3}"/>
                  </a:ext>
                </a:extLst>
              </p:cNvPr>
              <p:cNvSpPr>
                <a:spLocks/>
              </p:cNvSpPr>
              <p:nvPr/>
            </p:nvSpPr>
            <p:spPr bwMode="auto">
              <a:xfrm>
                <a:off x="7573963" y="4316413"/>
                <a:ext cx="596900" cy="696913"/>
              </a:xfrm>
              <a:custGeom>
                <a:avLst/>
                <a:gdLst>
                  <a:gd name="T0" fmla="*/ 178 w 376"/>
                  <a:gd name="T1" fmla="*/ 17 h 439"/>
                  <a:gd name="T2" fmla="*/ 207 w 376"/>
                  <a:gd name="T3" fmla="*/ 49 h 439"/>
                  <a:gd name="T4" fmla="*/ 228 w 376"/>
                  <a:gd name="T5" fmla="*/ 69 h 439"/>
                  <a:gd name="T6" fmla="*/ 255 w 376"/>
                  <a:gd name="T7" fmla="*/ 108 h 439"/>
                  <a:gd name="T8" fmla="*/ 272 w 376"/>
                  <a:gd name="T9" fmla="*/ 131 h 439"/>
                  <a:gd name="T10" fmla="*/ 291 w 376"/>
                  <a:gd name="T11" fmla="*/ 158 h 439"/>
                  <a:gd name="T12" fmla="*/ 305 w 376"/>
                  <a:gd name="T13" fmla="*/ 174 h 439"/>
                  <a:gd name="T14" fmla="*/ 326 w 376"/>
                  <a:gd name="T15" fmla="*/ 194 h 439"/>
                  <a:gd name="T16" fmla="*/ 333 w 376"/>
                  <a:gd name="T17" fmla="*/ 229 h 439"/>
                  <a:gd name="T18" fmla="*/ 354 w 376"/>
                  <a:gd name="T19" fmla="*/ 254 h 439"/>
                  <a:gd name="T20" fmla="*/ 368 w 376"/>
                  <a:gd name="T21" fmla="*/ 281 h 439"/>
                  <a:gd name="T22" fmla="*/ 376 w 376"/>
                  <a:gd name="T23" fmla="*/ 291 h 439"/>
                  <a:gd name="T24" fmla="*/ 365 w 376"/>
                  <a:gd name="T25" fmla="*/ 297 h 439"/>
                  <a:gd name="T26" fmla="*/ 362 w 376"/>
                  <a:gd name="T27" fmla="*/ 305 h 439"/>
                  <a:gd name="T28" fmla="*/ 352 w 376"/>
                  <a:gd name="T29" fmla="*/ 313 h 439"/>
                  <a:gd name="T30" fmla="*/ 335 w 376"/>
                  <a:gd name="T31" fmla="*/ 313 h 439"/>
                  <a:gd name="T32" fmla="*/ 347 w 376"/>
                  <a:gd name="T33" fmla="*/ 321 h 439"/>
                  <a:gd name="T34" fmla="*/ 349 w 376"/>
                  <a:gd name="T35" fmla="*/ 332 h 439"/>
                  <a:gd name="T36" fmla="*/ 345 w 376"/>
                  <a:gd name="T37" fmla="*/ 343 h 439"/>
                  <a:gd name="T38" fmla="*/ 339 w 376"/>
                  <a:gd name="T39" fmla="*/ 364 h 439"/>
                  <a:gd name="T40" fmla="*/ 327 w 376"/>
                  <a:gd name="T41" fmla="*/ 370 h 439"/>
                  <a:gd name="T42" fmla="*/ 326 w 376"/>
                  <a:gd name="T43" fmla="*/ 378 h 439"/>
                  <a:gd name="T44" fmla="*/ 329 w 376"/>
                  <a:gd name="T45" fmla="*/ 388 h 439"/>
                  <a:gd name="T46" fmla="*/ 317 w 376"/>
                  <a:gd name="T47" fmla="*/ 406 h 439"/>
                  <a:gd name="T48" fmla="*/ 289 w 376"/>
                  <a:gd name="T49" fmla="*/ 399 h 439"/>
                  <a:gd name="T50" fmla="*/ 282 w 376"/>
                  <a:gd name="T51" fmla="*/ 414 h 439"/>
                  <a:gd name="T52" fmla="*/ 287 w 376"/>
                  <a:gd name="T53" fmla="*/ 431 h 439"/>
                  <a:gd name="T54" fmla="*/ 273 w 376"/>
                  <a:gd name="T55" fmla="*/ 439 h 439"/>
                  <a:gd name="T56" fmla="*/ 59 w 376"/>
                  <a:gd name="T57" fmla="*/ 407 h 439"/>
                  <a:gd name="T58" fmla="*/ 40 w 376"/>
                  <a:gd name="T59" fmla="*/ 364 h 439"/>
                  <a:gd name="T60" fmla="*/ 45 w 376"/>
                  <a:gd name="T61" fmla="*/ 333 h 439"/>
                  <a:gd name="T62" fmla="*/ 37 w 376"/>
                  <a:gd name="T63" fmla="*/ 302 h 439"/>
                  <a:gd name="T64" fmla="*/ 45 w 376"/>
                  <a:gd name="T65" fmla="*/ 269 h 439"/>
                  <a:gd name="T66" fmla="*/ 55 w 376"/>
                  <a:gd name="T67" fmla="*/ 260 h 439"/>
                  <a:gd name="T68" fmla="*/ 52 w 376"/>
                  <a:gd name="T69" fmla="*/ 243 h 439"/>
                  <a:gd name="T70" fmla="*/ 0 w 376"/>
                  <a:gd name="T71"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6" h="439">
                    <a:moveTo>
                      <a:pt x="198" y="0"/>
                    </a:moveTo>
                    <a:lnTo>
                      <a:pt x="178" y="17"/>
                    </a:lnTo>
                    <a:lnTo>
                      <a:pt x="178" y="29"/>
                    </a:lnTo>
                    <a:lnTo>
                      <a:pt x="207" y="49"/>
                    </a:lnTo>
                    <a:lnTo>
                      <a:pt x="219" y="49"/>
                    </a:lnTo>
                    <a:lnTo>
                      <a:pt x="228" y="69"/>
                    </a:lnTo>
                    <a:lnTo>
                      <a:pt x="235" y="92"/>
                    </a:lnTo>
                    <a:lnTo>
                      <a:pt x="255" y="108"/>
                    </a:lnTo>
                    <a:lnTo>
                      <a:pt x="267" y="124"/>
                    </a:lnTo>
                    <a:lnTo>
                      <a:pt x="272" y="131"/>
                    </a:lnTo>
                    <a:lnTo>
                      <a:pt x="287" y="145"/>
                    </a:lnTo>
                    <a:lnTo>
                      <a:pt x="291" y="158"/>
                    </a:lnTo>
                    <a:lnTo>
                      <a:pt x="298" y="163"/>
                    </a:lnTo>
                    <a:lnTo>
                      <a:pt x="305" y="174"/>
                    </a:lnTo>
                    <a:lnTo>
                      <a:pt x="319" y="184"/>
                    </a:lnTo>
                    <a:lnTo>
                      <a:pt x="326" y="194"/>
                    </a:lnTo>
                    <a:lnTo>
                      <a:pt x="333" y="205"/>
                    </a:lnTo>
                    <a:lnTo>
                      <a:pt x="333" y="229"/>
                    </a:lnTo>
                    <a:lnTo>
                      <a:pt x="347" y="238"/>
                    </a:lnTo>
                    <a:lnTo>
                      <a:pt x="354" y="254"/>
                    </a:lnTo>
                    <a:lnTo>
                      <a:pt x="354" y="273"/>
                    </a:lnTo>
                    <a:lnTo>
                      <a:pt x="368" y="281"/>
                    </a:lnTo>
                    <a:lnTo>
                      <a:pt x="376" y="285"/>
                    </a:lnTo>
                    <a:lnTo>
                      <a:pt x="376" y="291"/>
                    </a:lnTo>
                    <a:lnTo>
                      <a:pt x="370" y="297"/>
                    </a:lnTo>
                    <a:lnTo>
                      <a:pt x="365" y="297"/>
                    </a:lnTo>
                    <a:lnTo>
                      <a:pt x="358" y="297"/>
                    </a:lnTo>
                    <a:lnTo>
                      <a:pt x="362" y="305"/>
                    </a:lnTo>
                    <a:lnTo>
                      <a:pt x="360" y="311"/>
                    </a:lnTo>
                    <a:lnTo>
                      <a:pt x="352" y="313"/>
                    </a:lnTo>
                    <a:lnTo>
                      <a:pt x="343" y="313"/>
                    </a:lnTo>
                    <a:lnTo>
                      <a:pt x="335" y="313"/>
                    </a:lnTo>
                    <a:lnTo>
                      <a:pt x="336" y="318"/>
                    </a:lnTo>
                    <a:lnTo>
                      <a:pt x="347" y="321"/>
                    </a:lnTo>
                    <a:lnTo>
                      <a:pt x="345" y="328"/>
                    </a:lnTo>
                    <a:lnTo>
                      <a:pt x="349" y="332"/>
                    </a:lnTo>
                    <a:lnTo>
                      <a:pt x="349" y="338"/>
                    </a:lnTo>
                    <a:lnTo>
                      <a:pt x="345" y="343"/>
                    </a:lnTo>
                    <a:lnTo>
                      <a:pt x="342" y="353"/>
                    </a:lnTo>
                    <a:lnTo>
                      <a:pt x="339" y="364"/>
                    </a:lnTo>
                    <a:lnTo>
                      <a:pt x="327" y="364"/>
                    </a:lnTo>
                    <a:lnTo>
                      <a:pt x="327" y="370"/>
                    </a:lnTo>
                    <a:lnTo>
                      <a:pt x="334" y="375"/>
                    </a:lnTo>
                    <a:lnTo>
                      <a:pt x="326" y="378"/>
                    </a:lnTo>
                    <a:lnTo>
                      <a:pt x="325" y="383"/>
                    </a:lnTo>
                    <a:lnTo>
                      <a:pt x="329" y="388"/>
                    </a:lnTo>
                    <a:lnTo>
                      <a:pt x="329" y="406"/>
                    </a:lnTo>
                    <a:lnTo>
                      <a:pt x="317" y="406"/>
                    </a:lnTo>
                    <a:lnTo>
                      <a:pt x="301" y="400"/>
                    </a:lnTo>
                    <a:lnTo>
                      <a:pt x="289" y="399"/>
                    </a:lnTo>
                    <a:lnTo>
                      <a:pt x="284" y="406"/>
                    </a:lnTo>
                    <a:lnTo>
                      <a:pt x="282" y="414"/>
                    </a:lnTo>
                    <a:lnTo>
                      <a:pt x="284" y="422"/>
                    </a:lnTo>
                    <a:lnTo>
                      <a:pt x="287" y="431"/>
                    </a:lnTo>
                    <a:lnTo>
                      <a:pt x="282" y="439"/>
                    </a:lnTo>
                    <a:lnTo>
                      <a:pt x="273" y="439"/>
                    </a:lnTo>
                    <a:lnTo>
                      <a:pt x="270" y="420"/>
                    </a:lnTo>
                    <a:lnTo>
                      <a:pt x="59" y="407"/>
                    </a:lnTo>
                    <a:lnTo>
                      <a:pt x="48" y="380"/>
                    </a:lnTo>
                    <a:lnTo>
                      <a:pt x="40" y="364"/>
                    </a:lnTo>
                    <a:lnTo>
                      <a:pt x="40" y="357"/>
                    </a:lnTo>
                    <a:lnTo>
                      <a:pt x="45" y="333"/>
                    </a:lnTo>
                    <a:lnTo>
                      <a:pt x="44" y="317"/>
                    </a:lnTo>
                    <a:lnTo>
                      <a:pt x="37" y="302"/>
                    </a:lnTo>
                    <a:lnTo>
                      <a:pt x="42" y="291"/>
                    </a:lnTo>
                    <a:lnTo>
                      <a:pt x="45" y="269"/>
                    </a:lnTo>
                    <a:lnTo>
                      <a:pt x="55" y="265"/>
                    </a:lnTo>
                    <a:lnTo>
                      <a:pt x="55" y="260"/>
                    </a:lnTo>
                    <a:lnTo>
                      <a:pt x="49" y="256"/>
                    </a:lnTo>
                    <a:lnTo>
                      <a:pt x="52" y="243"/>
                    </a:lnTo>
                    <a:lnTo>
                      <a:pt x="33" y="204"/>
                    </a:lnTo>
                    <a:lnTo>
                      <a:pt x="0" y="0"/>
                    </a:lnTo>
                    <a:lnTo>
                      <a:pt x="198"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6" name="Freeform 38">
                <a:extLst>
                  <a:ext uri="{FF2B5EF4-FFF2-40B4-BE49-F238E27FC236}">
                    <a16:creationId xmlns:a16="http://schemas.microsoft.com/office/drawing/2014/main" id="{2EC9142B-2583-441E-AC09-62AB7ED0B42D}"/>
                  </a:ext>
                </a:extLst>
              </p:cNvPr>
              <p:cNvSpPr>
                <a:spLocks/>
              </p:cNvSpPr>
              <p:nvPr/>
            </p:nvSpPr>
            <p:spPr bwMode="auto">
              <a:xfrm>
                <a:off x="7324726" y="4919663"/>
                <a:ext cx="952500" cy="844550"/>
              </a:xfrm>
              <a:custGeom>
                <a:avLst/>
                <a:gdLst>
                  <a:gd name="T0" fmla="*/ 572 w 685"/>
                  <a:gd name="T1" fmla="*/ 114 h 604"/>
                  <a:gd name="T2" fmla="*/ 604 w 685"/>
                  <a:gd name="T3" fmla="*/ 203 h 604"/>
                  <a:gd name="T4" fmla="*/ 613 w 685"/>
                  <a:gd name="T5" fmla="*/ 249 h 604"/>
                  <a:gd name="T6" fmla="*/ 625 w 685"/>
                  <a:gd name="T7" fmla="*/ 259 h 604"/>
                  <a:gd name="T8" fmla="*/ 625 w 685"/>
                  <a:gd name="T9" fmla="*/ 233 h 604"/>
                  <a:gd name="T10" fmla="*/ 637 w 685"/>
                  <a:gd name="T11" fmla="*/ 272 h 604"/>
                  <a:gd name="T12" fmla="*/ 628 w 685"/>
                  <a:gd name="T13" fmla="*/ 257 h 604"/>
                  <a:gd name="T14" fmla="*/ 647 w 685"/>
                  <a:gd name="T15" fmla="*/ 330 h 604"/>
                  <a:gd name="T16" fmla="*/ 661 w 685"/>
                  <a:gd name="T17" fmla="*/ 394 h 604"/>
                  <a:gd name="T18" fmla="*/ 685 w 685"/>
                  <a:gd name="T19" fmla="*/ 437 h 604"/>
                  <a:gd name="T20" fmla="*/ 679 w 685"/>
                  <a:gd name="T21" fmla="*/ 525 h 604"/>
                  <a:gd name="T22" fmla="*/ 661 w 685"/>
                  <a:gd name="T23" fmla="*/ 555 h 604"/>
                  <a:gd name="T24" fmla="*/ 651 w 685"/>
                  <a:gd name="T25" fmla="*/ 589 h 604"/>
                  <a:gd name="T26" fmla="*/ 622 w 685"/>
                  <a:gd name="T27" fmla="*/ 600 h 604"/>
                  <a:gd name="T28" fmla="*/ 585 w 685"/>
                  <a:gd name="T29" fmla="*/ 601 h 604"/>
                  <a:gd name="T30" fmla="*/ 594 w 685"/>
                  <a:gd name="T31" fmla="*/ 591 h 604"/>
                  <a:gd name="T32" fmla="*/ 596 w 685"/>
                  <a:gd name="T33" fmla="*/ 584 h 604"/>
                  <a:gd name="T34" fmla="*/ 589 w 685"/>
                  <a:gd name="T35" fmla="*/ 571 h 604"/>
                  <a:gd name="T36" fmla="*/ 528 w 685"/>
                  <a:gd name="T37" fmla="*/ 515 h 604"/>
                  <a:gd name="T38" fmla="*/ 494 w 685"/>
                  <a:gd name="T39" fmla="*/ 459 h 604"/>
                  <a:gd name="T40" fmla="*/ 500 w 685"/>
                  <a:gd name="T41" fmla="*/ 418 h 604"/>
                  <a:gd name="T42" fmla="*/ 486 w 685"/>
                  <a:gd name="T43" fmla="*/ 435 h 604"/>
                  <a:gd name="T44" fmla="*/ 456 w 685"/>
                  <a:gd name="T45" fmla="*/ 374 h 604"/>
                  <a:gd name="T46" fmla="*/ 457 w 685"/>
                  <a:gd name="T47" fmla="*/ 352 h 604"/>
                  <a:gd name="T48" fmla="*/ 465 w 685"/>
                  <a:gd name="T49" fmla="*/ 325 h 604"/>
                  <a:gd name="T50" fmla="*/ 457 w 685"/>
                  <a:gd name="T51" fmla="*/ 317 h 604"/>
                  <a:gd name="T52" fmla="*/ 443 w 685"/>
                  <a:gd name="T53" fmla="*/ 321 h 604"/>
                  <a:gd name="T54" fmla="*/ 448 w 685"/>
                  <a:gd name="T55" fmla="*/ 341 h 604"/>
                  <a:gd name="T56" fmla="*/ 433 w 685"/>
                  <a:gd name="T57" fmla="*/ 315 h 604"/>
                  <a:gd name="T58" fmla="*/ 449 w 685"/>
                  <a:gd name="T59" fmla="*/ 227 h 604"/>
                  <a:gd name="T60" fmla="*/ 382 w 685"/>
                  <a:gd name="T61" fmla="*/ 156 h 604"/>
                  <a:gd name="T62" fmla="*/ 350 w 685"/>
                  <a:gd name="T63" fmla="*/ 112 h 604"/>
                  <a:gd name="T64" fmla="*/ 291 w 685"/>
                  <a:gd name="T65" fmla="*/ 108 h 604"/>
                  <a:gd name="T66" fmla="*/ 275 w 685"/>
                  <a:gd name="T67" fmla="*/ 116 h 604"/>
                  <a:gd name="T68" fmla="*/ 224 w 685"/>
                  <a:gd name="T69" fmla="*/ 138 h 604"/>
                  <a:gd name="T70" fmla="*/ 195 w 685"/>
                  <a:gd name="T71" fmla="*/ 111 h 604"/>
                  <a:gd name="T72" fmla="*/ 183 w 685"/>
                  <a:gd name="T73" fmla="*/ 91 h 604"/>
                  <a:gd name="T74" fmla="*/ 170 w 685"/>
                  <a:gd name="T75" fmla="*/ 76 h 604"/>
                  <a:gd name="T76" fmla="*/ 164 w 685"/>
                  <a:gd name="T77" fmla="*/ 88 h 604"/>
                  <a:gd name="T78" fmla="*/ 117 w 685"/>
                  <a:gd name="T79" fmla="*/ 68 h 604"/>
                  <a:gd name="T80" fmla="*/ 132 w 685"/>
                  <a:gd name="T81" fmla="*/ 65 h 604"/>
                  <a:gd name="T82" fmla="*/ 94 w 685"/>
                  <a:gd name="T83" fmla="*/ 59 h 604"/>
                  <a:gd name="T84" fmla="*/ 58 w 685"/>
                  <a:gd name="T85" fmla="*/ 58 h 604"/>
                  <a:gd name="T86" fmla="*/ 46 w 685"/>
                  <a:gd name="T87" fmla="*/ 52 h 604"/>
                  <a:gd name="T88" fmla="*/ 34 w 685"/>
                  <a:gd name="T89" fmla="*/ 68 h 604"/>
                  <a:gd name="T90" fmla="*/ 23 w 685"/>
                  <a:gd name="T91" fmla="*/ 61 h 604"/>
                  <a:gd name="T92" fmla="*/ 0 w 685"/>
                  <a:gd name="T93" fmla="*/ 0 h 604"/>
                  <a:gd name="T94" fmla="*/ 491 w 685"/>
                  <a:gd name="T95" fmla="*/ 68 h 604"/>
                  <a:gd name="T96" fmla="*/ 501 w 685"/>
                  <a:gd name="T97" fmla="*/ 39 h 604"/>
                  <a:gd name="T98" fmla="*/ 541 w 685"/>
                  <a:gd name="T99" fmla="*/ 30 h 604"/>
                  <a:gd name="T100" fmla="*/ 559 w 685"/>
                  <a:gd name="T101" fmla="*/ 51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604">
                    <a:moveTo>
                      <a:pt x="560" y="65"/>
                    </a:moveTo>
                    <a:cubicBezTo>
                      <a:pt x="564" y="75"/>
                      <a:pt x="564" y="75"/>
                      <a:pt x="564" y="75"/>
                    </a:cubicBezTo>
                    <a:cubicBezTo>
                      <a:pt x="568" y="102"/>
                      <a:pt x="568" y="102"/>
                      <a:pt x="568" y="102"/>
                    </a:cubicBezTo>
                    <a:cubicBezTo>
                      <a:pt x="572" y="114"/>
                      <a:pt x="572" y="114"/>
                      <a:pt x="572" y="114"/>
                    </a:cubicBezTo>
                    <a:cubicBezTo>
                      <a:pt x="572" y="127"/>
                      <a:pt x="572" y="127"/>
                      <a:pt x="572" y="127"/>
                    </a:cubicBezTo>
                    <a:cubicBezTo>
                      <a:pt x="577" y="137"/>
                      <a:pt x="577" y="137"/>
                      <a:pt x="577" y="137"/>
                    </a:cubicBezTo>
                    <a:cubicBezTo>
                      <a:pt x="596" y="188"/>
                      <a:pt x="596" y="188"/>
                      <a:pt x="596" y="188"/>
                    </a:cubicBezTo>
                    <a:cubicBezTo>
                      <a:pt x="604" y="203"/>
                      <a:pt x="604" y="203"/>
                      <a:pt x="604" y="203"/>
                    </a:cubicBezTo>
                    <a:cubicBezTo>
                      <a:pt x="609" y="212"/>
                      <a:pt x="609" y="212"/>
                      <a:pt x="609" y="212"/>
                    </a:cubicBezTo>
                    <a:cubicBezTo>
                      <a:pt x="613" y="223"/>
                      <a:pt x="613" y="223"/>
                      <a:pt x="613" y="223"/>
                    </a:cubicBezTo>
                    <a:cubicBezTo>
                      <a:pt x="613" y="235"/>
                      <a:pt x="613" y="235"/>
                      <a:pt x="613" y="235"/>
                    </a:cubicBezTo>
                    <a:cubicBezTo>
                      <a:pt x="613" y="249"/>
                      <a:pt x="613" y="249"/>
                      <a:pt x="613" y="249"/>
                    </a:cubicBezTo>
                    <a:cubicBezTo>
                      <a:pt x="617" y="262"/>
                      <a:pt x="617" y="262"/>
                      <a:pt x="617" y="262"/>
                    </a:cubicBezTo>
                    <a:cubicBezTo>
                      <a:pt x="622" y="272"/>
                      <a:pt x="622" y="272"/>
                      <a:pt x="622" y="272"/>
                    </a:cubicBezTo>
                    <a:cubicBezTo>
                      <a:pt x="625" y="272"/>
                      <a:pt x="625" y="272"/>
                      <a:pt x="625" y="272"/>
                    </a:cubicBezTo>
                    <a:cubicBezTo>
                      <a:pt x="625" y="259"/>
                      <a:pt x="625" y="259"/>
                      <a:pt x="625" y="259"/>
                    </a:cubicBezTo>
                    <a:cubicBezTo>
                      <a:pt x="625" y="250"/>
                      <a:pt x="625" y="250"/>
                      <a:pt x="625" y="250"/>
                    </a:cubicBezTo>
                    <a:cubicBezTo>
                      <a:pt x="618" y="240"/>
                      <a:pt x="618" y="240"/>
                      <a:pt x="618" y="240"/>
                    </a:cubicBezTo>
                    <a:cubicBezTo>
                      <a:pt x="619" y="232"/>
                      <a:pt x="619" y="232"/>
                      <a:pt x="619" y="232"/>
                    </a:cubicBezTo>
                    <a:cubicBezTo>
                      <a:pt x="625" y="233"/>
                      <a:pt x="625" y="233"/>
                      <a:pt x="625" y="233"/>
                    </a:cubicBezTo>
                    <a:cubicBezTo>
                      <a:pt x="638" y="253"/>
                      <a:pt x="638" y="253"/>
                      <a:pt x="638" y="253"/>
                    </a:cubicBezTo>
                    <a:cubicBezTo>
                      <a:pt x="640" y="262"/>
                      <a:pt x="640" y="262"/>
                      <a:pt x="640" y="262"/>
                    </a:cubicBezTo>
                    <a:cubicBezTo>
                      <a:pt x="640" y="269"/>
                      <a:pt x="640" y="269"/>
                      <a:pt x="640" y="269"/>
                    </a:cubicBezTo>
                    <a:cubicBezTo>
                      <a:pt x="637" y="272"/>
                      <a:pt x="637" y="272"/>
                      <a:pt x="637" y="272"/>
                    </a:cubicBezTo>
                    <a:cubicBezTo>
                      <a:pt x="631" y="272"/>
                      <a:pt x="631" y="272"/>
                      <a:pt x="631" y="272"/>
                    </a:cubicBezTo>
                    <a:cubicBezTo>
                      <a:pt x="634" y="264"/>
                      <a:pt x="634" y="264"/>
                      <a:pt x="634" y="264"/>
                    </a:cubicBezTo>
                    <a:cubicBezTo>
                      <a:pt x="632" y="256"/>
                      <a:pt x="632" y="256"/>
                      <a:pt x="632" y="256"/>
                    </a:cubicBezTo>
                    <a:cubicBezTo>
                      <a:pt x="628" y="257"/>
                      <a:pt x="628" y="257"/>
                      <a:pt x="628" y="257"/>
                    </a:cubicBezTo>
                    <a:cubicBezTo>
                      <a:pt x="628" y="281"/>
                      <a:pt x="628" y="281"/>
                      <a:pt x="628" y="281"/>
                    </a:cubicBezTo>
                    <a:cubicBezTo>
                      <a:pt x="624" y="285"/>
                      <a:pt x="624" y="285"/>
                      <a:pt x="624" y="285"/>
                    </a:cubicBezTo>
                    <a:cubicBezTo>
                      <a:pt x="628" y="293"/>
                      <a:pt x="628" y="293"/>
                      <a:pt x="628" y="293"/>
                    </a:cubicBezTo>
                    <a:cubicBezTo>
                      <a:pt x="647" y="330"/>
                      <a:pt x="647" y="330"/>
                      <a:pt x="647" y="330"/>
                    </a:cubicBezTo>
                    <a:cubicBezTo>
                      <a:pt x="656" y="354"/>
                      <a:pt x="656" y="354"/>
                      <a:pt x="656" y="354"/>
                    </a:cubicBezTo>
                    <a:cubicBezTo>
                      <a:pt x="665" y="380"/>
                      <a:pt x="665" y="380"/>
                      <a:pt x="665" y="380"/>
                    </a:cubicBezTo>
                    <a:cubicBezTo>
                      <a:pt x="665" y="390"/>
                      <a:pt x="665" y="390"/>
                      <a:pt x="665" y="390"/>
                    </a:cubicBezTo>
                    <a:cubicBezTo>
                      <a:pt x="661" y="394"/>
                      <a:pt x="661" y="394"/>
                      <a:pt x="661" y="394"/>
                    </a:cubicBezTo>
                    <a:cubicBezTo>
                      <a:pt x="665" y="398"/>
                      <a:pt x="665" y="398"/>
                      <a:pt x="665" y="398"/>
                    </a:cubicBezTo>
                    <a:cubicBezTo>
                      <a:pt x="673" y="398"/>
                      <a:pt x="673" y="398"/>
                      <a:pt x="673" y="398"/>
                    </a:cubicBezTo>
                    <a:cubicBezTo>
                      <a:pt x="685" y="426"/>
                      <a:pt x="685" y="426"/>
                      <a:pt x="685" y="426"/>
                    </a:cubicBezTo>
                    <a:cubicBezTo>
                      <a:pt x="685" y="437"/>
                      <a:pt x="685" y="437"/>
                      <a:pt x="685" y="437"/>
                    </a:cubicBezTo>
                    <a:cubicBezTo>
                      <a:pt x="682" y="468"/>
                      <a:pt x="682" y="468"/>
                      <a:pt x="682" y="468"/>
                    </a:cubicBezTo>
                    <a:cubicBezTo>
                      <a:pt x="681" y="489"/>
                      <a:pt x="681" y="489"/>
                      <a:pt x="681" y="489"/>
                    </a:cubicBezTo>
                    <a:cubicBezTo>
                      <a:pt x="680" y="506"/>
                      <a:pt x="680" y="506"/>
                      <a:pt x="680" y="506"/>
                    </a:cubicBezTo>
                    <a:cubicBezTo>
                      <a:pt x="679" y="525"/>
                      <a:pt x="679" y="525"/>
                      <a:pt x="679" y="525"/>
                    </a:cubicBezTo>
                    <a:cubicBezTo>
                      <a:pt x="672" y="532"/>
                      <a:pt x="672" y="532"/>
                      <a:pt x="672" y="532"/>
                    </a:cubicBezTo>
                    <a:cubicBezTo>
                      <a:pt x="665" y="539"/>
                      <a:pt x="665" y="539"/>
                      <a:pt x="665" y="539"/>
                    </a:cubicBezTo>
                    <a:cubicBezTo>
                      <a:pt x="662" y="550"/>
                      <a:pt x="662" y="550"/>
                      <a:pt x="662" y="550"/>
                    </a:cubicBezTo>
                    <a:cubicBezTo>
                      <a:pt x="661" y="555"/>
                      <a:pt x="661" y="555"/>
                      <a:pt x="661" y="555"/>
                    </a:cubicBezTo>
                    <a:cubicBezTo>
                      <a:pt x="660" y="562"/>
                      <a:pt x="660" y="562"/>
                      <a:pt x="660" y="562"/>
                    </a:cubicBezTo>
                    <a:cubicBezTo>
                      <a:pt x="660" y="575"/>
                      <a:pt x="660" y="575"/>
                      <a:pt x="660" y="575"/>
                    </a:cubicBezTo>
                    <a:cubicBezTo>
                      <a:pt x="658" y="582"/>
                      <a:pt x="658" y="582"/>
                      <a:pt x="658" y="582"/>
                    </a:cubicBezTo>
                    <a:cubicBezTo>
                      <a:pt x="651" y="589"/>
                      <a:pt x="651" y="589"/>
                      <a:pt x="651" y="589"/>
                    </a:cubicBezTo>
                    <a:cubicBezTo>
                      <a:pt x="640" y="594"/>
                      <a:pt x="640" y="594"/>
                      <a:pt x="640" y="594"/>
                    </a:cubicBezTo>
                    <a:cubicBezTo>
                      <a:pt x="633" y="594"/>
                      <a:pt x="633" y="594"/>
                      <a:pt x="633" y="594"/>
                    </a:cubicBezTo>
                    <a:cubicBezTo>
                      <a:pt x="629" y="600"/>
                      <a:pt x="629" y="600"/>
                      <a:pt x="629" y="600"/>
                    </a:cubicBezTo>
                    <a:cubicBezTo>
                      <a:pt x="622" y="600"/>
                      <a:pt x="622" y="600"/>
                      <a:pt x="622" y="600"/>
                    </a:cubicBezTo>
                    <a:cubicBezTo>
                      <a:pt x="612" y="600"/>
                      <a:pt x="612" y="600"/>
                      <a:pt x="612" y="600"/>
                    </a:cubicBezTo>
                    <a:cubicBezTo>
                      <a:pt x="605" y="604"/>
                      <a:pt x="605" y="604"/>
                      <a:pt x="605" y="604"/>
                    </a:cubicBezTo>
                    <a:cubicBezTo>
                      <a:pt x="590" y="604"/>
                      <a:pt x="590" y="604"/>
                      <a:pt x="590" y="604"/>
                    </a:cubicBezTo>
                    <a:cubicBezTo>
                      <a:pt x="585" y="601"/>
                      <a:pt x="585" y="601"/>
                      <a:pt x="585" y="601"/>
                    </a:cubicBezTo>
                    <a:cubicBezTo>
                      <a:pt x="583" y="594"/>
                      <a:pt x="583" y="594"/>
                      <a:pt x="583" y="594"/>
                    </a:cubicBezTo>
                    <a:cubicBezTo>
                      <a:pt x="588" y="584"/>
                      <a:pt x="588" y="584"/>
                      <a:pt x="588" y="584"/>
                    </a:cubicBezTo>
                    <a:cubicBezTo>
                      <a:pt x="591" y="585"/>
                      <a:pt x="591" y="585"/>
                      <a:pt x="591" y="585"/>
                    </a:cubicBezTo>
                    <a:cubicBezTo>
                      <a:pt x="594" y="591"/>
                      <a:pt x="594" y="591"/>
                      <a:pt x="594" y="591"/>
                    </a:cubicBezTo>
                    <a:cubicBezTo>
                      <a:pt x="602" y="594"/>
                      <a:pt x="602" y="594"/>
                      <a:pt x="602" y="594"/>
                    </a:cubicBezTo>
                    <a:cubicBezTo>
                      <a:pt x="606" y="591"/>
                      <a:pt x="606" y="591"/>
                      <a:pt x="606" y="591"/>
                    </a:cubicBezTo>
                    <a:cubicBezTo>
                      <a:pt x="602" y="585"/>
                      <a:pt x="602" y="585"/>
                      <a:pt x="602" y="585"/>
                    </a:cubicBezTo>
                    <a:cubicBezTo>
                      <a:pt x="596" y="584"/>
                      <a:pt x="596" y="584"/>
                      <a:pt x="596" y="584"/>
                    </a:cubicBezTo>
                    <a:cubicBezTo>
                      <a:pt x="593" y="579"/>
                      <a:pt x="593" y="579"/>
                      <a:pt x="593" y="579"/>
                    </a:cubicBezTo>
                    <a:cubicBezTo>
                      <a:pt x="598" y="576"/>
                      <a:pt x="598" y="576"/>
                      <a:pt x="598" y="576"/>
                    </a:cubicBezTo>
                    <a:cubicBezTo>
                      <a:pt x="599" y="573"/>
                      <a:pt x="599" y="573"/>
                      <a:pt x="599" y="573"/>
                    </a:cubicBezTo>
                    <a:cubicBezTo>
                      <a:pt x="589" y="571"/>
                      <a:pt x="589" y="571"/>
                      <a:pt x="589" y="571"/>
                    </a:cubicBezTo>
                    <a:cubicBezTo>
                      <a:pt x="564" y="536"/>
                      <a:pt x="564" y="536"/>
                      <a:pt x="564" y="536"/>
                    </a:cubicBezTo>
                    <a:cubicBezTo>
                      <a:pt x="552" y="529"/>
                      <a:pt x="552" y="529"/>
                      <a:pt x="552" y="529"/>
                    </a:cubicBezTo>
                    <a:cubicBezTo>
                      <a:pt x="541" y="527"/>
                      <a:pt x="541" y="527"/>
                      <a:pt x="541" y="527"/>
                    </a:cubicBezTo>
                    <a:cubicBezTo>
                      <a:pt x="528" y="515"/>
                      <a:pt x="528" y="515"/>
                      <a:pt x="528" y="515"/>
                    </a:cubicBezTo>
                    <a:cubicBezTo>
                      <a:pt x="523" y="495"/>
                      <a:pt x="523" y="495"/>
                      <a:pt x="523" y="495"/>
                    </a:cubicBezTo>
                    <a:cubicBezTo>
                      <a:pt x="523" y="482"/>
                      <a:pt x="523" y="482"/>
                      <a:pt x="523" y="482"/>
                    </a:cubicBezTo>
                    <a:cubicBezTo>
                      <a:pt x="501" y="459"/>
                      <a:pt x="501" y="459"/>
                      <a:pt x="501" y="459"/>
                    </a:cubicBezTo>
                    <a:cubicBezTo>
                      <a:pt x="494" y="459"/>
                      <a:pt x="494" y="459"/>
                      <a:pt x="494" y="459"/>
                    </a:cubicBezTo>
                    <a:cubicBezTo>
                      <a:pt x="494" y="450"/>
                      <a:pt x="494" y="450"/>
                      <a:pt x="494" y="450"/>
                    </a:cubicBezTo>
                    <a:cubicBezTo>
                      <a:pt x="499" y="447"/>
                      <a:pt x="499" y="447"/>
                      <a:pt x="499" y="447"/>
                    </a:cubicBezTo>
                    <a:cubicBezTo>
                      <a:pt x="502" y="427"/>
                      <a:pt x="502" y="427"/>
                      <a:pt x="502" y="427"/>
                    </a:cubicBezTo>
                    <a:cubicBezTo>
                      <a:pt x="500" y="418"/>
                      <a:pt x="500" y="418"/>
                      <a:pt x="500" y="418"/>
                    </a:cubicBezTo>
                    <a:cubicBezTo>
                      <a:pt x="494" y="419"/>
                      <a:pt x="494" y="419"/>
                      <a:pt x="494" y="419"/>
                    </a:cubicBezTo>
                    <a:cubicBezTo>
                      <a:pt x="490" y="425"/>
                      <a:pt x="490" y="425"/>
                      <a:pt x="490" y="425"/>
                    </a:cubicBezTo>
                    <a:cubicBezTo>
                      <a:pt x="490" y="434"/>
                      <a:pt x="490" y="434"/>
                      <a:pt x="490" y="434"/>
                    </a:cubicBezTo>
                    <a:cubicBezTo>
                      <a:pt x="486" y="435"/>
                      <a:pt x="486" y="435"/>
                      <a:pt x="486" y="435"/>
                    </a:cubicBezTo>
                    <a:cubicBezTo>
                      <a:pt x="466" y="406"/>
                      <a:pt x="466" y="406"/>
                      <a:pt x="466" y="406"/>
                    </a:cubicBezTo>
                    <a:cubicBezTo>
                      <a:pt x="463" y="397"/>
                      <a:pt x="463" y="397"/>
                      <a:pt x="463" y="397"/>
                    </a:cubicBezTo>
                    <a:cubicBezTo>
                      <a:pt x="456" y="388"/>
                      <a:pt x="456" y="388"/>
                      <a:pt x="456" y="388"/>
                    </a:cubicBezTo>
                    <a:cubicBezTo>
                      <a:pt x="456" y="374"/>
                      <a:pt x="456" y="374"/>
                      <a:pt x="456" y="374"/>
                    </a:cubicBezTo>
                    <a:cubicBezTo>
                      <a:pt x="449" y="368"/>
                      <a:pt x="449" y="368"/>
                      <a:pt x="449" y="368"/>
                    </a:cubicBezTo>
                    <a:cubicBezTo>
                      <a:pt x="447" y="363"/>
                      <a:pt x="447" y="363"/>
                      <a:pt x="447" y="363"/>
                    </a:cubicBezTo>
                    <a:cubicBezTo>
                      <a:pt x="452" y="361"/>
                      <a:pt x="452" y="361"/>
                      <a:pt x="452" y="361"/>
                    </a:cubicBezTo>
                    <a:cubicBezTo>
                      <a:pt x="457" y="352"/>
                      <a:pt x="457" y="352"/>
                      <a:pt x="457" y="352"/>
                    </a:cubicBezTo>
                    <a:cubicBezTo>
                      <a:pt x="467" y="339"/>
                      <a:pt x="467" y="339"/>
                      <a:pt x="467" y="339"/>
                    </a:cubicBezTo>
                    <a:cubicBezTo>
                      <a:pt x="472" y="330"/>
                      <a:pt x="472" y="330"/>
                      <a:pt x="472" y="330"/>
                    </a:cubicBezTo>
                    <a:cubicBezTo>
                      <a:pt x="469" y="323"/>
                      <a:pt x="469" y="323"/>
                      <a:pt x="469" y="323"/>
                    </a:cubicBezTo>
                    <a:cubicBezTo>
                      <a:pt x="465" y="325"/>
                      <a:pt x="465" y="325"/>
                      <a:pt x="465" y="325"/>
                    </a:cubicBezTo>
                    <a:cubicBezTo>
                      <a:pt x="465" y="331"/>
                      <a:pt x="465" y="331"/>
                      <a:pt x="465" y="331"/>
                    </a:cubicBezTo>
                    <a:cubicBezTo>
                      <a:pt x="460" y="331"/>
                      <a:pt x="460" y="331"/>
                      <a:pt x="460" y="331"/>
                    </a:cubicBezTo>
                    <a:cubicBezTo>
                      <a:pt x="459" y="325"/>
                      <a:pt x="459" y="325"/>
                      <a:pt x="459" y="325"/>
                    </a:cubicBezTo>
                    <a:cubicBezTo>
                      <a:pt x="457" y="317"/>
                      <a:pt x="457" y="317"/>
                      <a:pt x="457" y="317"/>
                    </a:cubicBezTo>
                    <a:cubicBezTo>
                      <a:pt x="453" y="314"/>
                      <a:pt x="453" y="314"/>
                      <a:pt x="453" y="314"/>
                    </a:cubicBezTo>
                    <a:cubicBezTo>
                      <a:pt x="447" y="311"/>
                      <a:pt x="447" y="311"/>
                      <a:pt x="447" y="311"/>
                    </a:cubicBezTo>
                    <a:cubicBezTo>
                      <a:pt x="443" y="316"/>
                      <a:pt x="443" y="316"/>
                      <a:pt x="443" y="316"/>
                    </a:cubicBezTo>
                    <a:cubicBezTo>
                      <a:pt x="443" y="321"/>
                      <a:pt x="443" y="321"/>
                      <a:pt x="443" y="321"/>
                    </a:cubicBezTo>
                    <a:cubicBezTo>
                      <a:pt x="448" y="324"/>
                      <a:pt x="448" y="324"/>
                      <a:pt x="448" y="324"/>
                    </a:cubicBezTo>
                    <a:cubicBezTo>
                      <a:pt x="452" y="326"/>
                      <a:pt x="452" y="326"/>
                      <a:pt x="452" y="326"/>
                    </a:cubicBezTo>
                    <a:cubicBezTo>
                      <a:pt x="452" y="337"/>
                      <a:pt x="452" y="337"/>
                      <a:pt x="452" y="337"/>
                    </a:cubicBezTo>
                    <a:cubicBezTo>
                      <a:pt x="448" y="341"/>
                      <a:pt x="448" y="341"/>
                      <a:pt x="448" y="341"/>
                    </a:cubicBezTo>
                    <a:cubicBezTo>
                      <a:pt x="441" y="340"/>
                      <a:pt x="441" y="340"/>
                      <a:pt x="441" y="340"/>
                    </a:cubicBezTo>
                    <a:cubicBezTo>
                      <a:pt x="437" y="335"/>
                      <a:pt x="437" y="335"/>
                      <a:pt x="437" y="335"/>
                    </a:cubicBezTo>
                    <a:cubicBezTo>
                      <a:pt x="433" y="329"/>
                      <a:pt x="433" y="329"/>
                      <a:pt x="433" y="329"/>
                    </a:cubicBezTo>
                    <a:cubicBezTo>
                      <a:pt x="433" y="315"/>
                      <a:pt x="433" y="315"/>
                      <a:pt x="433" y="315"/>
                    </a:cubicBezTo>
                    <a:cubicBezTo>
                      <a:pt x="439" y="295"/>
                      <a:pt x="439" y="295"/>
                      <a:pt x="439" y="295"/>
                    </a:cubicBezTo>
                    <a:cubicBezTo>
                      <a:pt x="444" y="277"/>
                      <a:pt x="444" y="277"/>
                      <a:pt x="444" y="277"/>
                    </a:cubicBezTo>
                    <a:cubicBezTo>
                      <a:pt x="447" y="268"/>
                      <a:pt x="447" y="268"/>
                      <a:pt x="447" y="268"/>
                    </a:cubicBezTo>
                    <a:cubicBezTo>
                      <a:pt x="449" y="227"/>
                      <a:pt x="449" y="227"/>
                      <a:pt x="449" y="227"/>
                    </a:cubicBezTo>
                    <a:cubicBezTo>
                      <a:pt x="436" y="195"/>
                      <a:pt x="436" y="195"/>
                      <a:pt x="436" y="195"/>
                    </a:cubicBezTo>
                    <a:cubicBezTo>
                      <a:pt x="418" y="192"/>
                      <a:pt x="418" y="192"/>
                      <a:pt x="418" y="192"/>
                    </a:cubicBezTo>
                    <a:cubicBezTo>
                      <a:pt x="409" y="189"/>
                      <a:pt x="409" y="189"/>
                      <a:pt x="409" y="189"/>
                    </a:cubicBezTo>
                    <a:cubicBezTo>
                      <a:pt x="409" y="189"/>
                      <a:pt x="381" y="159"/>
                      <a:pt x="382" y="156"/>
                    </a:cubicBezTo>
                    <a:cubicBezTo>
                      <a:pt x="382" y="154"/>
                      <a:pt x="379" y="141"/>
                      <a:pt x="379" y="141"/>
                    </a:cubicBezTo>
                    <a:cubicBezTo>
                      <a:pt x="369" y="135"/>
                      <a:pt x="369" y="135"/>
                      <a:pt x="369" y="135"/>
                    </a:cubicBezTo>
                    <a:cubicBezTo>
                      <a:pt x="363" y="123"/>
                      <a:pt x="363" y="123"/>
                      <a:pt x="363" y="123"/>
                    </a:cubicBezTo>
                    <a:cubicBezTo>
                      <a:pt x="350" y="112"/>
                      <a:pt x="350" y="112"/>
                      <a:pt x="350" y="112"/>
                    </a:cubicBezTo>
                    <a:cubicBezTo>
                      <a:pt x="329" y="98"/>
                      <a:pt x="329" y="98"/>
                      <a:pt x="329" y="98"/>
                    </a:cubicBezTo>
                    <a:cubicBezTo>
                      <a:pt x="302" y="95"/>
                      <a:pt x="302" y="95"/>
                      <a:pt x="302" y="95"/>
                    </a:cubicBezTo>
                    <a:cubicBezTo>
                      <a:pt x="291" y="102"/>
                      <a:pt x="291" y="102"/>
                      <a:pt x="291" y="102"/>
                    </a:cubicBezTo>
                    <a:cubicBezTo>
                      <a:pt x="291" y="108"/>
                      <a:pt x="291" y="108"/>
                      <a:pt x="291" y="108"/>
                    </a:cubicBezTo>
                    <a:cubicBezTo>
                      <a:pt x="295" y="116"/>
                      <a:pt x="295" y="116"/>
                      <a:pt x="295" y="116"/>
                    </a:cubicBezTo>
                    <a:cubicBezTo>
                      <a:pt x="291" y="118"/>
                      <a:pt x="291" y="118"/>
                      <a:pt x="291" y="118"/>
                    </a:cubicBezTo>
                    <a:cubicBezTo>
                      <a:pt x="285" y="116"/>
                      <a:pt x="285" y="116"/>
                      <a:pt x="285" y="116"/>
                    </a:cubicBezTo>
                    <a:cubicBezTo>
                      <a:pt x="275" y="116"/>
                      <a:pt x="275" y="116"/>
                      <a:pt x="275" y="116"/>
                    </a:cubicBezTo>
                    <a:cubicBezTo>
                      <a:pt x="256" y="130"/>
                      <a:pt x="256" y="130"/>
                      <a:pt x="256" y="130"/>
                    </a:cubicBezTo>
                    <a:cubicBezTo>
                      <a:pt x="242" y="130"/>
                      <a:pt x="242" y="130"/>
                      <a:pt x="242" y="130"/>
                    </a:cubicBezTo>
                    <a:cubicBezTo>
                      <a:pt x="235" y="135"/>
                      <a:pt x="235" y="135"/>
                      <a:pt x="235" y="135"/>
                    </a:cubicBezTo>
                    <a:cubicBezTo>
                      <a:pt x="224" y="138"/>
                      <a:pt x="224" y="138"/>
                      <a:pt x="224" y="138"/>
                    </a:cubicBezTo>
                    <a:cubicBezTo>
                      <a:pt x="211" y="138"/>
                      <a:pt x="211" y="138"/>
                      <a:pt x="211" y="138"/>
                    </a:cubicBezTo>
                    <a:cubicBezTo>
                      <a:pt x="205" y="133"/>
                      <a:pt x="205" y="133"/>
                      <a:pt x="205" y="133"/>
                    </a:cubicBezTo>
                    <a:cubicBezTo>
                      <a:pt x="205" y="122"/>
                      <a:pt x="205" y="122"/>
                      <a:pt x="205" y="122"/>
                    </a:cubicBezTo>
                    <a:cubicBezTo>
                      <a:pt x="195" y="111"/>
                      <a:pt x="195" y="111"/>
                      <a:pt x="195" y="111"/>
                    </a:cubicBezTo>
                    <a:cubicBezTo>
                      <a:pt x="183" y="104"/>
                      <a:pt x="183" y="104"/>
                      <a:pt x="183" y="104"/>
                    </a:cubicBezTo>
                    <a:cubicBezTo>
                      <a:pt x="183" y="98"/>
                      <a:pt x="183" y="98"/>
                      <a:pt x="183" y="98"/>
                    </a:cubicBezTo>
                    <a:cubicBezTo>
                      <a:pt x="188" y="96"/>
                      <a:pt x="188" y="96"/>
                      <a:pt x="188" y="96"/>
                    </a:cubicBezTo>
                    <a:cubicBezTo>
                      <a:pt x="183" y="91"/>
                      <a:pt x="183" y="91"/>
                      <a:pt x="183" y="91"/>
                    </a:cubicBezTo>
                    <a:cubicBezTo>
                      <a:pt x="175" y="88"/>
                      <a:pt x="175" y="88"/>
                      <a:pt x="175" y="88"/>
                    </a:cubicBezTo>
                    <a:cubicBezTo>
                      <a:pt x="175" y="83"/>
                      <a:pt x="175" y="83"/>
                      <a:pt x="175" y="83"/>
                    </a:cubicBezTo>
                    <a:cubicBezTo>
                      <a:pt x="179" y="80"/>
                      <a:pt x="179" y="80"/>
                      <a:pt x="179" y="80"/>
                    </a:cubicBezTo>
                    <a:cubicBezTo>
                      <a:pt x="170" y="76"/>
                      <a:pt x="170" y="76"/>
                      <a:pt x="170" y="76"/>
                    </a:cubicBezTo>
                    <a:cubicBezTo>
                      <a:pt x="161" y="76"/>
                      <a:pt x="161" y="76"/>
                      <a:pt x="161" y="76"/>
                    </a:cubicBezTo>
                    <a:cubicBezTo>
                      <a:pt x="161" y="80"/>
                      <a:pt x="161" y="80"/>
                      <a:pt x="161" y="80"/>
                    </a:cubicBezTo>
                    <a:cubicBezTo>
                      <a:pt x="165" y="85"/>
                      <a:pt x="165" y="85"/>
                      <a:pt x="165" y="85"/>
                    </a:cubicBezTo>
                    <a:cubicBezTo>
                      <a:pt x="164" y="88"/>
                      <a:pt x="164" y="88"/>
                      <a:pt x="164" y="88"/>
                    </a:cubicBezTo>
                    <a:cubicBezTo>
                      <a:pt x="154" y="82"/>
                      <a:pt x="154" y="82"/>
                      <a:pt x="154" y="82"/>
                    </a:cubicBezTo>
                    <a:cubicBezTo>
                      <a:pt x="145" y="77"/>
                      <a:pt x="145" y="77"/>
                      <a:pt x="145" y="77"/>
                    </a:cubicBezTo>
                    <a:cubicBezTo>
                      <a:pt x="130" y="74"/>
                      <a:pt x="130" y="74"/>
                      <a:pt x="130" y="74"/>
                    </a:cubicBezTo>
                    <a:cubicBezTo>
                      <a:pt x="117" y="68"/>
                      <a:pt x="117" y="68"/>
                      <a:pt x="117" y="68"/>
                    </a:cubicBezTo>
                    <a:cubicBezTo>
                      <a:pt x="108" y="68"/>
                      <a:pt x="108" y="68"/>
                      <a:pt x="108" y="68"/>
                    </a:cubicBezTo>
                    <a:cubicBezTo>
                      <a:pt x="108" y="65"/>
                      <a:pt x="108" y="65"/>
                      <a:pt x="108" y="65"/>
                    </a:cubicBezTo>
                    <a:cubicBezTo>
                      <a:pt x="120" y="65"/>
                      <a:pt x="120" y="65"/>
                      <a:pt x="120" y="65"/>
                    </a:cubicBezTo>
                    <a:cubicBezTo>
                      <a:pt x="132" y="65"/>
                      <a:pt x="132" y="65"/>
                      <a:pt x="132" y="65"/>
                    </a:cubicBezTo>
                    <a:cubicBezTo>
                      <a:pt x="130" y="59"/>
                      <a:pt x="130" y="59"/>
                      <a:pt x="130" y="59"/>
                    </a:cubicBezTo>
                    <a:cubicBezTo>
                      <a:pt x="123" y="54"/>
                      <a:pt x="123" y="54"/>
                      <a:pt x="123" y="54"/>
                    </a:cubicBezTo>
                    <a:cubicBezTo>
                      <a:pt x="101" y="54"/>
                      <a:pt x="101" y="54"/>
                      <a:pt x="101" y="54"/>
                    </a:cubicBezTo>
                    <a:cubicBezTo>
                      <a:pt x="94" y="59"/>
                      <a:pt x="94" y="59"/>
                      <a:pt x="94" y="59"/>
                    </a:cubicBezTo>
                    <a:cubicBezTo>
                      <a:pt x="88" y="64"/>
                      <a:pt x="88" y="64"/>
                      <a:pt x="88" y="64"/>
                    </a:cubicBezTo>
                    <a:cubicBezTo>
                      <a:pt x="71" y="65"/>
                      <a:pt x="71" y="65"/>
                      <a:pt x="71" y="65"/>
                    </a:cubicBezTo>
                    <a:cubicBezTo>
                      <a:pt x="55" y="64"/>
                      <a:pt x="55" y="64"/>
                      <a:pt x="55" y="64"/>
                    </a:cubicBezTo>
                    <a:cubicBezTo>
                      <a:pt x="58" y="58"/>
                      <a:pt x="58" y="58"/>
                      <a:pt x="58" y="58"/>
                    </a:cubicBezTo>
                    <a:cubicBezTo>
                      <a:pt x="58" y="52"/>
                      <a:pt x="58" y="52"/>
                      <a:pt x="58" y="52"/>
                    </a:cubicBezTo>
                    <a:cubicBezTo>
                      <a:pt x="55" y="47"/>
                      <a:pt x="55" y="47"/>
                      <a:pt x="55" y="47"/>
                    </a:cubicBezTo>
                    <a:cubicBezTo>
                      <a:pt x="49" y="47"/>
                      <a:pt x="49" y="47"/>
                      <a:pt x="49" y="47"/>
                    </a:cubicBezTo>
                    <a:cubicBezTo>
                      <a:pt x="46" y="52"/>
                      <a:pt x="46" y="52"/>
                      <a:pt x="46" y="52"/>
                    </a:cubicBezTo>
                    <a:cubicBezTo>
                      <a:pt x="42" y="49"/>
                      <a:pt x="42" y="49"/>
                      <a:pt x="42" y="49"/>
                    </a:cubicBezTo>
                    <a:cubicBezTo>
                      <a:pt x="37" y="49"/>
                      <a:pt x="37" y="49"/>
                      <a:pt x="37" y="49"/>
                    </a:cubicBezTo>
                    <a:cubicBezTo>
                      <a:pt x="37" y="59"/>
                      <a:pt x="37" y="59"/>
                      <a:pt x="37" y="59"/>
                    </a:cubicBezTo>
                    <a:cubicBezTo>
                      <a:pt x="34" y="68"/>
                      <a:pt x="34" y="68"/>
                      <a:pt x="34" y="68"/>
                    </a:cubicBezTo>
                    <a:cubicBezTo>
                      <a:pt x="19" y="76"/>
                      <a:pt x="19" y="76"/>
                      <a:pt x="19" y="76"/>
                    </a:cubicBezTo>
                    <a:cubicBezTo>
                      <a:pt x="16" y="70"/>
                      <a:pt x="16" y="70"/>
                      <a:pt x="16" y="70"/>
                    </a:cubicBezTo>
                    <a:cubicBezTo>
                      <a:pt x="11" y="64"/>
                      <a:pt x="11" y="64"/>
                      <a:pt x="11" y="64"/>
                    </a:cubicBezTo>
                    <a:cubicBezTo>
                      <a:pt x="23" y="61"/>
                      <a:pt x="23" y="61"/>
                      <a:pt x="23" y="61"/>
                    </a:cubicBezTo>
                    <a:cubicBezTo>
                      <a:pt x="17" y="53"/>
                      <a:pt x="17" y="53"/>
                      <a:pt x="17" y="53"/>
                    </a:cubicBezTo>
                    <a:cubicBezTo>
                      <a:pt x="17" y="36"/>
                      <a:pt x="17" y="36"/>
                      <a:pt x="17" y="36"/>
                    </a:cubicBezTo>
                    <a:cubicBezTo>
                      <a:pt x="0" y="18"/>
                      <a:pt x="0" y="18"/>
                      <a:pt x="0" y="18"/>
                    </a:cubicBezTo>
                    <a:cubicBezTo>
                      <a:pt x="0" y="0"/>
                      <a:pt x="0" y="0"/>
                      <a:pt x="0" y="0"/>
                    </a:cubicBezTo>
                    <a:cubicBezTo>
                      <a:pt x="234" y="0"/>
                      <a:pt x="234" y="0"/>
                      <a:pt x="234" y="0"/>
                    </a:cubicBezTo>
                    <a:cubicBezTo>
                      <a:pt x="246" y="31"/>
                      <a:pt x="246" y="31"/>
                      <a:pt x="246" y="31"/>
                    </a:cubicBezTo>
                    <a:cubicBezTo>
                      <a:pt x="487" y="46"/>
                      <a:pt x="487" y="46"/>
                      <a:pt x="487" y="46"/>
                    </a:cubicBezTo>
                    <a:cubicBezTo>
                      <a:pt x="491" y="68"/>
                      <a:pt x="491" y="68"/>
                      <a:pt x="491" y="68"/>
                    </a:cubicBezTo>
                    <a:cubicBezTo>
                      <a:pt x="501" y="68"/>
                      <a:pt x="501" y="68"/>
                      <a:pt x="501" y="68"/>
                    </a:cubicBezTo>
                    <a:cubicBezTo>
                      <a:pt x="507" y="58"/>
                      <a:pt x="507" y="58"/>
                      <a:pt x="507" y="58"/>
                    </a:cubicBezTo>
                    <a:cubicBezTo>
                      <a:pt x="504" y="48"/>
                      <a:pt x="504" y="48"/>
                      <a:pt x="504" y="48"/>
                    </a:cubicBezTo>
                    <a:cubicBezTo>
                      <a:pt x="501" y="39"/>
                      <a:pt x="501" y="39"/>
                      <a:pt x="501" y="39"/>
                    </a:cubicBezTo>
                    <a:cubicBezTo>
                      <a:pt x="503" y="30"/>
                      <a:pt x="503" y="30"/>
                      <a:pt x="503" y="30"/>
                    </a:cubicBezTo>
                    <a:cubicBezTo>
                      <a:pt x="509" y="22"/>
                      <a:pt x="509" y="22"/>
                      <a:pt x="509" y="22"/>
                    </a:cubicBezTo>
                    <a:cubicBezTo>
                      <a:pt x="523" y="23"/>
                      <a:pt x="523" y="23"/>
                      <a:pt x="523" y="23"/>
                    </a:cubicBezTo>
                    <a:cubicBezTo>
                      <a:pt x="541" y="30"/>
                      <a:pt x="541" y="30"/>
                      <a:pt x="541" y="30"/>
                    </a:cubicBezTo>
                    <a:cubicBezTo>
                      <a:pt x="555" y="30"/>
                      <a:pt x="555" y="30"/>
                      <a:pt x="555" y="30"/>
                    </a:cubicBezTo>
                    <a:cubicBezTo>
                      <a:pt x="557" y="37"/>
                      <a:pt x="557" y="37"/>
                      <a:pt x="557" y="37"/>
                    </a:cubicBezTo>
                    <a:cubicBezTo>
                      <a:pt x="559" y="43"/>
                      <a:pt x="559" y="43"/>
                      <a:pt x="559" y="43"/>
                    </a:cubicBezTo>
                    <a:cubicBezTo>
                      <a:pt x="559" y="51"/>
                      <a:pt x="559" y="51"/>
                      <a:pt x="559" y="51"/>
                    </a:cubicBezTo>
                    <a:cubicBezTo>
                      <a:pt x="558" y="57"/>
                      <a:pt x="558" y="57"/>
                      <a:pt x="558" y="57"/>
                    </a:cubicBezTo>
                    <a:cubicBezTo>
                      <a:pt x="557" y="62"/>
                      <a:pt x="557" y="62"/>
                      <a:pt x="557" y="62"/>
                    </a:cubicBezTo>
                    <a:lnTo>
                      <a:pt x="560" y="65"/>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7" name="Freeform 39">
                <a:extLst>
                  <a:ext uri="{FF2B5EF4-FFF2-40B4-BE49-F238E27FC236}">
                    <a16:creationId xmlns:a16="http://schemas.microsoft.com/office/drawing/2014/main" id="{DFAAFE4C-BC3A-449B-A256-DC39D0AEFC3B}"/>
                  </a:ext>
                </a:extLst>
              </p:cNvPr>
              <p:cNvSpPr>
                <a:spLocks/>
              </p:cNvSpPr>
              <p:nvPr/>
            </p:nvSpPr>
            <p:spPr bwMode="auto">
              <a:xfrm>
                <a:off x="7856538" y="4281488"/>
                <a:ext cx="606425" cy="487363"/>
              </a:xfrm>
              <a:custGeom>
                <a:avLst/>
                <a:gdLst>
                  <a:gd name="T0" fmla="*/ 334 w 436"/>
                  <a:gd name="T1" fmla="*/ 47 h 348"/>
                  <a:gd name="T2" fmla="*/ 224 w 436"/>
                  <a:gd name="T3" fmla="*/ 26 h 348"/>
                  <a:gd name="T4" fmla="*/ 204 w 436"/>
                  <a:gd name="T5" fmla="*/ 15 h 348"/>
                  <a:gd name="T6" fmla="*/ 204 w 436"/>
                  <a:gd name="T7" fmla="*/ 3 h 348"/>
                  <a:gd name="T8" fmla="*/ 94 w 436"/>
                  <a:gd name="T9" fmla="*/ 0 h 348"/>
                  <a:gd name="T10" fmla="*/ 22 w 436"/>
                  <a:gd name="T11" fmla="*/ 24 h 348"/>
                  <a:gd name="T12" fmla="*/ 0 w 436"/>
                  <a:gd name="T13" fmla="*/ 57 h 348"/>
                  <a:gd name="T14" fmla="*/ 46 w 436"/>
                  <a:gd name="T15" fmla="*/ 80 h 348"/>
                  <a:gd name="T16" fmla="*/ 87 w 436"/>
                  <a:gd name="T17" fmla="*/ 147 h 348"/>
                  <a:gd name="T18" fmla="*/ 124 w 436"/>
                  <a:gd name="T19" fmla="*/ 189 h 348"/>
                  <a:gd name="T20" fmla="*/ 137 w 436"/>
                  <a:gd name="T21" fmla="*/ 209 h 348"/>
                  <a:gd name="T22" fmla="*/ 160 w 436"/>
                  <a:gd name="T23" fmla="*/ 233 h 348"/>
                  <a:gd name="T24" fmla="*/ 176 w 436"/>
                  <a:gd name="T25" fmla="*/ 284 h 348"/>
                  <a:gd name="T26" fmla="*/ 200 w 436"/>
                  <a:gd name="T27" fmla="*/ 313 h 348"/>
                  <a:gd name="T28" fmla="*/ 226 w 436"/>
                  <a:gd name="T29" fmla="*/ 348 h 348"/>
                  <a:gd name="T30" fmla="*/ 221 w 436"/>
                  <a:gd name="T31" fmla="*/ 340 h 348"/>
                  <a:gd name="T32" fmla="*/ 220 w 436"/>
                  <a:gd name="T33" fmla="*/ 333 h 348"/>
                  <a:gd name="T34" fmla="*/ 229 w 436"/>
                  <a:gd name="T35" fmla="*/ 327 h 348"/>
                  <a:gd name="T36" fmla="*/ 238 w 436"/>
                  <a:gd name="T37" fmla="*/ 329 h 348"/>
                  <a:gd name="T38" fmla="*/ 234 w 436"/>
                  <a:gd name="T39" fmla="*/ 319 h 348"/>
                  <a:gd name="T40" fmla="*/ 226 w 436"/>
                  <a:gd name="T41" fmla="*/ 304 h 348"/>
                  <a:gd name="T42" fmla="*/ 234 w 436"/>
                  <a:gd name="T43" fmla="*/ 304 h 348"/>
                  <a:gd name="T44" fmla="*/ 243 w 436"/>
                  <a:gd name="T45" fmla="*/ 314 h 348"/>
                  <a:gd name="T46" fmla="*/ 252 w 436"/>
                  <a:gd name="T47" fmla="*/ 319 h 348"/>
                  <a:gd name="T48" fmla="*/ 260 w 436"/>
                  <a:gd name="T49" fmla="*/ 303 h 348"/>
                  <a:gd name="T50" fmla="*/ 245 w 436"/>
                  <a:gd name="T51" fmla="*/ 295 h 348"/>
                  <a:gd name="T52" fmla="*/ 249 w 436"/>
                  <a:gd name="T53" fmla="*/ 286 h 348"/>
                  <a:gd name="T54" fmla="*/ 268 w 436"/>
                  <a:gd name="T55" fmla="*/ 299 h 348"/>
                  <a:gd name="T56" fmla="*/ 298 w 436"/>
                  <a:gd name="T57" fmla="*/ 283 h 348"/>
                  <a:gd name="T58" fmla="*/ 314 w 436"/>
                  <a:gd name="T59" fmla="*/ 267 h 348"/>
                  <a:gd name="T60" fmla="*/ 329 w 436"/>
                  <a:gd name="T61" fmla="*/ 261 h 348"/>
                  <a:gd name="T62" fmla="*/ 340 w 436"/>
                  <a:gd name="T63" fmla="*/ 246 h 348"/>
                  <a:gd name="T64" fmla="*/ 359 w 436"/>
                  <a:gd name="T65" fmla="*/ 239 h 348"/>
                  <a:gd name="T66" fmla="*/ 363 w 436"/>
                  <a:gd name="T67" fmla="*/ 231 h 348"/>
                  <a:gd name="T68" fmla="*/ 376 w 436"/>
                  <a:gd name="T69" fmla="*/ 223 h 348"/>
                  <a:gd name="T70" fmla="*/ 373 w 436"/>
                  <a:gd name="T71" fmla="*/ 211 h 348"/>
                  <a:gd name="T72" fmla="*/ 380 w 436"/>
                  <a:gd name="T73" fmla="*/ 203 h 348"/>
                  <a:gd name="T74" fmla="*/ 393 w 436"/>
                  <a:gd name="T75" fmla="*/ 177 h 348"/>
                  <a:gd name="T76" fmla="*/ 417 w 436"/>
                  <a:gd name="T77" fmla="*/ 155 h 348"/>
                  <a:gd name="T78" fmla="*/ 436 w 436"/>
                  <a:gd name="T79" fmla="*/ 1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348">
                    <a:moveTo>
                      <a:pt x="436" y="151"/>
                    </a:moveTo>
                    <a:cubicBezTo>
                      <a:pt x="334" y="47"/>
                      <a:pt x="334" y="47"/>
                      <a:pt x="334" y="47"/>
                    </a:cubicBezTo>
                    <a:cubicBezTo>
                      <a:pt x="224" y="47"/>
                      <a:pt x="224" y="47"/>
                      <a:pt x="224" y="47"/>
                    </a:cubicBezTo>
                    <a:cubicBezTo>
                      <a:pt x="224" y="26"/>
                      <a:pt x="224" y="26"/>
                      <a:pt x="224" y="26"/>
                    </a:cubicBezTo>
                    <a:cubicBezTo>
                      <a:pt x="210" y="11"/>
                      <a:pt x="210" y="11"/>
                      <a:pt x="210" y="11"/>
                    </a:cubicBezTo>
                    <a:cubicBezTo>
                      <a:pt x="204" y="15"/>
                      <a:pt x="204" y="15"/>
                      <a:pt x="204" y="15"/>
                    </a:cubicBezTo>
                    <a:cubicBezTo>
                      <a:pt x="200" y="11"/>
                      <a:pt x="200" y="11"/>
                      <a:pt x="200" y="11"/>
                    </a:cubicBezTo>
                    <a:cubicBezTo>
                      <a:pt x="204" y="3"/>
                      <a:pt x="204" y="3"/>
                      <a:pt x="204" y="3"/>
                    </a:cubicBezTo>
                    <a:cubicBezTo>
                      <a:pt x="167" y="3"/>
                      <a:pt x="167" y="3"/>
                      <a:pt x="167" y="3"/>
                    </a:cubicBezTo>
                    <a:cubicBezTo>
                      <a:pt x="94" y="0"/>
                      <a:pt x="94" y="0"/>
                      <a:pt x="94" y="0"/>
                    </a:cubicBezTo>
                    <a:cubicBezTo>
                      <a:pt x="63" y="10"/>
                      <a:pt x="63" y="10"/>
                      <a:pt x="63" y="10"/>
                    </a:cubicBezTo>
                    <a:cubicBezTo>
                      <a:pt x="22" y="24"/>
                      <a:pt x="22" y="24"/>
                      <a:pt x="22" y="24"/>
                    </a:cubicBezTo>
                    <a:cubicBezTo>
                      <a:pt x="0" y="44"/>
                      <a:pt x="0" y="44"/>
                      <a:pt x="0" y="44"/>
                    </a:cubicBezTo>
                    <a:cubicBezTo>
                      <a:pt x="0" y="57"/>
                      <a:pt x="0" y="57"/>
                      <a:pt x="0" y="57"/>
                    </a:cubicBezTo>
                    <a:cubicBezTo>
                      <a:pt x="33" y="80"/>
                      <a:pt x="33" y="80"/>
                      <a:pt x="33" y="80"/>
                    </a:cubicBezTo>
                    <a:cubicBezTo>
                      <a:pt x="46" y="80"/>
                      <a:pt x="46" y="80"/>
                      <a:pt x="46" y="80"/>
                    </a:cubicBezTo>
                    <a:cubicBezTo>
                      <a:pt x="65" y="129"/>
                      <a:pt x="65" y="129"/>
                      <a:pt x="65" y="129"/>
                    </a:cubicBezTo>
                    <a:cubicBezTo>
                      <a:pt x="87" y="147"/>
                      <a:pt x="87" y="147"/>
                      <a:pt x="87" y="147"/>
                    </a:cubicBezTo>
                    <a:cubicBezTo>
                      <a:pt x="107" y="173"/>
                      <a:pt x="107" y="173"/>
                      <a:pt x="107" y="173"/>
                    </a:cubicBezTo>
                    <a:cubicBezTo>
                      <a:pt x="124" y="189"/>
                      <a:pt x="124" y="189"/>
                      <a:pt x="124" y="189"/>
                    </a:cubicBezTo>
                    <a:cubicBezTo>
                      <a:pt x="128" y="204"/>
                      <a:pt x="128" y="204"/>
                      <a:pt x="128" y="204"/>
                    </a:cubicBezTo>
                    <a:cubicBezTo>
                      <a:pt x="137" y="209"/>
                      <a:pt x="137" y="209"/>
                      <a:pt x="137" y="209"/>
                    </a:cubicBezTo>
                    <a:cubicBezTo>
                      <a:pt x="144" y="222"/>
                      <a:pt x="144" y="222"/>
                      <a:pt x="144" y="222"/>
                    </a:cubicBezTo>
                    <a:cubicBezTo>
                      <a:pt x="160" y="233"/>
                      <a:pt x="160" y="233"/>
                      <a:pt x="160" y="233"/>
                    </a:cubicBezTo>
                    <a:cubicBezTo>
                      <a:pt x="176" y="257"/>
                      <a:pt x="176" y="257"/>
                      <a:pt x="176" y="257"/>
                    </a:cubicBezTo>
                    <a:cubicBezTo>
                      <a:pt x="176" y="284"/>
                      <a:pt x="176" y="284"/>
                      <a:pt x="176" y="284"/>
                    </a:cubicBezTo>
                    <a:cubicBezTo>
                      <a:pt x="192" y="295"/>
                      <a:pt x="192" y="295"/>
                      <a:pt x="192" y="295"/>
                    </a:cubicBezTo>
                    <a:cubicBezTo>
                      <a:pt x="200" y="313"/>
                      <a:pt x="200" y="313"/>
                      <a:pt x="200" y="313"/>
                    </a:cubicBezTo>
                    <a:cubicBezTo>
                      <a:pt x="200" y="334"/>
                      <a:pt x="200" y="334"/>
                      <a:pt x="200" y="334"/>
                    </a:cubicBezTo>
                    <a:cubicBezTo>
                      <a:pt x="226" y="348"/>
                      <a:pt x="226" y="348"/>
                      <a:pt x="226" y="348"/>
                    </a:cubicBezTo>
                    <a:cubicBezTo>
                      <a:pt x="226" y="343"/>
                      <a:pt x="226" y="343"/>
                      <a:pt x="226" y="343"/>
                    </a:cubicBezTo>
                    <a:cubicBezTo>
                      <a:pt x="221" y="340"/>
                      <a:pt x="221" y="340"/>
                      <a:pt x="221" y="340"/>
                    </a:cubicBezTo>
                    <a:cubicBezTo>
                      <a:pt x="218" y="336"/>
                      <a:pt x="218" y="336"/>
                      <a:pt x="218" y="336"/>
                    </a:cubicBezTo>
                    <a:cubicBezTo>
                      <a:pt x="220" y="333"/>
                      <a:pt x="220" y="333"/>
                      <a:pt x="220" y="333"/>
                    </a:cubicBezTo>
                    <a:cubicBezTo>
                      <a:pt x="226" y="330"/>
                      <a:pt x="226" y="330"/>
                      <a:pt x="226" y="330"/>
                    </a:cubicBezTo>
                    <a:cubicBezTo>
                      <a:pt x="229" y="327"/>
                      <a:pt x="229" y="327"/>
                      <a:pt x="229" y="327"/>
                    </a:cubicBezTo>
                    <a:cubicBezTo>
                      <a:pt x="234" y="331"/>
                      <a:pt x="234" y="331"/>
                      <a:pt x="234" y="331"/>
                    </a:cubicBezTo>
                    <a:cubicBezTo>
                      <a:pt x="238" y="329"/>
                      <a:pt x="238" y="329"/>
                      <a:pt x="238" y="329"/>
                    </a:cubicBezTo>
                    <a:cubicBezTo>
                      <a:pt x="241" y="324"/>
                      <a:pt x="241" y="324"/>
                      <a:pt x="241" y="324"/>
                    </a:cubicBezTo>
                    <a:cubicBezTo>
                      <a:pt x="234" y="319"/>
                      <a:pt x="234" y="319"/>
                      <a:pt x="234" y="319"/>
                    </a:cubicBezTo>
                    <a:cubicBezTo>
                      <a:pt x="229" y="313"/>
                      <a:pt x="229" y="313"/>
                      <a:pt x="229" y="313"/>
                    </a:cubicBezTo>
                    <a:cubicBezTo>
                      <a:pt x="226" y="304"/>
                      <a:pt x="226" y="304"/>
                      <a:pt x="226" y="304"/>
                    </a:cubicBezTo>
                    <a:cubicBezTo>
                      <a:pt x="229" y="299"/>
                      <a:pt x="229" y="299"/>
                      <a:pt x="229" y="299"/>
                    </a:cubicBezTo>
                    <a:cubicBezTo>
                      <a:pt x="234" y="304"/>
                      <a:pt x="234" y="304"/>
                      <a:pt x="234" y="304"/>
                    </a:cubicBezTo>
                    <a:cubicBezTo>
                      <a:pt x="240" y="308"/>
                      <a:pt x="240" y="308"/>
                      <a:pt x="240" y="308"/>
                    </a:cubicBezTo>
                    <a:cubicBezTo>
                      <a:pt x="243" y="314"/>
                      <a:pt x="243" y="314"/>
                      <a:pt x="243" y="314"/>
                    </a:cubicBezTo>
                    <a:cubicBezTo>
                      <a:pt x="247" y="319"/>
                      <a:pt x="247" y="319"/>
                      <a:pt x="247" y="319"/>
                    </a:cubicBezTo>
                    <a:cubicBezTo>
                      <a:pt x="252" y="319"/>
                      <a:pt x="252" y="319"/>
                      <a:pt x="252" y="319"/>
                    </a:cubicBezTo>
                    <a:cubicBezTo>
                      <a:pt x="260" y="312"/>
                      <a:pt x="260" y="312"/>
                      <a:pt x="260" y="312"/>
                    </a:cubicBezTo>
                    <a:cubicBezTo>
                      <a:pt x="260" y="303"/>
                      <a:pt x="260" y="303"/>
                      <a:pt x="260" y="303"/>
                    </a:cubicBezTo>
                    <a:cubicBezTo>
                      <a:pt x="248" y="298"/>
                      <a:pt x="248" y="298"/>
                      <a:pt x="248" y="298"/>
                    </a:cubicBezTo>
                    <a:cubicBezTo>
                      <a:pt x="245" y="295"/>
                      <a:pt x="245" y="295"/>
                      <a:pt x="245" y="295"/>
                    </a:cubicBezTo>
                    <a:cubicBezTo>
                      <a:pt x="245" y="289"/>
                      <a:pt x="245" y="289"/>
                      <a:pt x="245" y="289"/>
                    </a:cubicBezTo>
                    <a:cubicBezTo>
                      <a:pt x="249" y="286"/>
                      <a:pt x="249" y="286"/>
                      <a:pt x="249" y="286"/>
                    </a:cubicBezTo>
                    <a:cubicBezTo>
                      <a:pt x="262" y="296"/>
                      <a:pt x="262" y="296"/>
                      <a:pt x="262" y="296"/>
                    </a:cubicBezTo>
                    <a:cubicBezTo>
                      <a:pt x="268" y="299"/>
                      <a:pt x="268" y="299"/>
                      <a:pt x="268" y="299"/>
                    </a:cubicBezTo>
                    <a:cubicBezTo>
                      <a:pt x="281" y="293"/>
                      <a:pt x="281" y="293"/>
                      <a:pt x="281" y="293"/>
                    </a:cubicBezTo>
                    <a:cubicBezTo>
                      <a:pt x="298" y="283"/>
                      <a:pt x="298" y="283"/>
                      <a:pt x="298" y="283"/>
                    </a:cubicBezTo>
                    <a:cubicBezTo>
                      <a:pt x="312" y="273"/>
                      <a:pt x="312" y="273"/>
                      <a:pt x="312" y="273"/>
                    </a:cubicBezTo>
                    <a:cubicBezTo>
                      <a:pt x="314" y="267"/>
                      <a:pt x="314" y="267"/>
                      <a:pt x="314" y="267"/>
                    </a:cubicBezTo>
                    <a:cubicBezTo>
                      <a:pt x="320" y="264"/>
                      <a:pt x="320" y="264"/>
                      <a:pt x="320" y="264"/>
                    </a:cubicBezTo>
                    <a:cubicBezTo>
                      <a:pt x="329" y="261"/>
                      <a:pt x="329" y="261"/>
                      <a:pt x="329" y="261"/>
                    </a:cubicBezTo>
                    <a:cubicBezTo>
                      <a:pt x="339" y="253"/>
                      <a:pt x="339" y="253"/>
                      <a:pt x="339" y="253"/>
                    </a:cubicBezTo>
                    <a:cubicBezTo>
                      <a:pt x="340" y="246"/>
                      <a:pt x="340" y="246"/>
                      <a:pt x="340" y="246"/>
                    </a:cubicBezTo>
                    <a:cubicBezTo>
                      <a:pt x="346" y="238"/>
                      <a:pt x="346" y="238"/>
                      <a:pt x="346" y="238"/>
                    </a:cubicBezTo>
                    <a:cubicBezTo>
                      <a:pt x="359" y="239"/>
                      <a:pt x="359" y="239"/>
                      <a:pt x="359" y="239"/>
                    </a:cubicBezTo>
                    <a:cubicBezTo>
                      <a:pt x="361" y="236"/>
                      <a:pt x="361" y="236"/>
                      <a:pt x="361" y="236"/>
                    </a:cubicBezTo>
                    <a:cubicBezTo>
                      <a:pt x="363" y="231"/>
                      <a:pt x="363" y="231"/>
                      <a:pt x="363" y="231"/>
                    </a:cubicBezTo>
                    <a:cubicBezTo>
                      <a:pt x="371" y="226"/>
                      <a:pt x="371" y="226"/>
                      <a:pt x="371" y="226"/>
                    </a:cubicBezTo>
                    <a:cubicBezTo>
                      <a:pt x="376" y="223"/>
                      <a:pt x="376" y="223"/>
                      <a:pt x="376" y="223"/>
                    </a:cubicBezTo>
                    <a:cubicBezTo>
                      <a:pt x="376" y="215"/>
                      <a:pt x="376" y="215"/>
                      <a:pt x="376" y="215"/>
                    </a:cubicBezTo>
                    <a:cubicBezTo>
                      <a:pt x="373" y="211"/>
                      <a:pt x="373" y="211"/>
                      <a:pt x="373" y="211"/>
                    </a:cubicBezTo>
                    <a:cubicBezTo>
                      <a:pt x="375" y="205"/>
                      <a:pt x="375" y="205"/>
                      <a:pt x="375" y="205"/>
                    </a:cubicBezTo>
                    <a:cubicBezTo>
                      <a:pt x="380" y="203"/>
                      <a:pt x="380" y="203"/>
                      <a:pt x="380" y="203"/>
                    </a:cubicBezTo>
                    <a:cubicBezTo>
                      <a:pt x="380" y="203"/>
                      <a:pt x="384" y="192"/>
                      <a:pt x="384" y="190"/>
                    </a:cubicBezTo>
                    <a:cubicBezTo>
                      <a:pt x="384" y="189"/>
                      <a:pt x="391" y="178"/>
                      <a:pt x="393" y="177"/>
                    </a:cubicBezTo>
                    <a:cubicBezTo>
                      <a:pt x="395" y="176"/>
                      <a:pt x="404" y="165"/>
                      <a:pt x="404" y="165"/>
                    </a:cubicBezTo>
                    <a:cubicBezTo>
                      <a:pt x="417" y="155"/>
                      <a:pt x="417" y="155"/>
                      <a:pt x="417" y="155"/>
                    </a:cubicBezTo>
                    <a:cubicBezTo>
                      <a:pt x="428" y="152"/>
                      <a:pt x="428" y="152"/>
                      <a:pt x="428" y="152"/>
                    </a:cubicBezTo>
                    <a:lnTo>
                      <a:pt x="436" y="151"/>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8" name="Freeform 40">
                <a:extLst>
                  <a:ext uri="{FF2B5EF4-FFF2-40B4-BE49-F238E27FC236}">
                    <a16:creationId xmlns:a16="http://schemas.microsoft.com/office/drawing/2014/main" id="{D6B04393-96A7-410B-A056-581E47A2834B}"/>
                  </a:ext>
                </a:extLst>
              </p:cNvPr>
              <p:cNvSpPr>
                <a:spLocks/>
              </p:cNvSpPr>
              <p:nvPr/>
            </p:nvSpPr>
            <p:spPr bwMode="auto">
              <a:xfrm>
                <a:off x="7737476" y="4065588"/>
                <a:ext cx="1082675" cy="428625"/>
              </a:xfrm>
              <a:custGeom>
                <a:avLst/>
                <a:gdLst>
                  <a:gd name="T0" fmla="*/ 512 w 682"/>
                  <a:gd name="T1" fmla="*/ 244 h 270"/>
                  <a:gd name="T2" fmla="*/ 538 w 682"/>
                  <a:gd name="T3" fmla="*/ 208 h 270"/>
                  <a:gd name="T4" fmla="*/ 562 w 682"/>
                  <a:gd name="T5" fmla="*/ 198 h 270"/>
                  <a:gd name="T6" fmla="*/ 583 w 682"/>
                  <a:gd name="T7" fmla="*/ 188 h 270"/>
                  <a:gd name="T8" fmla="*/ 615 w 682"/>
                  <a:gd name="T9" fmla="*/ 183 h 270"/>
                  <a:gd name="T10" fmla="*/ 625 w 682"/>
                  <a:gd name="T11" fmla="*/ 169 h 270"/>
                  <a:gd name="T12" fmla="*/ 624 w 682"/>
                  <a:gd name="T13" fmla="*/ 158 h 270"/>
                  <a:gd name="T14" fmla="*/ 610 w 682"/>
                  <a:gd name="T15" fmla="*/ 161 h 270"/>
                  <a:gd name="T16" fmla="*/ 576 w 682"/>
                  <a:gd name="T17" fmla="*/ 151 h 270"/>
                  <a:gd name="T18" fmla="*/ 590 w 682"/>
                  <a:gd name="T19" fmla="*/ 158 h 270"/>
                  <a:gd name="T20" fmla="*/ 615 w 682"/>
                  <a:gd name="T21" fmla="*/ 146 h 270"/>
                  <a:gd name="T22" fmla="*/ 605 w 682"/>
                  <a:gd name="T23" fmla="*/ 139 h 270"/>
                  <a:gd name="T24" fmla="*/ 604 w 682"/>
                  <a:gd name="T25" fmla="*/ 127 h 270"/>
                  <a:gd name="T26" fmla="*/ 592 w 682"/>
                  <a:gd name="T27" fmla="*/ 113 h 270"/>
                  <a:gd name="T28" fmla="*/ 610 w 682"/>
                  <a:gd name="T29" fmla="*/ 109 h 270"/>
                  <a:gd name="T30" fmla="*/ 618 w 682"/>
                  <a:gd name="T31" fmla="*/ 111 h 270"/>
                  <a:gd name="T32" fmla="*/ 632 w 682"/>
                  <a:gd name="T33" fmla="*/ 123 h 270"/>
                  <a:gd name="T34" fmla="*/ 664 w 682"/>
                  <a:gd name="T35" fmla="*/ 101 h 270"/>
                  <a:gd name="T36" fmla="*/ 677 w 682"/>
                  <a:gd name="T37" fmla="*/ 90 h 270"/>
                  <a:gd name="T38" fmla="*/ 677 w 682"/>
                  <a:gd name="T39" fmla="*/ 70 h 270"/>
                  <a:gd name="T40" fmla="*/ 659 w 682"/>
                  <a:gd name="T41" fmla="*/ 74 h 270"/>
                  <a:gd name="T42" fmla="*/ 651 w 682"/>
                  <a:gd name="T43" fmla="*/ 88 h 270"/>
                  <a:gd name="T44" fmla="*/ 653 w 682"/>
                  <a:gd name="T45" fmla="*/ 61 h 270"/>
                  <a:gd name="T46" fmla="*/ 633 w 682"/>
                  <a:gd name="T47" fmla="*/ 64 h 270"/>
                  <a:gd name="T48" fmla="*/ 600 w 682"/>
                  <a:gd name="T49" fmla="*/ 54 h 270"/>
                  <a:gd name="T50" fmla="*/ 604 w 682"/>
                  <a:gd name="T51" fmla="*/ 38 h 270"/>
                  <a:gd name="T52" fmla="*/ 611 w 682"/>
                  <a:gd name="T53" fmla="*/ 56 h 270"/>
                  <a:gd name="T54" fmla="*/ 634 w 682"/>
                  <a:gd name="T55" fmla="*/ 49 h 270"/>
                  <a:gd name="T56" fmla="*/ 638 w 682"/>
                  <a:gd name="T57" fmla="*/ 38 h 270"/>
                  <a:gd name="T58" fmla="*/ 645 w 682"/>
                  <a:gd name="T59" fmla="*/ 46 h 270"/>
                  <a:gd name="T60" fmla="*/ 645 w 682"/>
                  <a:gd name="T61" fmla="*/ 31 h 270"/>
                  <a:gd name="T62" fmla="*/ 664 w 682"/>
                  <a:gd name="T63" fmla="*/ 42 h 270"/>
                  <a:gd name="T64" fmla="*/ 675 w 682"/>
                  <a:gd name="T65" fmla="*/ 47 h 270"/>
                  <a:gd name="T66" fmla="*/ 662 w 682"/>
                  <a:gd name="T67" fmla="*/ 22 h 270"/>
                  <a:gd name="T68" fmla="*/ 655 w 682"/>
                  <a:gd name="T69" fmla="*/ 4 h 270"/>
                  <a:gd name="T70" fmla="*/ 203 w 682"/>
                  <a:gd name="T71" fmla="*/ 19 h 270"/>
                  <a:gd name="T72" fmla="*/ 186 w 682"/>
                  <a:gd name="T73" fmla="*/ 32 h 270"/>
                  <a:gd name="T74" fmla="*/ 151 w 682"/>
                  <a:gd name="T75" fmla="*/ 52 h 270"/>
                  <a:gd name="T76" fmla="*/ 131 w 682"/>
                  <a:gd name="T77" fmla="*/ 53 h 270"/>
                  <a:gd name="T78" fmla="*/ 98 w 682"/>
                  <a:gd name="T79" fmla="*/ 82 h 270"/>
                  <a:gd name="T80" fmla="*/ 47 w 682"/>
                  <a:gd name="T81" fmla="*/ 105 h 270"/>
                  <a:gd name="T82" fmla="*/ 19 w 682"/>
                  <a:gd name="T83" fmla="*/ 116 h 270"/>
                  <a:gd name="T84" fmla="*/ 0 w 682"/>
                  <a:gd name="T85" fmla="*/ 158 h 270"/>
                  <a:gd name="T86" fmla="*/ 254 w 682"/>
                  <a:gd name="T87" fmla="*/ 139 h 270"/>
                  <a:gd name="T88" fmla="*/ 259 w 682"/>
                  <a:gd name="T89" fmla="*/ 146 h 270"/>
                  <a:gd name="T90" fmla="*/ 368 w 682"/>
                  <a:gd name="T91" fmla="*/ 178 h 270"/>
                  <a:gd name="T92" fmla="*/ 478 w 682"/>
                  <a:gd name="T93" fmla="*/ 2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2" h="270">
                    <a:moveTo>
                      <a:pt x="498" y="262"/>
                    </a:moveTo>
                    <a:lnTo>
                      <a:pt x="505" y="250"/>
                    </a:lnTo>
                    <a:lnTo>
                      <a:pt x="512" y="244"/>
                    </a:lnTo>
                    <a:lnTo>
                      <a:pt x="515" y="232"/>
                    </a:lnTo>
                    <a:lnTo>
                      <a:pt x="524" y="220"/>
                    </a:lnTo>
                    <a:lnTo>
                      <a:pt x="538" y="208"/>
                    </a:lnTo>
                    <a:lnTo>
                      <a:pt x="547" y="202"/>
                    </a:lnTo>
                    <a:lnTo>
                      <a:pt x="554" y="202"/>
                    </a:lnTo>
                    <a:lnTo>
                      <a:pt x="562" y="198"/>
                    </a:lnTo>
                    <a:lnTo>
                      <a:pt x="566" y="192"/>
                    </a:lnTo>
                    <a:lnTo>
                      <a:pt x="570" y="188"/>
                    </a:lnTo>
                    <a:lnTo>
                      <a:pt x="583" y="188"/>
                    </a:lnTo>
                    <a:lnTo>
                      <a:pt x="599" y="183"/>
                    </a:lnTo>
                    <a:lnTo>
                      <a:pt x="609" y="183"/>
                    </a:lnTo>
                    <a:lnTo>
                      <a:pt x="615" y="183"/>
                    </a:lnTo>
                    <a:lnTo>
                      <a:pt x="622" y="183"/>
                    </a:lnTo>
                    <a:lnTo>
                      <a:pt x="622" y="175"/>
                    </a:lnTo>
                    <a:lnTo>
                      <a:pt x="625" y="169"/>
                    </a:lnTo>
                    <a:lnTo>
                      <a:pt x="632" y="169"/>
                    </a:lnTo>
                    <a:lnTo>
                      <a:pt x="632" y="162"/>
                    </a:lnTo>
                    <a:lnTo>
                      <a:pt x="624" y="158"/>
                    </a:lnTo>
                    <a:lnTo>
                      <a:pt x="623" y="151"/>
                    </a:lnTo>
                    <a:lnTo>
                      <a:pt x="616" y="158"/>
                    </a:lnTo>
                    <a:lnTo>
                      <a:pt x="610" y="161"/>
                    </a:lnTo>
                    <a:lnTo>
                      <a:pt x="601" y="163"/>
                    </a:lnTo>
                    <a:lnTo>
                      <a:pt x="592" y="164"/>
                    </a:lnTo>
                    <a:lnTo>
                      <a:pt x="576" y="151"/>
                    </a:lnTo>
                    <a:lnTo>
                      <a:pt x="575" y="146"/>
                    </a:lnTo>
                    <a:lnTo>
                      <a:pt x="578" y="146"/>
                    </a:lnTo>
                    <a:lnTo>
                      <a:pt x="590" y="158"/>
                    </a:lnTo>
                    <a:lnTo>
                      <a:pt x="596" y="158"/>
                    </a:lnTo>
                    <a:lnTo>
                      <a:pt x="604" y="155"/>
                    </a:lnTo>
                    <a:lnTo>
                      <a:pt x="615" y="146"/>
                    </a:lnTo>
                    <a:lnTo>
                      <a:pt x="614" y="142"/>
                    </a:lnTo>
                    <a:lnTo>
                      <a:pt x="607" y="142"/>
                    </a:lnTo>
                    <a:lnTo>
                      <a:pt x="605" y="139"/>
                    </a:lnTo>
                    <a:lnTo>
                      <a:pt x="618" y="136"/>
                    </a:lnTo>
                    <a:lnTo>
                      <a:pt x="617" y="127"/>
                    </a:lnTo>
                    <a:lnTo>
                      <a:pt x="604" y="127"/>
                    </a:lnTo>
                    <a:lnTo>
                      <a:pt x="585" y="115"/>
                    </a:lnTo>
                    <a:lnTo>
                      <a:pt x="585" y="109"/>
                    </a:lnTo>
                    <a:lnTo>
                      <a:pt x="592" y="113"/>
                    </a:lnTo>
                    <a:lnTo>
                      <a:pt x="604" y="117"/>
                    </a:lnTo>
                    <a:lnTo>
                      <a:pt x="610" y="115"/>
                    </a:lnTo>
                    <a:lnTo>
                      <a:pt x="610" y="109"/>
                    </a:lnTo>
                    <a:lnTo>
                      <a:pt x="618" y="101"/>
                    </a:lnTo>
                    <a:lnTo>
                      <a:pt x="622" y="104"/>
                    </a:lnTo>
                    <a:lnTo>
                      <a:pt x="618" y="111"/>
                    </a:lnTo>
                    <a:lnTo>
                      <a:pt x="618" y="117"/>
                    </a:lnTo>
                    <a:lnTo>
                      <a:pt x="625" y="115"/>
                    </a:lnTo>
                    <a:lnTo>
                      <a:pt x="632" y="123"/>
                    </a:lnTo>
                    <a:lnTo>
                      <a:pt x="642" y="125"/>
                    </a:lnTo>
                    <a:lnTo>
                      <a:pt x="649" y="122"/>
                    </a:lnTo>
                    <a:lnTo>
                      <a:pt x="664" y="101"/>
                    </a:lnTo>
                    <a:lnTo>
                      <a:pt x="674" y="98"/>
                    </a:lnTo>
                    <a:lnTo>
                      <a:pt x="677" y="95"/>
                    </a:lnTo>
                    <a:lnTo>
                      <a:pt x="677" y="90"/>
                    </a:lnTo>
                    <a:lnTo>
                      <a:pt x="682" y="86"/>
                    </a:lnTo>
                    <a:lnTo>
                      <a:pt x="682" y="79"/>
                    </a:lnTo>
                    <a:lnTo>
                      <a:pt x="677" y="70"/>
                    </a:lnTo>
                    <a:lnTo>
                      <a:pt x="668" y="66"/>
                    </a:lnTo>
                    <a:lnTo>
                      <a:pt x="662" y="66"/>
                    </a:lnTo>
                    <a:lnTo>
                      <a:pt x="659" y="74"/>
                    </a:lnTo>
                    <a:lnTo>
                      <a:pt x="658" y="90"/>
                    </a:lnTo>
                    <a:lnTo>
                      <a:pt x="652" y="93"/>
                    </a:lnTo>
                    <a:lnTo>
                      <a:pt x="651" y="88"/>
                    </a:lnTo>
                    <a:lnTo>
                      <a:pt x="650" y="73"/>
                    </a:lnTo>
                    <a:lnTo>
                      <a:pt x="654" y="66"/>
                    </a:lnTo>
                    <a:lnTo>
                      <a:pt x="653" y="61"/>
                    </a:lnTo>
                    <a:lnTo>
                      <a:pt x="646" y="61"/>
                    </a:lnTo>
                    <a:lnTo>
                      <a:pt x="637" y="61"/>
                    </a:lnTo>
                    <a:lnTo>
                      <a:pt x="633" y="64"/>
                    </a:lnTo>
                    <a:lnTo>
                      <a:pt x="612" y="64"/>
                    </a:lnTo>
                    <a:lnTo>
                      <a:pt x="601" y="61"/>
                    </a:lnTo>
                    <a:lnTo>
                      <a:pt x="600" y="54"/>
                    </a:lnTo>
                    <a:lnTo>
                      <a:pt x="597" y="47"/>
                    </a:lnTo>
                    <a:lnTo>
                      <a:pt x="599" y="38"/>
                    </a:lnTo>
                    <a:lnTo>
                      <a:pt x="604" y="38"/>
                    </a:lnTo>
                    <a:lnTo>
                      <a:pt x="603" y="44"/>
                    </a:lnTo>
                    <a:lnTo>
                      <a:pt x="604" y="53"/>
                    </a:lnTo>
                    <a:lnTo>
                      <a:pt x="611" y="56"/>
                    </a:lnTo>
                    <a:lnTo>
                      <a:pt x="618" y="58"/>
                    </a:lnTo>
                    <a:lnTo>
                      <a:pt x="627" y="53"/>
                    </a:lnTo>
                    <a:lnTo>
                      <a:pt x="634" y="49"/>
                    </a:lnTo>
                    <a:lnTo>
                      <a:pt x="640" y="48"/>
                    </a:lnTo>
                    <a:lnTo>
                      <a:pt x="636" y="43"/>
                    </a:lnTo>
                    <a:lnTo>
                      <a:pt x="638" y="38"/>
                    </a:lnTo>
                    <a:lnTo>
                      <a:pt x="640" y="38"/>
                    </a:lnTo>
                    <a:lnTo>
                      <a:pt x="641" y="43"/>
                    </a:lnTo>
                    <a:lnTo>
                      <a:pt x="645" y="46"/>
                    </a:lnTo>
                    <a:lnTo>
                      <a:pt x="650" y="42"/>
                    </a:lnTo>
                    <a:lnTo>
                      <a:pt x="646" y="35"/>
                    </a:lnTo>
                    <a:lnTo>
                      <a:pt x="645" y="31"/>
                    </a:lnTo>
                    <a:lnTo>
                      <a:pt x="650" y="31"/>
                    </a:lnTo>
                    <a:lnTo>
                      <a:pt x="658" y="39"/>
                    </a:lnTo>
                    <a:lnTo>
                      <a:pt x="664" y="42"/>
                    </a:lnTo>
                    <a:lnTo>
                      <a:pt x="667" y="46"/>
                    </a:lnTo>
                    <a:lnTo>
                      <a:pt x="672" y="53"/>
                    </a:lnTo>
                    <a:lnTo>
                      <a:pt x="675" y="47"/>
                    </a:lnTo>
                    <a:lnTo>
                      <a:pt x="671" y="38"/>
                    </a:lnTo>
                    <a:lnTo>
                      <a:pt x="668" y="31"/>
                    </a:lnTo>
                    <a:lnTo>
                      <a:pt x="662" y="22"/>
                    </a:lnTo>
                    <a:lnTo>
                      <a:pt x="656" y="15"/>
                    </a:lnTo>
                    <a:lnTo>
                      <a:pt x="655" y="9"/>
                    </a:lnTo>
                    <a:lnTo>
                      <a:pt x="655" y="4"/>
                    </a:lnTo>
                    <a:lnTo>
                      <a:pt x="207" y="0"/>
                    </a:lnTo>
                    <a:lnTo>
                      <a:pt x="203" y="11"/>
                    </a:lnTo>
                    <a:lnTo>
                      <a:pt x="203" y="19"/>
                    </a:lnTo>
                    <a:lnTo>
                      <a:pt x="203" y="24"/>
                    </a:lnTo>
                    <a:lnTo>
                      <a:pt x="193" y="25"/>
                    </a:lnTo>
                    <a:lnTo>
                      <a:pt x="186" y="32"/>
                    </a:lnTo>
                    <a:lnTo>
                      <a:pt x="181" y="46"/>
                    </a:lnTo>
                    <a:lnTo>
                      <a:pt x="160" y="46"/>
                    </a:lnTo>
                    <a:lnTo>
                      <a:pt x="151" y="52"/>
                    </a:lnTo>
                    <a:lnTo>
                      <a:pt x="141" y="61"/>
                    </a:lnTo>
                    <a:lnTo>
                      <a:pt x="135" y="61"/>
                    </a:lnTo>
                    <a:lnTo>
                      <a:pt x="131" y="53"/>
                    </a:lnTo>
                    <a:lnTo>
                      <a:pt x="116" y="68"/>
                    </a:lnTo>
                    <a:lnTo>
                      <a:pt x="105" y="81"/>
                    </a:lnTo>
                    <a:lnTo>
                      <a:pt x="98" y="82"/>
                    </a:lnTo>
                    <a:lnTo>
                      <a:pt x="90" y="81"/>
                    </a:lnTo>
                    <a:lnTo>
                      <a:pt x="62" y="104"/>
                    </a:lnTo>
                    <a:lnTo>
                      <a:pt x="47" y="105"/>
                    </a:lnTo>
                    <a:lnTo>
                      <a:pt x="30" y="105"/>
                    </a:lnTo>
                    <a:lnTo>
                      <a:pt x="26" y="113"/>
                    </a:lnTo>
                    <a:lnTo>
                      <a:pt x="19" y="116"/>
                    </a:lnTo>
                    <a:lnTo>
                      <a:pt x="19" y="133"/>
                    </a:lnTo>
                    <a:lnTo>
                      <a:pt x="0" y="136"/>
                    </a:lnTo>
                    <a:lnTo>
                      <a:pt x="0" y="158"/>
                    </a:lnTo>
                    <a:lnTo>
                      <a:pt x="95" y="158"/>
                    </a:lnTo>
                    <a:lnTo>
                      <a:pt x="158" y="136"/>
                    </a:lnTo>
                    <a:lnTo>
                      <a:pt x="254" y="139"/>
                    </a:lnTo>
                    <a:lnTo>
                      <a:pt x="251" y="146"/>
                    </a:lnTo>
                    <a:lnTo>
                      <a:pt x="254" y="150"/>
                    </a:lnTo>
                    <a:lnTo>
                      <a:pt x="259" y="146"/>
                    </a:lnTo>
                    <a:lnTo>
                      <a:pt x="272" y="159"/>
                    </a:lnTo>
                    <a:lnTo>
                      <a:pt x="272" y="178"/>
                    </a:lnTo>
                    <a:lnTo>
                      <a:pt x="368" y="178"/>
                    </a:lnTo>
                    <a:lnTo>
                      <a:pt x="457" y="270"/>
                    </a:lnTo>
                    <a:lnTo>
                      <a:pt x="466" y="264"/>
                    </a:lnTo>
                    <a:lnTo>
                      <a:pt x="478" y="262"/>
                    </a:lnTo>
                    <a:lnTo>
                      <a:pt x="498" y="262"/>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29" name="Freeform 41">
                <a:extLst>
                  <a:ext uri="{FF2B5EF4-FFF2-40B4-BE49-F238E27FC236}">
                    <a16:creationId xmlns:a16="http://schemas.microsoft.com/office/drawing/2014/main" id="{3A3FE39E-AA1C-4ECA-A141-9599E5E0BEBD}"/>
                  </a:ext>
                </a:extLst>
              </p:cNvPr>
              <p:cNvSpPr>
                <a:spLocks/>
              </p:cNvSpPr>
              <p:nvPr/>
            </p:nvSpPr>
            <p:spPr bwMode="auto">
              <a:xfrm>
                <a:off x="6985001" y="4051300"/>
                <a:ext cx="1081088" cy="265113"/>
              </a:xfrm>
              <a:custGeom>
                <a:avLst/>
                <a:gdLst>
                  <a:gd name="T0" fmla="*/ 173 w 681"/>
                  <a:gd name="T1" fmla="*/ 0 h 167"/>
                  <a:gd name="T2" fmla="*/ 173 w 681"/>
                  <a:gd name="T3" fmla="*/ 18 h 167"/>
                  <a:gd name="T4" fmla="*/ 61 w 681"/>
                  <a:gd name="T5" fmla="*/ 18 h 167"/>
                  <a:gd name="T6" fmla="*/ 61 w 681"/>
                  <a:gd name="T7" fmla="*/ 30 h 167"/>
                  <a:gd name="T8" fmla="*/ 45 w 681"/>
                  <a:gd name="T9" fmla="*/ 44 h 167"/>
                  <a:gd name="T10" fmla="*/ 56 w 681"/>
                  <a:gd name="T11" fmla="*/ 55 h 167"/>
                  <a:gd name="T12" fmla="*/ 44 w 681"/>
                  <a:gd name="T13" fmla="*/ 69 h 167"/>
                  <a:gd name="T14" fmla="*/ 44 w 681"/>
                  <a:gd name="T15" fmla="*/ 86 h 167"/>
                  <a:gd name="T16" fmla="*/ 28 w 681"/>
                  <a:gd name="T17" fmla="*/ 94 h 167"/>
                  <a:gd name="T18" fmla="*/ 32 w 681"/>
                  <a:gd name="T19" fmla="*/ 103 h 167"/>
                  <a:gd name="T20" fmla="*/ 21 w 681"/>
                  <a:gd name="T21" fmla="*/ 113 h 167"/>
                  <a:gd name="T22" fmla="*/ 20 w 681"/>
                  <a:gd name="T23" fmla="*/ 126 h 167"/>
                  <a:gd name="T24" fmla="*/ 9 w 681"/>
                  <a:gd name="T25" fmla="*/ 126 h 167"/>
                  <a:gd name="T26" fmla="*/ 8 w 681"/>
                  <a:gd name="T27" fmla="*/ 132 h 167"/>
                  <a:gd name="T28" fmla="*/ 14 w 681"/>
                  <a:gd name="T29" fmla="*/ 146 h 167"/>
                  <a:gd name="T30" fmla="*/ 8 w 681"/>
                  <a:gd name="T31" fmla="*/ 160 h 167"/>
                  <a:gd name="T32" fmla="*/ 0 w 681"/>
                  <a:gd name="T33" fmla="*/ 167 h 167"/>
                  <a:gd name="T34" fmla="*/ 474 w 681"/>
                  <a:gd name="T35" fmla="*/ 167 h 167"/>
                  <a:gd name="T36" fmla="*/ 474 w 681"/>
                  <a:gd name="T37" fmla="*/ 145 h 167"/>
                  <a:gd name="T38" fmla="*/ 493 w 681"/>
                  <a:gd name="T39" fmla="*/ 142 h 167"/>
                  <a:gd name="T40" fmla="*/ 493 w 681"/>
                  <a:gd name="T41" fmla="*/ 125 h 167"/>
                  <a:gd name="T42" fmla="*/ 500 w 681"/>
                  <a:gd name="T43" fmla="*/ 122 h 167"/>
                  <a:gd name="T44" fmla="*/ 504 w 681"/>
                  <a:gd name="T45" fmla="*/ 114 h 167"/>
                  <a:gd name="T46" fmla="*/ 521 w 681"/>
                  <a:gd name="T47" fmla="*/ 114 h 167"/>
                  <a:gd name="T48" fmla="*/ 536 w 681"/>
                  <a:gd name="T49" fmla="*/ 113 h 167"/>
                  <a:gd name="T50" fmla="*/ 564 w 681"/>
                  <a:gd name="T51" fmla="*/ 90 h 167"/>
                  <a:gd name="T52" fmla="*/ 572 w 681"/>
                  <a:gd name="T53" fmla="*/ 91 h 167"/>
                  <a:gd name="T54" fmla="*/ 579 w 681"/>
                  <a:gd name="T55" fmla="*/ 90 h 167"/>
                  <a:gd name="T56" fmla="*/ 605 w 681"/>
                  <a:gd name="T57" fmla="*/ 62 h 167"/>
                  <a:gd name="T58" fmla="*/ 609 w 681"/>
                  <a:gd name="T59" fmla="*/ 70 h 167"/>
                  <a:gd name="T60" fmla="*/ 615 w 681"/>
                  <a:gd name="T61" fmla="*/ 70 h 167"/>
                  <a:gd name="T62" fmla="*/ 625 w 681"/>
                  <a:gd name="T63" fmla="*/ 61 h 167"/>
                  <a:gd name="T64" fmla="*/ 634 w 681"/>
                  <a:gd name="T65" fmla="*/ 55 h 167"/>
                  <a:gd name="T66" fmla="*/ 655 w 681"/>
                  <a:gd name="T67" fmla="*/ 55 h 167"/>
                  <a:gd name="T68" fmla="*/ 660 w 681"/>
                  <a:gd name="T69" fmla="*/ 41 h 167"/>
                  <a:gd name="T70" fmla="*/ 667 w 681"/>
                  <a:gd name="T71" fmla="*/ 34 h 167"/>
                  <a:gd name="T72" fmla="*/ 677 w 681"/>
                  <a:gd name="T73" fmla="*/ 33 h 167"/>
                  <a:gd name="T74" fmla="*/ 677 w 681"/>
                  <a:gd name="T75" fmla="*/ 20 h 167"/>
                  <a:gd name="T76" fmla="*/ 681 w 681"/>
                  <a:gd name="T77" fmla="*/ 9 h 167"/>
                  <a:gd name="T78" fmla="*/ 681 w 681"/>
                  <a:gd name="T79" fmla="*/ 9 h 167"/>
                  <a:gd name="T80" fmla="*/ 173 w 681"/>
                  <a:gd name="T8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1" h="167">
                    <a:moveTo>
                      <a:pt x="173" y="0"/>
                    </a:moveTo>
                    <a:lnTo>
                      <a:pt x="173" y="18"/>
                    </a:lnTo>
                    <a:lnTo>
                      <a:pt x="61" y="18"/>
                    </a:lnTo>
                    <a:lnTo>
                      <a:pt x="61" y="30"/>
                    </a:lnTo>
                    <a:lnTo>
                      <a:pt x="45" y="44"/>
                    </a:lnTo>
                    <a:lnTo>
                      <a:pt x="56" y="55"/>
                    </a:lnTo>
                    <a:lnTo>
                      <a:pt x="44" y="69"/>
                    </a:lnTo>
                    <a:lnTo>
                      <a:pt x="44" y="86"/>
                    </a:lnTo>
                    <a:lnTo>
                      <a:pt x="28" y="94"/>
                    </a:lnTo>
                    <a:lnTo>
                      <a:pt x="32" y="103"/>
                    </a:lnTo>
                    <a:lnTo>
                      <a:pt x="21" y="113"/>
                    </a:lnTo>
                    <a:lnTo>
                      <a:pt x="20" y="126"/>
                    </a:lnTo>
                    <a:lnTo>
                      <a:pt x="9" y="126"/>
                    </a:lnTo>
                    <a:lnTo>
                      <a:pt x="8" y="132"/>
                    </a:lnTo>
                    <a:lnTo>
                      <a:pt x="14" y="146"/>
                    </a:lnTo>
                    <a:lnTo>
                      <a:pt x="8" y="160"/>
                    </a:lnTo>
                    <a:lnTo>
                      <a:pt x="0" y="167"/>
                    </a:lnTo>
                    <a:lnTo>
                      <a:pt x="474" y="167"/>
                    </a:lnTo>
                    <a:lnTo>
                      <a:pt x="474" y="145"/>
                    </a:lnTo>
                    <a:lnTo>
                      <a:pt x="493" y="142"/>
                    </a:lnTo>
                    <a:lnTo>
                      <a:pt x="493" y="125"/>
                    </a:lnTo>
                    <a:lnTo>
                      <a:pt x="500" y="122"/>
                    </a:lnTo>
                    <a:lnTo>
                      <a:pt x="504" y="114"/>
                    </a:lnTo>
                    <a:lnTo>
                      <a:pt x="521" y="114"/>
                    </a:lnTo>
                    <a:lnTo>
                      <a:pt x="536" y="113"/>
                    </a:lnTo>
                    <a:lnTo>
                      <a:pt x="564" y="90"/>
                    </a:lnTo>
                    <a:lnTo>
                      <a:pt x="572" y="91"/>
                    </a:lnTo>
                    <a:lnTo>
                      <a:pt x="579" y="90"/>
                    </a:lnTo>
                    <a:lnTo>
                      <a:pt x="605" y="62"/>
                    </a:lnTo>
                    <a:lnTo>
                      <a:pt x="609" y="70"/>
                    </a:lnTo>
                    <a:lnTo>
                      <a:pt x="615" y="70"/>
                    </a:lnTo>
                    <a:lnTo>
                      <a:pt x="625" y="61"/>
                    </a:lnTo>
                    <a:lnTo>
                      <a:pt x="634" y="55"/>
                    </a:lnTo>
                    <a:lnTo>
                      <a:pt x="655" y="55"/>
                    </a:lnTo>
                    <a:lnTo>
                      <a:pt x="660" y="41"/>
                    </a:lnTo>
                    <a:lnTo>
                      <a:pt x="667" y="34"/>
                    </a:lnTo>
                    <a:lnTo>
                      <a:pt x="677" y="33"/>
                    </a:lnTo>
                    <a:lnTo>
                      <a:pt x="677" y="20"/>
                    </a:lnTo>
                    <a:lnTo>
                      <a:pt x="681" y="9"/>
                    </a:lnTo>
                    <a:lnTo>
                      <a:pt x="681" y="9"/>
                    </a:lnTo>
                    <a:lnTo>
                      <a:pt x="173"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0" name="Freeform 42">
                <a:extLst>
                  <a:ext uri="{FF2B5EF4-FFF2-40B4-BE49-F238E27FC236}">
                    <a16:creationId xmlns:a16="http://schemas.microsoft.com/office/drawing/2014/main" id="{FC07B94E-1D80-4611-9A19-0EE0C2429C20}"/>
                  </a:ext>
                </a:extLst>
              </p:cNvPr>
              <p:cNvSpPr>
                <a:spLocks/>
              </p:cNvSpPr>
              <p:nvPr/>
            </p:nvSpPr>
            <p:spPr bwMode="auto">
              <a:xfrm>
                <a:off x="6827838" y="3095625"/>
                <a:ext cx="503238" cy="906463"/>
              </a:xfrm>
              <a:custGeom>
                <a:avLst/>
                <a:gdLst>
                  <a:gd name="T0" fmla="*/ 317 w 317"/>
                  <a:gd name="T1" fmla="*/ 334 h 571"/>
                  <a:gd name="T2" fmla="*/ 303 w 317"/>
                  <a:gd name="T3" fmla="*/ 352 h 571"/>
                  <a:gd name="T4" fmla="*/ 317 w 317"/>
                  <a:gd name="T5" fmla="*/ 371 h 571"/>
                  <a:gd name="T6" fmla="*/ 310 w 317"/>
                  <a:gd name="T7" fmla="*/ 404 h 571"/>
                  <a:gd name="T8" fmla="*/ 299 w 317"/>
                  <a:gd name="T9" fmla="*/ 422 h 571"/>
                  <a:gd name="T10" fmla="*/ 282 w 317"/>
                  <a:gd name="T11" fmla="*/ 448 h 571"/>
                  <a:gd name="T12" fmla="*/ 277 w 317"/>
                  <a:gd name="T13" fmla="*/ 464 h 571"/>
                  <a:gd name="T14" fmla="*/ 277 w 317"/>
                  <a:gd name="T15" fmla="*/ 493 h 571"/>
                  <a:gd name="T16" fmla="*/ 272 w 317"/>
                  <a:gd name="T17" fmla="*/ 515 h 571"/>
                  <a:gd name="T18" fmla="*/ 245 w 317"/>
                  <a:gd name="T19" fmla="*/ 534 h 571"/>
                  <a:gd name="T20" fmla="*/ 245 w 317"/>
                  <a:gd name="T21" fmla="*/ 560 h 571"/>
                  <a:gd name="T22" fmla="*/ 206 w 317"/>
                  <a:gd name="T23" fmla="*/ 548 h 571"/>
                  <a:gd name="T24" fmla="*/ 189 w 317"/>
                  <a:gd name="T25" fmla="*/ 571 h 571"/>
                  <a:gd name="T26" fmla="*/ 171 w 317"/>
                  <a:gd name="T27" fmla="*/ 561 h 571"/>
                  <a:gd name="T28" fmla="*/ 164 w 317"/>
                  <a:gd name="T29" fmla="*/ 534 h 571"/>
                  <a:gd name="T30" fmla="*/ 158 w 317"/>
                  <a:gd name="T31" fmla="*/ 514 h 571"/>
                  <a:gd name="T32" fmla="*/ 128 w 317"/>
                  <a:gd name="T33" fmla="*/ 475 h 571"/>
                  <a:gd name="T34" fmla="*/ 92 w 317"/>
                  <a:gd name="T35" fmla="*/ 448 h 571"/>
                  <a:gd name="T36" fmla="*/ 97 w 317"/>
                  <a:gd name="T37" fmla="*/ 417 h 571"/>
                  <a:gd name="T38" fmla="*/ 108 w 317"/>
                  <a:gd name="T39" fmla="*/ 405 h 571"/>
                  <a:gd name="T40" fmla="*/ 112 w 317"/>
                  <a:gd name="T41" fmla="*/ 384 h 571"/>
                  <a:gd name="T42" fmla="*/ 90 w 317"/>
                  <a:gd name="T43" fmla="*/ 373 h 571"/>
                  <a:gd name="T44" fmla="*/ 79 w 317"/>
                  <a:gd name="T45" fmla="*/ 381 h 571"/>
                  <a:gd name="T46" fmla="*/ 65 w 317"/>
                  <a:gd name="T47" fmla="*/ 356 h 571"/>
                  <a:gd name="T48" fmla="*/ 11 w 317"/>
                  <a:gd name="T49" fmla="*/ 294 h 571"/>
                  <a:gd name="T50" fmla="*/ 5 w 317"/>
                  <a:gd name="T51" fmla="*/ 269 h 571"/>
                  <a:gd name="T52" fmla="*/ 0 w 317"/>
                  <a:gd name="T53" fmla="*/ 246 h 571"/>
                  <a:gd name="T54" fmla="*/ 10 w 317"/>
                  <a:gd name="T55" fmla="*/ 207 h 571"/>
                  <a:gd name="T56" fmla="*/ 35 w 317"/>
                  <a:gd name="T57" fmla="*/ 177 h 571"/>
                  <a:gd name="T58" fmla="*/ 46 w 317"/>
                  <a:gd name="T59" fmla="*/ 147 h 571"/>
                  <a:gd name="T60" fmla="*/ 34 w 317"/>
                  <a:gd name="T61" fmla="*/ 125 h 571"/>
                  <a:gd name="T62" fmla="*/ 63 w 317"/>
                  <a:gd name="T63" fmla="*/ 110 h 571"/>
                  <a:gd name="T64" fmla="*/ 95 w 317"/>
                  <a:gd name="T65" fmla="*/ 93 h 571"/>
                  <a:gd name="T66" fmla="*/ 108 w 317"/>
                  <a:gd name="T67" fmla="*/ 69 h 571"/>
                  <a:gd name="T68" fmla="*/ 89 w 317"/>
                  <a:gd name="T69" fmla="*/ 27 h 571"/>
                  <a:gd name="T70" fmla="*/ 70 w 317"/>
                  <a:gd name="T71" fmla="*/ 0 h 571"/>
                  <a:gd name="T72" fmla="*/ 296 w 317"/>
                  <a:gd name="T73" fmla="*/ 30 h 571"/>
                  <a:gd name="T74" fmla="*/ 307 w 317"/>
                  <a:gd name="T75" fmla="*/ 63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7" h="571">
                    <a:moveTo>
                      <a:pt x="317" y="84"/>
                    </a:moveTo>
                    <a:lnTo>
                      <a:pt x="317" y="334"/>
                    </a:lnTo>
                    <a:lnTo>
                      <a:pt x="308" y="339"/>
                    </a:lnTo>
                    <a:lnTo>
                      <a:pt x="303" y="352"/>
                    </a:lnTo>
                    <a:lnTo>
                      <a:pt x="303" y="362"/>
                    </a:lnTo>
                    <a:lnTo>
                      <a:pt x="317" y="371"/>
                    </a:lnTo>
                    <a:lnTo>
                      <a:pt x="317" y="393"/>
                    </a:lnTo>
                    <a:lnTo>
                      <a:pt x="310" y="404"/>
                    </a:lnTo>
                    <a:lnTo>
                      <a:pt x="310" y="414"/>
                    </a:lnTo>
                    <a:lnTo>
                      <a:pt x="299" y="422"/>
                    </a:lnTo>
                    <a:lnTo>
                      <a:pt x="291" y="437"/>
                    </a:lnTo>
                    <a:lnTo>
                      <a:pt x="282" y="448"/>
                    </a:lnTo>
                    <a:lnTo>
                      <a:pt x="282" y="456"/>
                    </a:lnTo>
                    <a:lnTo>
                      <a:pt x="277" y="464"/>
                    </a:lnTo>
                    <a:lnTo>
                      <a:pt x="277" y="479"/>
                    </a:lnTo>
                    <a:lnTo>
                      <a:pt x="277" y="493"/>
                    </a:lnTo>
                    <a:lnTo>
                      <a:pt x="272" y="501"/>
                    </a:lnTo>
                    <a:lnTo>
                      <a:pt x="272" y="515"/>
                    </a:lnTo>
                    <a:lnTo>
                      <a:pt x="272" y="523"/>
                    </a:lnTo>
                    <a:lnTo>
                      <a:pt x="245" y="534"/>
                    </a:lnTo>
                    <a:lnTo>
                      <a:pt x="245" y="550"/>
                    </a:lnTo>
                    <a:lnTo>
                      <a:pt x="245" y="560"/>
                    </a:lnTo>
                    <a:lnTo>
                      <a:pt x="229" y="560"/>
                    </a:lnTo>
                    <a:lnTo>
                      <a:pt x="206" y="548"/>
                    </a:lnTo>
                    <a:lnTo>
                      <a:pt x="197" y="548"/>
                    </a:lnTo>
                    <a:lnTo>
                      <a:pt x="189" y="571"/>
                    </a:lnTo>
                    <a:lnTo>
                      <a:pt x="183" y="561"/>
                    </a:lnTo>
                    <a:lnTo>
                      <a:pt x="171" y="561"/>
                    </a:lnTo>
                    <a:lnTo>
                      <a:pt x="161" y="544"/>
                    </a:lnTo>
                    <a:lnTo>
                      <a:pt x="164" y="534"/>
                    </a:lnTo>
                    <a:lnTo>
                      <a:pt x="164" y="522"/>
                    </a:lnTo>
                    <a:lnTo>
                      <a:pt x="158" y="514"/>
                    </a:lnTo>
                    <a:lnTo>
                      <a:pt x="158" y="499"/>
                    </a:lnTo>
                    <a:lnTo>
                      <a:pt x="128" y="475"/>
                    </a:lnTo>
                    <a:lnTo>
                      <a:pt x="124" y="479"/>
                    </a:lnTo>
                    <a:lnTo>
                      <a:pt x="92" y="448"/>
                    </a:lnTo>
                    <a:lnTo>
                      <a:pt x="92" y="426"/>
                    </a:lnTo>
                    <a:lnTo>
                      <a:pt x="97" y="417"/>
                    </a:lnTo>
                    <a:lnTo>
                      <a:pt x="101" y="417"/>
                    </a:lnTo>
                    <a:lnTo>
                      <a:pt x="108" y="405"/>
                    </a:lnTo>
                    <a:lnTo>
                      <a:pt x="106" y="393"/>
                    </a:lnTo>
                    <a:lnTo>
                      <a:pt x="112" y="384"/>
                    </a:lnTo>
                    <a:lnTo>
                      <a:pt x="102" y="384"/>
                    </a:lnTo>
                    <a:lnTo>
                      <a:pt x="90" y="373"/>
                    </a:lnTo>
                    <a:lnTo>
                      <a:pt x="85" y="373"/>
                    </a:lnTo>
                    <a:lnTo>
                      <a:pt x="79" y="381"/>
                    </a:lnTo>
                    <a:lnTo>
                      <a:pt x="71" y="381"/>
                    </a:lnTo>
                    <a:lnTo>
                      <a:pt x="65" y="356"/>
                    </a:lnTo>
                    <a:lnTo>
                      <a:pt x="65" y="343"/>
                    </a:lnTo>
                    <a:lnTo>
                      <a:pt x="11" y="294"/>
                    </a:lnTo>
                    <a:lnTo>
                      <a:pt x="9" y="278"/>
                    </a:lnTo>
                    <a:lnTo>
                      <a:pt x="5" y="269"/>
                    </a:lnTo>
                    <a:lnTo>
                      <a:pt x="3" y="252"/>
                    </a:lnTo>
                    <a:lnTo>
                      <a:pt x="0" y="246"/>
                    </a:lnTo>
                    <a:lnTo>
                      <a:pt x="13" y="217"/>
                    </a:lnTo>
                    <a:lnTo>
                      <a:pt x="10" y="207"/>
                    </a:lnTo>
                    <a:lnTo>
                      <a:pt x="33" y="193"/>
                    </a:lnTo>
                    <a:lnTo>
                      <a:pt x="35" y="177"/>
                    </a:lnTo>
                    <a:lnTo>
                      <a:pt x="46" y="165"/>
                    </a:lnTo>
                    <a:lnTo>
                      <a:pt x="46" y="147"/>
                    </a:lnTo>
                    <a:lnTo>
                      <a:pt x="35" y="135"/>
                    </a:lnTo>
                    <a:lnTo>
                      <a:pt x="34" y="125"/>
                    </a:lnTo>
                    <a:lnTo>
                      <a:pt x="38" y="116"/>
                    </a:lnTo>
                    <a:lnTo>
                      <a:pt x="63" y="110"/>
                    </a:lnTo>
                    <a:lnTo>
                      <a:pt x="85" y="105"/>
                    </a:lnTo>
                    <a:lnTo>
                      <a:pt x="95" y="93"/>
                    </a:lnTo>
                    <a:lnTo>
                      <a:pt x="95" y="81"/>
                    </a:lnTo>
                    <a:lnTo>
                      <a:pt x="108" y="69"/>
                    </a:lnTo>
                    <a:lnTo>
                      <a:pt x="108" y="39"/>
                    </a:lnTo>
                    <a:lnTo>
                      <a:pt x="89" y="27"/>
                    </a:lnTo>
                    <a:lnTo>
                      <a:pt x="89" y="19"/>
                    </a:lnTo>
                    <a:lnTo>
                      <a:pt x="70" y="0"/>
                    </a:lnTo>
                    <a:lnTo>
                      <a:pt x="296" y="0"/>
                    </a:lnTo>
                    <a:lnTo>
                      <a:pt x="296" y="30"/>
                    </a:lnTo>
                    <a:lnTo>
                      <a:pt x="298" y="41"/>
                    </a:lnTo>
                    <a:lnTo>
                      <a:pt x="307" y="63"/>
                    </a:lnTo>
                    <a:lnTo>
                      <a:pt x="317" y="84"/>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1" name="Freeform 43">
                <a:extLst>
                  <a:ext uri="{FF2B5EF4-FFF2-40B4-BE49-F238E27FC236}">
                    <a16:creationId xmlns:a16="http://schemas.microsoft.com/office/drawing/2014/main" id="{7A08FF3A-4F6E-468B-A7A7-ED88463755FB}"/>
                  </a:ext>
                </a:extLst>
              </p:cNvPr>
              <p:cNvSpPr>
                <a:spLocks/>
              </p:cNvSpPr>
              <p:nvPr/>
            </p:nvSpPr>
            <p:spPr bwMode="auto">
              <a:xfrm>
                <a:off x="7267576" y="3219450"/>
                <a:ext cx="406400" cy="658813"/>
              </a:xfrm>
              <a:custGeom>
                <a:avLst/>
                <a:gdLst>
                  <a:gd name="T0" fmla="*/ 291 w 292"/>
                  <a:gd name="T1" fmla="*/ 316 h 470"/>
                  <a:gd name="T2" fmla="*/ 292 w 292"/>
                  <a:gd name="T3" fmla="*/ 0 h 470"/>
                  <a:gd name="T4" fmla="*/ 104 w 292"/>
                  <a:gd name="T5" fmla="*/ 1 h 470"/>
                  <a:gd name="T6" fmla="*/ 93 w 292"/>
                  <a:gd name="T7" fmla="*/ 13 h 470"/>
                  <a:gd name="T8" fmla="*/ 80 w 292"/>
                  <a:gd name="T9" fmla="*/ 17 h 470"/>
                  <a:gd name="T10" fmla="*/ 64 w 292"/>
                  <a:gd name="T11" fmla="*/ 17 h 470"/>
                  <a:gd name="T12" fmla="*/ 52 w 292"/>
                  <a:gd name="T13" fmla="*/ 13 h 470"/>
                  <a:gd name="T14" fmla="*/ 45 w 292"/>
                  <a:gd name="T15" fmla="*/ 7 h 470"/>
                  <a:gd name="T16" fmla="*/ 45 w 292"/>
                  <a:gd name="T17" fmla="*/ 290 h 470"/>
                  <a:gd name="T18" fmla="*/ 35 w 292"/>
                  <a:gd name="T19" fmla="*/ 296 h 470"/>
                  <a:gd name="T20" fmla="*/ 30 w 292"/>
                  <a:gd name="T21" fmla="*/ 311 h 470"/>
                  <a:gd name="T22" fmla="*/ 30 w 292"/>
                  <a:gd name="T23" fmla="*/ 322 h 470"/>
                  <a:gd name="T24" fmla="*/ 45 w 292"/>
                  <a:gd name="T25" fmla="*/ 332 h 470"/>
                  <a:gd name="T26" fmla="*/ 45 w 292"/>
                  <a:gd name="T27" fmla="*/ 357 h 470"/>
                  <a:gd name="T28" fmla="*/ 37 w 292"/>
                  <a:gd name="T29" fmla="*/ 370 h 470"/>
                  <a:gd name="T30" fmla="*/ 37 w 292"/>
                  <a:gd name="T31" fmla="*/ 381 h 470"/>
                  <a:gd name="T32" fmla="*/ 25 w 292"/>
                  <a:gd name="T33" fmla="*/ 390 h 470"/>
                  <a:gd name="T34" fmla="*/ 16 w 292"/>
                  <a:gd name="T35" fmla="*/ 407 h 470"/>
                  <a:gd name="T36" fmla="*/ 6 w 292"/>
                  <a:gd name="T37" fmla="*/ 420 h 470"/>
                  <a:gd name="T38" fmla="*/ 6 w 292"/>
                  <a:gd name="T39" fmla="*/ 429 h 470"/>
                  <a:gd name="T40" fmla="*/ 0 w 292"/>
                  <a:gd name="T41" fmla="*/ 438 h 470"/>
                  <a:gd name="T42" fmla="*/ 0 w 292"/>
                  <a:gd name="T43" fmla="*/ 470 h 470"/>
                  <a:gd name="T44" fmla="*/ 19 w 292"/>
                  <a:gd name="T45" fmla="*/ 463 h 470"/>
                  <a:gd name="T46" fmla="*/ 27 w 292"/>
                  <a:gd name="T47" fmla="*/ 455 h 470"/>
                  <a:gd name="T48" fmla="*/ 45 w 292"/>
                  <a:gd name="T49" fmla="*/ 458 h 470"/>
                  <a:gd name="T50" fmla="*/ 54 w 292"/>
                  <a:gd name="T51" fmla="*/ 455 h 470"/>
                  <a:gd name="T52" fmla="*/ 74 w 292"/>
                  <a:gd name="T53" fmla="*/ 461 h 470"/>
                  <a:gd name="T54" fmla="*/ 84 w 292"/>
                  <a:gd name="T55" fmla="*/ 470 h 470"/>
                  <a:gd name="T56" fmla="*/ 93 w 292"/>
                  <a:gd name="T57" fmla="*/ 462 h 470"/>
                  <a:gd name="T58" fmla="*/ 105 w 292"/>
                  <a:gd name="T59" fmla="*/ 449 h 470"/>
                  <a:gd name="T60" fmla="*/ 117 w 292"/>
                  <a:gd name="T61" fmla="*/ 455 h 470"/>
                  <a:gd name="T62" fmla="*/ 123 w 292"/>
                  <a:gd name="T63" fmla="*/ 461 h 470"/>
                  <a:gd name="T64" fmla="*/ 137 w 292"/>
                  <a:gd name="T65" fmla="*/ 455 h 470"/>
                  <a:gd name="T66" fmla="*/ 141 w 292"/>
                  <a:gd name="T67" fmla="*/ 439 h 470"/>
                  <a:gd name="T68" fmla="*/ 154 w 292"/>
                  <a:gd name="T69" fmla="*/ 427 h 470"/>
                  <a:gd name="T70" fmla="*/ 164 w 292"/>
                  <a:gd name="T71" fmla="*/ 441 h 470"/>
                  <a:gd name="T72" fmla="*/ 176 w 292"/>
                  <a:gd name="T73" fmla="*/ 448 h 470"/>
                  <a:gd name="T74" fmla="*/ 186 w 292"/>
                  <a:gd name="T75" fmla="*/ 447 h 470"/>
                  <a:gd name="T76" fmla="*/ 195 w 292"/>
                  <a:gd name="T77" fmla="*/ 437 h 470"/>
                  <a:gd name="T78" fmla="*/ 196 w 292"/>
                  <a:gd name="T79" fmla="*/ 423 h 470"/>
                  <a:gd name="T80" fmla="*/ 207 w 292"/>
                  <a:gd name="T81" fmla="*/ 407 h 470"/>
                  <a:gd name="T82" fmla="*/ 232 w 292"/>
                  <a:gd name="T83" fmla="*/ 389 h 470"/>
                  <a:gd name="T84" fmla="*/ 238 w 292"/>
                  <a:gd name="T85" fmla="*/ 380 h 470"/>
                  <a:gd name="T86" fmla="*/ 238 w 292"/>
                  <a:gd name="T87" fmla="*/ 359 h 470"/>
                  <a:gd name="T88" fmla="*/ 262 w 292"/>
                  <a:gd name="T89" fmla="*/ 364 h 470"/>
                  <a:gd name="T90" fmla="*/ 274 w 292"/>
                  <a:gd name="T91" fmla="*/ 356 h 470"/>
                  <a:gd name="T92" fmla="*/ 288 w 292"/>
                  <a:gd name="T93" fmla="*/ 364 h 470"/>
                  <a:gd name="T94" fmla="*/ 292 w 292"/>
                  <a:gd name="T95" fmla="*/ 352 h 470"/>
                  <a:gd name="T96" fmla="*/ 292 w 292"/>
                  <a:gd name="T97" fmla="*/ 333 h 470"/>
                  <a:gd name="T98" fmla="*/ 283 w 292"/>
                  <a:gd name="T99" fmla="*/ 322 h 470"/>
                  <a:gd name="T100" fmla="*/ 291 w 292"/>
                  <a:gd name="T101" fmla="*/ 31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2" h="470">
                    <a:moveTo>
                      <a:pt x="291" y="316"/>
                    </a:moveTo>
                    <a:cubicBezTo>
                      <a:pt x="292" y="0"/>
                      <a:pt x="292" y="0"/>
                      <a:pt x="292" y="0"/>
                    </a:cubicBezTo>
                    <a:cubicBezTo>
                      <a:pt x="104" y="1"/>
                      <a:pt x="104" y="1"/>
                      <a:pt x="104" y="1"/>
                    </a:cubicBezTo>
                    <a:cubicBezTo>
                      <a:pt x="93" y="13"/>
                      <a:pt x="93" y="13"/>
                      <a:pt x="93" y="13"/>
                    </a:cubicBezTo>
                    <a:cubicBezTo>
                      <a:pt x="80" y="17"/>
                      <a:pt x="80" y="17"/>
                      <a:pt x="80" y="17"/>
                    </a:cubicBezTo>
                    <a:cubicBezTo>
                      <a:pt x="64" y="17"/>
                      <a:pt x="64" y="17"/>
                      <a:pt x="64" y="17"/>
                    </a:cubicBezTo>
                    <a:cubicBezTo>
                      <a:pt x="52" y="13"/>
                      <a:pt x="52" y="13"/>
                      <a:pt x="52" y="13"/>
                    </a:cubicBezTo>
                    <a:cubicBezTo>
                      <a:pt x="45" y="7"/>
                      <a:pt x="45" y="7"/>
                      <a:pt x="45" y="7"/>
                    </a:cubicBezTo>
                    <a:cubicBezTo>
                      <a:pt x="45" y="290"/>
                      <a:pt x="45" y="290"/>
                      <a:pt x="45" y="290"/>
                    </a:cubicBezTo>
                    <a:cubicBezTo>
                      <a:pt x="35" y="296"/>
                      <a:pt x="35" y="296"/>
                      <a:pt x="35" y="296"/>
                    </a:cubicBezTo>
                    <a:cubicBezTo>
                      <a:pt x="30" y="311"/>
                      <a:pt x="30" y="311"/>
                      <a:pt x="30" y="311"/>
                    </a:cubicBezTo>
                    <a:cubicBezTo>
                      <a:pt x="30" y="322"/>
                      <a:pt x="30" y="322"/>
                      <a:pt x="30" y="322"/>
                    </a:cubicBezTo>
                    <a:cubicBezTo>
                      <a:pt x="45" y="332"/>
                      <a:pt x="45" y="332"/>
                      <a:pt x="45" y="332"/>
                    </a:cubicBezTo>
                    <a:cubicBezTo>
                      <a:pt x="45" y="357"/>
                      <a:pt x="45" y="357"/>
                      <a:pt x="45" y="357"/>
                    </a:cubicBezTo>
                    <a:cubicBezTo>
                      <a:pt x="37" y="370"/>
                      <a:pt x="37" y="370"/>
                      <a:pt x="37" y="370"/>
                    </a:cubicBezTo>
                    <a:cubicBezTo>
                      <a:pt x="37" y="381"/>
                      <a:pt x="37" y="381"/>
                      <a:pt x="37" y="381"/>
                    </a:cubicBezTo>
                    <a:cubicBezTo>
                      <a:pt x="25" y="390"/>
                      <a:pt x="25" y="390"/>
                      <a:pt x="25" y="390"/>
                    </a:cubicBezTo>
                    <a:cubicBezTo>
                      <a:pt x="16" y="407"/>
                      <a:pt x="16" y="407"/>
                      <a:pt x="16" y="407"/>
                    </a:cubicBezTo>
                    <a:cubicBezTo>
                      <a:pt x="6" y="420"/>
                      <a:pt x="6" y="420"/>
                      <a:pt x="6" y="420"/>
                    </a:cubicBezTo>
                    <a:cubicBezTo>
                      <a:pt x="6" y="429"/>
                      <a:pt x="6" y="429"/>
                      <a:pt x="6" y="429"/>
                    </a:cubicBezTo>
                    <a:cubicBezTo>
                      <a:pt x="0" y="438"/>
                      <a:pt x="0" y="438"/>
                      <a:pt x="0" y="438"/>
                    </a:cubicBezTo>
                    <a:cubicBezTo>
                      <a:pt x="0" y="470"/>
                      <a:pt x="0" y="470"/>
                      <a:pt x="0" y="470"/>
                    </a:cubicBezTo>
                    <a:cubicBezTo>
                      <a:pt x="19" y="463"/>
                      <a:pt x="19" y="463"/>
                      <a:pt x="19" y="463"/>
                    </a:cubicBezTo>
                    <a:cubicBezTo>
                      <a:pt x="27" y="455"/>
                      <a:pt x="27" y="455"/>
                      <a:pt x="27" y="455"/>
                    </a:cubicBezTo>
                    <a:cubicBezTo>
                      <a:pt x="45" y="458"/>
                      <a:pt x="45" y="458"/>
                      <a:pt x="45" y="458"/>
                    </a:cubicBezTo>
                    <a:cubicBezTo>
                      <a:pt x="45" y="458"/>
                      <a:pt x="50" y="456"/>
                      <a:pt x="54" y="455"/>
                    </a:cubicBezTo>
                    <a:cubicBezTo>
                      <a:pt x="58" y="454"/>
                      <a:pt x="74" y="461"/>
                      <a:pt x="74" y="461"/>
                    </a:cubicBezTo>
                    <a:cubicBezTo>
                      <a:pt x="84" y="470"/>
                      <a:pt x="84" y="470"/>
                      <a:pt x="84" y="470"/>
                    </a:cubicBezTo>
                    <a:cubicBezTo>
                      <a:pt x="93" y="462"/>
                      <a:pt x="93" y="462"/>
                      <a:pt x="93" y="462"/>
                    </a:cubicBezTo>
                    <a:cubicBezTo>
                      <a:pt x="105" y="449"/>
                      <a:pt x="105" y="449"/>
                      <a:pt x="105" y="449"/>
                    </a:cubicBezTo>
                    <a:cubicBezTo>
                      <a:pt x="117" y="455"/>
                      <a:pt x="117" y="455"/>
                      <a:pt x="117" y="455"/>
                    </a:cubicBezTo>
                    <a:cubicBezTo>
                      <a:pt x="123" y="461"/>
                      <a:pt x="123" y="461"/>
                      <a:pt x="123" y="461"/>
                    </a:cubicBezTo>
                    <a:cubicBezTo>
                      <a:pt x="137" y="455"/>
                      <a:pt x="137" y="455"/>
                      <a:pt x="137" y="455"/>
                    </a:cubicBezTo>
                    <a:cubicBezTo>
                      <a:pt x="141" y="439"/>
                      <a:pt x="141" y="439"/>
                      <a:pt x="141" y="439"/>
                    </a:cubicBezTo>
                    <a:cubicBezTo>
                      <a:pt x="154" y="427"/>
                      <a:pt x="154" y="427"/>
                      <a:pt x="154" y="427"/>
                    </a:cubicBezTo>
                    <a:cubicBezTo>
                      <a:pt x="164" y="441"/>
                      <a:pt x="164" y="441"/>
                      <a:pt x="164" y="441"/>
                    </a:cubicBezTo>
                    <a:cubicBezTo>
                      <a:pt x="176" y="448"/>
                      <a:pt x="176" y="448"/>
                      <a:pt x="176" y="448"/>
                    </a:cubicBezTo>
                    <a:cubicBezTo>
                      <a:pt x="186" y="447"/>
                      <a:pt x="186" y="447"/>
                      <a:pt x="186" y="447"/>
                    </a:cubicBezTo>
                    <a:cubicBezTo>
                      <a:pt x="195" y="437"/>
                      <a:pt x="195" y="437"/>
                      <a:pt x="195" y="437"/>
                    </a:cubicBezTo>
                    <a:cubicBezTo>
                      <a:pt x="196" y="423"/>
                      <a:pt x="196" y="423"/>
                      <a:pt x="196" y="423"/>
                    </a:cubicBezTo>
                    <a:cubicBezTo>
                      <a:pt x="207" y="407"/>
                      <a:pt x="207" y="407"/>
                      <a:pt x="207" y="407"/>
                    </a:cubicBezTo>
                    <a:cubicBezTo>
                      <a:pt x="232" y="389"/>
                      <a:pt x="232" y="389"/>
                      <a:pt x="232" y="389"/>
                    </a:cubicBezTo>
                    <a:cubicBezTo>
                      <a:pt x="238" y="380"/>
                      <a:pt x="238" y="380"/>
                      <a:pt x="238" y="380"/>
                    </a:cubicBezTo>
                    <a:cubicBezTo>
                      <a:pt x="238" y="359"/>
                      <a:pt x="238" y="359"/>
                      <a:pt x="238" y="359"/>
                    </a:cubicBezTo>
                    <a:cubicBezTo>
                      <a:pt x="262" y="364"/>
                      <a:pt x="262" y="364"/>
                      <a:pt x="262" y="364"/>
                    </a:cubicBezTo>
                    <a:cubicBezTo>
                      <a:pt x="274" y="356"/>
                      <a:pt x="274" y="356"/>
                      <a:pt x="274" y="356"/>
                    </a:cubicBezTo>
                    <a:cubicBezTo>
                      <a:pt x="288" y="364"/>
                      <a:pt x="288" y="364"/>
                      <a:pt x="288" y="364"/>
                    </a:cubicBezTo>
                    <a:cubicBezTo>
                      <a:pt x="292" y="352"/>
                      <a:pt x="292" y="352"/>
                      <a:pt x="292" y="352"/>
                    </a:cubicBezTo>
                    <a:cubicBezTo>
                      <a:pt x="292" y="333"/>
                      <a:pt x="292" y="333"/>
                      <a:pt x="292" y="333"/>
                    </a:cubicBezTo>
                    <a:cubicBezTo>
                      <a:pt x="283" y="322"/>
                      <a:pt x="283" y="322"/>
                      <a:pt x="283" y="322"/>
                    </a:cubicBezTo>
                    <a:lnTo>
                      <a:pt x="291" y="316"/>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2" name="Freeform 44">
                <a:extLst>
                  <a:ext uri="{FF2B5EF4-FFF2-40B4-BE49-F238E27FC236}">
                    <a16:creationId xmlns:a16="http://schemas.microsoft.com/office/drawing/2014/main" id="{2F72B4C5-2985-45ED-92EF-0012832652F0}"/>
                  </a:ext>
                </a:extLst>
              </p:cNvPr>
              <p:cNvSpPr>
                <a:spLocks/>
              </p:cNvSpPr>
              <p:nvPr/>
            </p:nvSpPr>
            <p:spPr bwMode="auto">
              <a:xfrm>
                <a:off x="7081838" y="3657600"/>
                <a:ext cx="942975" cy="422275"/>
              </a:xfrm>
              <a:custGeom>
                <a:avLst/>
                <a:gdLst>
                  <a:gd name="T0" fmla="*/ 576 w 594"/>
                  <a:gd name="T1" fmla="*/ 184 h 266"/>
                  <a:gd name="T2" fmla="*/ 552 w 594"/>
                  <a:gd name="T3" fmla="*/ 198 h 266"/>
                  <a:gd name="T4" fmla="*/ 536 w 594"/>
                  <a:gd name="T5" fmla="*/ 214 h 266"/>
                  <a:gd name="T6" fmla="*/ 524 w 594"/>
                  <a:gd name="T7" fmla="*/ 229 h 266"/>
                  <a:gd name="T8" fmla="*/ 507 w 594"/>
                  <a:gd name="T9" fmla="*/ 239 h 266"/>
                  <a:gd name="T10" fmla="*/ 480 w 594"/>
                  <a:gd name="T11" fmla="*/ 254 h 266"/>
                  <a:gd name="T12" fmla="*/ 112 w 594"/>
                  <a:gd name="T13" fmla="*/ 266 h 266"/>
                  <a:gd name="T14" fmla="*/ 0 w 594"/>
                  <a:gd name="T15" fmla="*/ 261 h 266"/>
                  <a:gd name="T16" fmla="*/ 29 w 594"/>
                  <a:gd name="T17" fmla="*/ 256 h 266"/>
                  <a:gd name="T18" fmla="*/ 37 w 594"/>
                  <a:gd name="T19" fmla="*/ 194 h 266"/>
                  <a:gd name="T20" fmla="*/ 69 w 594"/>
                  <a:gd name="T21" fmla="*/ 206 h 266"/>
                  <a:gd name="T22" fmla="*/ 85 w 594"/>
                  <a:gd name="T23" fmla="*/ 180 h 266"/>
                  <a:gd name="T24" fmla="*/ 112 w 594"/>
                  <a:gd name="T25" fmla="*/ 147 h 266"/>
                  <a:gd name="T26" fmla="*/ 134 w 594"/>
                  <a:gd name="T27" fmla="*/ 132 h 266"/>
                  <a:gd name="T28" fmla="*/ 157 w 594"/>
                  <a:gd name="T29" fmla="*/ 128 h 266"/>
                  <a:gd name="T30" fmla="*/ 182 w 594"/>
                  <a:gd name="T31" fmla="*/ 131 h 266"/>
                  <a:gd name="T32" fmla="*/ 199 w 594"/>
                  <a:gd name="T33" fmla="*/ 131 h 266"/>
                  <a:gd name="T34" fmla="*/ 220 w 594"/>
                  <a:gd name="T35" fmla="*/ 125 h 266"/>
                  <a:gd name="T36" fmla="*/ 237 w 594"/>
                  <a:gd name="T37" fmla="*/ 125 h 266"/>
                  <a:gd name="T38" fmla="*/ 252 w 594"/>
                  <a:gd name="T39" fmla="*/ 101 h 266"/>
                  <a:gd name="T40" fmla="*/ 271 w 594"/>
                  <a:gd name="T41" fmla="*/ 119 h 266"/>
                  <a:gd name="T42" fmla="*/ 288 w 594"/>
                  <a:gd name="T43" fmla="*/ 109 h 266"/>
                  <a:gd name="T44" fmla="*/ 298 w 594"/>
                  <a:gd name="T45" fmla="*/ 83 h 266"/>
                  <a:gd name="T46" fmla="*/ 326 w 594"/>
                  <a:gd name="T47" fmla="*/ 59 h 266"/>
                  <a:gd name="T48" fmla="*/ 347 w 594"/>
                  <a:gd name="T49" fmla="*/ 45 h 266"/>
                  <a:gd name="T50" fmla="*/ 369 w 594"/>
                  <a:gd name="T51" fmla="*/ 45 h 266"/>
                  <a:gd name="T52" fmla="*/ 373 w 594"/>
                  <a:gd name="T53" fmla="*/ 18 h 266"/>
                  <a:gd name="T54" fmla="*/ 372 w 594"/>
                  <a:gd name="T55" fmla="*/ 3 h 266"/>
                  <a:gd name="T56" fmla="*/ 385 w 594"/>
                  <a:gd name="T57" fmla="*/ 0 h 266"/>
                  <a:gd name="T58" fmla="*/ 408 w 594"/>
                  <a:gd name="T59" fmla="*/ 10 h 266"/>
                  <a:gd name="T60" fmla="*/ 430 w 594"/>
                  <a:gd name="T61" fmla="*/ 38 h 266"/>
                  <a:gd name="T62" fmla="*/ 462 w 594"/>
                  <a:gd name="T63" fmla="*/ 51 h 266"/>
                  <a:gd name="T64" fmla="*/ 474 w 594"/>
                  <a:gd name="T65" fmla="*/ 45 h 266"/>
                  <a:gd name="T66" fmla="*/ 501 w 594"/>
                  <a:gd name="T67" fmla="*/ 55 h 266"/>
                  <a:gd name="T68" fmla="*/ 525 w 594"/>
                  <a:gd name="T69" fmla="*/ 39 h 266"/>
                  <a:gd name="T70" fmla="*/ 537 w 594"/>
                  <a:gd name="T71" fmla="*/ 57 h 266"/>
                  <a:gd name="T72" fmla="*/ 552 w 594"/>
                  <a:gd name="T73" fmla="*/ 94 h 266"/>
                  <a:gd name="T74" fmla="*/ 545 w 594"/>
                  <a:gd name="T75" fmla="*/ 102 h 266"/>
                  <a:gd name="T76" fmla="*/ 557 w 594"/>
                  <a:gd name="T77"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4" h="266">
                    <a:moveTo>
                      <a:pt x="594" y="167"/>
                    </a:moveTo>
                    <a:lnTo>
                      <a:pt x="576" y="184"/>
                    </a:lnTo>
                    <a:lnTo>
                      <a:pt x="561" y="193"/>
                    </a:lnTo>
                    <a:lnTo>
                      <a:pt x="552" y="198"/>
                    </a:lnTo>
                    <a:lnTo>
                      <a:pt x="538" y="206"/>
                    </a:lnTo>
                    <a:lnTo>
                      <a:pt x="536" y="214"/>
                    </a:lnTo>
                    <a:lnTo>
                      <a:pt x="526" y="220"/>
                    </a:lnTo>
                    <a:lnTo>
                      <a:pt x="524" y="229"/>
                    </a:lnTo>
                    <a:lnTo>
                      <a:pt x="514" y="229"/>
                    </a:lnTo>
                    <a:lnTo>
                      <a:pt x="507" y="239"/>
                    </a:lnTo>
                    <a:lnTo>
                      <a:pt x="496" y="245"/>
                    </a:lnTo>
                    <a:lnTo>
                      <a:pt x="480" y="254"/>
                    </a:lnTo>
                    <a:lnTo>
                      <a:pt x="112" y="248"/>
                    </a:lnTo>
                    <a:lnTo>
                      <a:pt x="112" y="266"/>
                    </a:lnTo>
                    <a:lnTo>
                      <a:pt x="0" y="266"/>
                    </a:lnTo>
                    <a:lnTo>
                      <a:pt x="0" y="261"/>
                    </a:lnTo>
                    <a:lnTo>
                      <a:pt x="13" y="256"/>
                    </a:lnTo>
                    <a:lnTo>
                      <a:pt x="29" y="256"/>
                    </a:lnTo>
                    <a:lnTo>
                      <a:pt x="29" y="217"/>
                    </a:lnTo>
                    <a:lnTo>
                      <a:pt x="37" y="194"/>
                    </a:lnTo>
                    <a:lnTo>
                      <a:pt x="46" y="194"/>
                    </a:lnTo>
                    <a:lnTo>
                      <a:pt x="69" y="206"/>
                    </a:lnTo>
                    <a:lnTo>
                      <a:pt x="85" y="206"/>
                    </a:lnTo>
                    <a:lnTo>
                      <a:pt x="85" y="180"/>
                    </a:lnTo>
                    <a:lnTo>
                      <a:pt x="112" y="169"/>
                    </a:lnTo>
                    <a:lnTo>
                      <a:pt x="112" y="147"/>
                    </a:lnTo>
                    <a:lnTo>
                      <a:pt x="117" y="139"/>
                    </a:lnTo>
                    <a:lnTo>
                      <a:pt x="134" y="132"/>
                    </a:lnTo>
                    <a:lnTo>
                      <a:pt x="141" y="125"/>
                    </a:lnTo>
                    <a:lnTo>
                      <a:pt x="157" y="128"/>
                    </a:lnTo>
                    <a:lnTo>
                      <a:pt x="164" y="125"/>
                    </a:lnTo>
                    <a:lnTo>
                      <a:pt x="182" y="131"/>
                    </a:lnTo>
                    <a:lnTo>
                      <a:pt x="191" y="139"/>
                    </a:lnTo>
                    <a:lnTo>
                      <a:pt x="199" y="131"/>
                    </a:lnTo>
                    <a:lnTo>
                      <a:pt x="209" y="120"/>
                    </a:lnTo>
                    <a:lnTo>
                      <a:pt x="220" y="125"/>
                    </a:lnTo>
                    <a:lnTo>
                      <a:pt x="225" y="131"/>
                    </a:lnTo>
                    <a:lnTo>
                      <a:pt x="237" y="125"/>
                    </a:lnTo>
                    <a:lnTo>
                      <a:pt x="241" y="111"/>
                    </a:lnTo>
                    <a:lnTo>
                      <a:pt x="252" y="101"/>
                    </a:lnTo>
                    <a:lnTo>
                      <a:pt x="261" y="113"/>
                    </a:lnTo>
                    <a:lnTo>
                      <a:pt x="271" y="119"/>
                    </a:lnTo>
                    <a:lnTo>
                      <a:pt x="280" y="118"/>
                    </a:lnTo>
                    <a:lnTo>
                      <a:pt x="288" y="109"/>
                    </a:lnTo>
                    <a:lnTo>
                      <a:pt x="289" y="97"/>
                    </a:lnTo>
                    <a:lnTo>
                      <a:pt x="298" y="83"/>
                    </a:lnTo>
                    <a:lnTo>
                      <a:pt x="320" y="67"/>
                    </a:lnTo>
                    <a:lnTo>
                      <a:pt x="326" y="59"/>
                    </a:lnTo>
                    <a:lnTo>
                      <a:pt x="326" y="41"/>
                    </a:lnTo>
                    <a:lnTo>
                      <a:pt x="347" y="45"/>
                    </a:lnTo>
                    <a:lnTo>
                      <a:pt x="357" y="38"/>
                    </a:lnTo>
                    <a:lnTo>
                      <a:pt x="369" y="45"/>
                    </a:lnTo>
                    <a:lnTo>
                      <a:pt x="373" y="35"/>
                    </a:lnTo>
                    <a:lnTo>
                      <a:pt x="373" y="18"/>
                    </a:lnTo>
                    <a:lnTo>
                      <a:pt x="365" y="8"/>
                    </a:lnTo>
                    <a:lnTo>
                      <a:pt x="372" y="3"/>
                    </a:lnTo>
                    <a:lnTo>
                      <a:pt x="373" y="0"/>
                    </a:lnTo>
                    <a:lnTo>
                      <a:pt x="385" y="0"/>
                    </a:lnTo>
                    <a:lnTo>
                      <a:pt x="390" y="10"/>
                    </a:lnTo>
                    <a:lnTo>
                      <a:pt x="408" y="10"/>
                    </a:lnTo>
                    <a:lnTo>
                      <a:pt x="420" y="32"/>
                    </a:lnTo>
                    <a:lnTo>
                      <a:pt x="430" y="38"/>
                    </a:lnTo>
                    <a:lnTo>
                      <a:pt x="450" y="38"/>
                    </a:lnTo>
                    <a:lnTo>
                      <a:pt x="462" y="51"/>
                    </a:lnTo>
                    <a:lnTo>
                      <a:pt x="467" y="52"/>
                    </a:lnTo>
                    <a:lnTo>
                      <a:pt x="474" y="45"/>
                    </a:lnTo>
                    <a:lnTo>
                      <a:pt x="492" y="56"/>
                    </a:lnTo>
                    <a:lnTo>
                      <a:pt x="501" y="55"/>
                    </a:lnTo>
                    <a:lnTo>
                      <a:pt x="515" y="42"/>
                    </a:lnTo>
                    <a:lnTo>
                      <a:pt x="525" y="39"/>
                    </a:lnTo>
                    <a:lnTo>
                      <a:pt x="527" y="56"/>
                    </a:lnTo>
                    <a:lnTo>
                      <a:pt x="537" y="57"/>
                    </a:lnTo>
                    <a:lnTo>
                      <a:pt x="552" y="75"/>
                    </a:lnTo>
                    <a:lnTo>
                      <a:pt x="552" y="94"/>
                    </a:lnTo>
                    <a:lnTo>
                      <a:pt x="543" y="94"/>
                    </a:lnTo>
                    <a:lnTo>
                      <a:pt x="545" y="102"/>
                    </a:lnTo>
                    <a:lnTo>
                      <a:pt x="559" y="116"/>
                    </a:lnTo>
                    <a:lnTo>
                      <a:pt x="557" y="125"/>
                    </a:lnTo>
                    <a:lnTo>
                      <a:pt x="594" y="167"/>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3" name="Freeform 45">
                <a:extLst>
                  <a:ext uri="{FF2B5EF4-FFF2-40B4-BE49-F238E27FC236}">
                    <a16:creationId xmlns:a16="http://schemas.microsoft.com/office/drawing/2014/main" id="{18FD3493-FF93-424D-8F38-C708D8EB8CE1}"/>
                  </a:ext>
                </a:extLst>
              </p:cNvPr>
              <p:cNvSpPr>
                <a:spLocks/>
              </p:cNvSpPr>
              <p:nvPr/>
            </p:nvSpPr>
            <p:spPr bwMode="auto">
              <a:xfrm>
                <a:off x="7673976" y="3182938"/>
                <a:ext cx="539750" cy="588963"/>
              </a:xfrm>
              <a:custGeom>
                <a:avLst/>
                <a:gdLst>
                  <a:gd name="T0" fmla="*/ 340 w 340"/>
                  <a:gd name="T1" fmla="*/ 143 h 371"/>
                  <a:gd name="T2" fmla="*/ 329 w 340"/>
                  <a:gd name="T3" fmla="*/ 147 h 371"/>
                  <a:gd name="T4" fmla="*/ 329 w 340"/>
                  <a:gd name="T5" fmla="*/ 161 h 371"/>
                  <a:gd name="T6" fmla="*/ 334 w 340"/>
                  <a:gd name="T7" fmla="*/ 174 h 371"/>
                  <a:gd name="T8" fmla="*/ 326 w 340"/>
                  <a:gd name="T9" fmla="*/ 192 h 371"/>
                  <a:gd name="T10" fmla="*/ 321 w 340"/>
                  <a:gd name="T11" fmla="*/ 212 h 371"/>
                  <a:gd name="T12" fmla="*/ 317 w 340"/>
                  <a:gd name="T13" fmla="*/ 233 h 371"/>
                  <a:gd name="T14" fmla="*/ 303 w 340"/>
                  <a:gd name="T15" fmla="*/ 255 h 371"/>
                  <a:gd name="T16" fmla="*/ 277 w 340"/>
                  <a:gd name="T17" fmla="*/ 275 h 371"/>
                  <a:gd name="T18" fmla="*/ 254 w 340"/>
                  <a:gd name="T19" fmla="*/ 286 h 371"/>
                  <a:gd name="T20" fmla="*/ 238 w 340"/>
                  <a:gd name="T21" fmla="*/ 304 h 371"/>
                  <a:gd name="T22" fmla="*/ 233 w 340"/>
                  <a:gd name="T23" fmla="*/ 321 h 371"/>
                  <a:gd name="T24" fmla="*/ 224 w 340"/>
                  <a:gd name="T25" fmla="*/ 312 h 371"/>
                  <a:gd name="T26" fmla="*/ 211 w 340"/>
                  <a:gd name="T27" fmla="*/ 321 h 371"/>
                  <a:gd name="T28" fmla="*/ 207 w 340"/>
                  <a:gd name="T29" fmla="*/ 341 h 371"/>
                  <a:gd name="T30" fmla="*/ 207 w 340"/>
                  <a:gd name="T31" fmla="*/ 356 h 371"/>
                  <a:gd name="T32" fmla="*/ 200 w 340"/>
                  <a:gd name="T33" fmla="*/ 371 h 371"/>
                  <a:gd name="T34" fmla="*/ 164 w 340"/>
                  <a:gd name="T35" fmla="*/ 356 h 371"/>
                  <a:gd name="T36" fmla="*/ 152 w 340"/>
                  <a:gd name="T37" fmla="*/ 338 h 371"/>
                  <a:gd name="T38" fmla="*/ 128 w 340"/>
                  <a:gd name="T39" fmla="*/ 354 h 371"/>
                  <a:gd name="T40" fmla="*/ 101 w 340"/>
                  <a:gd name="T41" fmla="*/ 344 h 371"/>
                  <a:gd name="T42" fmla="*/ 89 w 340"/>
                  <a:gd name="T43" fmla="*/ 350 h 371"/>
                  <a:gd name="T44" fmla="*/ 57 w 340"/>
                  <a:gd name="T45" fmla="*/ 337 h 371"/>
                  <a:gd name="T46" fmla="*/ 35 w 340"/>
                  <a:gd name="T47" fmla="*/ 309 h 371"/>
                  <a:gd name="T48" fmla="*/ 12 w 340"/>
                  <a:gd name="T49" fmla="*/ 299 h 371"/>
                  <a:gd name="T50" fmla="*/ 1 w 340"/>
                  <a:gd name="T51" fmla="*/ 29 h 371"/>
                  <a:gd name="T52" fmla="*/ 111 w 340"/>
                  <a:gd name="T53" fmla="*/ 29 h 371"/>
                  <a:gd name="T54" fmla="*/ 124 w 340"/>
                  <a:gd name="T55" fmla="*/ 35 h 371"/>
                  <a:gd name="T56" fmla="*/ 142 w 340"/>
                  <a:gd name="T57" fmla="*/ 46 h 371"/>
                  <a:gd name="T58" fmla="*/ 152 w 340"/>
                  <a:gd name="T59" fmla="*/ 48 h 371"/>
                  <a:gd name="T60" fmla="*/ 163 w 340"/>
                  <a:gd name="T61" fmla="*/ 44 h 371"/>
                  <a:gd name="T62" fmla="*/ 161 w 340"/>
                  <a:gd name="T63" fmla="*/ 53 h 371"/>
                  <a:gd name="T64" fmla="*/ 146 w 340"/>
                  <a:gd name="T65" fmla="*/ 54 h 371"/>
                  <a:gd name="T66" fmla="*/ 157 w 340"/>
                  <a:gd name="T67" fmla="*/ 58 h 371"/>
                  <a:gd name="T68" fmla="*/ 177 w 340"/>
                  <a:gd name="T69" fmla="*/ 60 h 371"/>
                  <a:gd name="T70" fmla="*/ 199 w 340"/>
                  <a:gd name="T71" fmla="*/ 58 h 371"/>
                  <a:gd name="T72" fmla="*/ 224 w 340"/>
                  <a:gd name="T73" fmla="*/ 50 h 371"/>
                  <a:gd name="T74" fmla="*/ 244 w 340"/>
                  <a:gd name="T75" fmla="*/ 50 h 371"/>
                  <a:gd name="T76" fmla="*/ 270 w 340"/>
                  <a:gd name="T77" fmla="*/ 29 h 371"/>
                  <a:gd name="T78" fmla="*/ 296 w 340"/>
                  <a:gd name="T79" fmla="*/ 15 h 371"/>
                  <a:gd name="T80" fmla="*/ 340 w 340"/>
                  <a:gd name="T8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0" h="371">
                    <a:moveTo>
                      <a:pt x="340" y="0"/>
                    </a:moveTo>
                    <a:lnTo>
                      <a:pt x="340" y="143"/>
                    </a:lnTo>
                    <a:lnTo>
                      <a:pt x="334" y="143"/>
                    </a:lnTo>
                    <a:lnTo>
                      <a:pt x="329" y="147"/>
                    </a:lnTo>
                    <a:lnTo>
                      <a:pt x="329" y="155"/>
                    </a:lnTo>
                    <a:lnTo>
                      <a:pt x="329" y="161"/>
                    </a:lnTo>
                    <a:lnTo>
                      <a:pt x="329" y="167"/>
                    </a:lnTo>
                    <a:lnTo>
                      <a:pt x="334" y="174"/>
                    </a:lnTo>
                    <a:lnTo>
                      <a:pt x="334" y="183"/>
                    </a:lnTo>
                    <a:lnTo>
                      <a:pt x="326" y="192"/>
                    </a:lnTo>
                    <a:lnTo>
                      <a:pt x="321" y="200"/>
                    </a:lnTo>
                    <a:lnTo>
                      <a:pt x="321" y="212"/>
                    </a:lnTo>
                    <a:lnTo>
                      <a:pt x="317" y="222"/>
                    </a:lnTo>
                    <a:lnTo>
                      <a:pt x="317" y="233"/>
                    </a:lnTo>
                    <a:lnTo>
                      <a:pt x="313" y="245"/>
                    </a:lnTo>
                    <a:lnTo>
                      <a:pt x="303" y="255"/>
                    </a:lnTo>
                    <a:lnTo>
                      <a:pt x="287" y="270"/>
                    </a:lnTo>
                    <a:lnTo>
                      <a:pt x="277" y="275"/>
                    </a:lnTo>
                    <a:lnTo>
                      <a:pt x="264" y="275"/>
                    </a:lnTo>
                    <a:lnTo>
                      <a:pt x="254" y="286"/>
                    </a:lnTo>
                    <a:lnTo>
                      <a:pt x="243" y="295"/>
                    </a:lnTo>
                    <a:lnTo>
                      <a:pt x="238" y="304"/>
                    </a:lnTo>
                    <a:lnTo>
                      <a:pt x="238" y="317"/>
                    </a:lnTo>
                    <a:lnTo>
                      <a:pt x="233" y="321"/>
                    </a:lnTo>
                    <a:lnTo>
                      <a:pt x="228" y="317"/>
                    </a:lnTo>
                    <a:lnTo>
                      <a:pt x="224" y="312"/>
                    </a:lnTo>
                    <a:lnTo>
                      <a:pt x="216" y="311"/>
                    </a:lnTo>
                    <a:lnTo>
                      <a:pt x="211" y="321"/>
                    </a:lnTo>
                    <a:lnTo>
                      <a:pt x="207" y="331"/>
                    </a:lnTo>
                    <a:lnTo>
                      <a:pt x="207" y="341"/>
                    </a:lnTo>
                    <a:lnTo>
                      <a:pt x="210" y="349"/>
                    </a:lnTo>
                    <a:lnTo>
                      <a:pt x="207" y="356"/>
                    </a:lnTo>
                    <a:lnTo>
                      <a:pt x="200" y="356"/>
                    </a:lnTo>
                    <a:lnTo>
                      <a:pt x="200" y="371"/>
                    </a:lnTo>
                    <a:lnTo>
                      <a:pt x="175" y="371"/>
                    </a:lnTo>
                    <a:lnTo>
                      <a:pt x="164" y="356"/>
                    </a:lnTo>
                    <a:lnTo>
                      <a:pt x="154" y="355"/>
                    </a:lnTo>
                    <a:lnTo>
                      <a:pt x="152" y="338"/>
                    </a:lnTo>
                    <a:lnTo>
                      <a:pt x="142" y="341"/>
                    </a:lnTo>
                    <a:lnTo>
                      <a:pt x="128" y="354"/>
                    </a:lnTo>
                    <a:lnTo>
                      <a:pt x="119" y="355"/>
                    </a:lnTo>
                    <a:lnTo>
                      <a:pt x="101" y="344"/>
                    </a:lnTo>
                    <a:lnTo>
                      <a:pt x="94" y="351"/>
                    </a:lnTo>
                    <a:lnTo>
                      <a:pt x="89" y="350"/>
                    </a:lnTo>
                    <a:lnTo>
                      <a:pt x="77" y="337"/>
                    </a:lnTo>
                    <a:lnTo>
                      <a:pt x="57" y="337"/>
                    </a:lnTo>
                    <a:lnTo>
                      <a:pt x="47" y="331"/>
                    </a:lnTo>
                    <a:lnTo>
                      <a:pt x="35" y="309"/>
                    </a:lnTo>
                    <a:lnTo>
                      <a:pt x="17" y="309"/>
                    </a:lnTo>
                    <a:lnTo>
                      <a:pt x="12" y="299"/>
                    </a:lnTo>
                    <a:lnTo>
                      <a:pt x="0" y="299"/>
                    </a:lnTo>
                    <a:lnTo>
                      <a:pt x="1" y="29"/>
                    </a:lnTo>
                    <a:lnTo>
                      <a:pt x="107" y="27"/>
                    </a:lnTo>
                    <a:lnTo>
                      <a:pt x="111" y="29"/>
                    </a:lnTo>
                    <a:lnTo>
                      <a:pt x="118" y="29"/>
                    </a:lnTo>
                    <a:lnTo>
                      <a:pt x="124" y="35"/>
                    </a:lnTo>
                    <a:lnTo>
                      <a:pt x="134" y="39"/>
                    </a:lnTo>
                    <a:lnTo>
                      <a:pt x="142" y="46"/>
                    </a:lnTo>
                    <a:lnTo>
                      <a:pt x="147" y="49"/>
                    </a:lnTo>
                    <a:lnTo>
                      <a:pt x="152" y="48"/>
                    </a:lnTo>
                    <a:lnTo>
                      <a:pt x="157" y="43"/>
                    </a:lnTo>
                    <a:lnTo>
                      <a:pt x="163" y="44"/>
                    </a:lnTo>
                    <a:lnTo>
                      <a:pt x="165" y="49"/>
                    </a:lnTo>
                    <a:lnTo>
                      <a:pt x="161" y="53"/>
                    </a:lnTo>
                    <a:lnTo>
                      <a:pt x="152" y="54"/>
                    </a:lnTo>
                    <a:lnTo>
                      <a:pt x="146" y="54"/>
                    </a:lnTo>
                    <a:lnTo>
                      <a:pt x="147" y="58"/>
                    </a:lnTo>
                    <a:lnTo>
                      <a:pt x="157" y="58"/>
                    </a:lnTo>
                    <a:lnTo>
                      <a:pt x="166" y="58"/>
                    </a:lnTo>
                    <a:lnTo>
                      <a:pt x="177" y="60"/>
                    </a:lnTo>
                    <a:lnTo>
                      <a:pt x="188" y="62"/>
                    </a:lnTo>
                    <a:lnTo>
                      <a:pt x="199" y="58"/>
                    </a:lnTo>
                    <a:lnTo>
                      <a:pt x="214" y="52"/>
                    </a:lnTo>
                    <a:lnTo>
                      <a:pt x="224" y="50"/>
                    </a:lnTo>
                    <a:lnTo>
                      <a:pt x="234" y="51"/>
                    </a:lnTo>
                    <a:lnTo>
                      <a:pt x="244" y="50"/>
                    </a:lnTo>
                    <a:lnTo>
                      <a:pt x="256" y="43"/>
                    </a:lnTo>
                    <a:lnTo>
                      <a:pt x="270" y="29"/>
                    </a:lnTo>
                    <a:lnTo>
                      <a:pt x="280" y="21"/>
                    </a:lnTo>
                    <a:lnTo>
                      <a:pt x="296" y="15"/>
                    </a:lnTo>
                    <a:lnTo>
                      <a:pt x="320" y="7"/>
                    </a:lnTo>
                    <a:lnTo>
                      <a:pt x="340"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4" name="Freeform 46">
                <a:extLst>
                  <a:ext uri="{FF2B5EF4-FFF2-40B4-BE49-F238E27FC236}">
                    <a16:creationId xmlns:a16="http://schemas.microsoft.com/office/drawing/2014/main" id="{568342CE-01DD-4611-A369-634CCB7A8DEB}"/>
                  </a:ext>
                </a:extLst>
              </p:cNvPr>
              <p:cNvSpPr>
                <a:spLocks/>
              </p:cNvSpPr>
              <p:nvPr/>
            </p:nvSpPr>
            <p:spPr bwMode="auto">
              <a:xfrm>
                <a:off x="8837613" y="3287713"/>
                <a:ext cx="207963" cy="404813"/>
              </a:xfrm>
              <a:custGeom>
                <a:avLst/>
                <a:gdLst>
                  <a:gd name="T0" fmla="*/ 38 w 131"/>
                  <a:gd name="T1" fmla="*/ 36 h 255"/>
                  <a:gd name="T2" fmla="*/ 36 w 131"/>
                  <a:gd name="T3" fmla="*/ 49 h 255"/>
                  <a:gd name="T4" fmla="*/ 37 w 131"/>
                  <a:gd name="T5" fmla="*/ 58 h 255"/>
                  <a:gd name="T6" fmla="*/ 28 w 131"/>
                  <a:gd name="T7" fmla="*/ 73 h 255"/>
                  <a:gd name="T8" fmla="*/ 34 w 131"/>
                  <a:gd name="T9" fmla="*/ 84 h 255"/>
                  <a:gd name="T10" fmla="*/ 39 w 131"/>
                  <a:gd name="T11" fmla="*/ 92 h 255"/>
                  <a:gd name="T12" fmla="*/ 52 w 131"/>
                  <a:gd name="T13" fmla="*/ 111 h 255"/>
                  <a:gd name="T14" fmla="*/ 56 w 131"/>
                  <a:gd name="T15" fmla="*/ 126 h 255"/>
                  <a:gd name="T16" fmla="*/ 40 w 131"/>
                  <a:gd name="T17" fmla="*/ 142 h 255"/>
                  <a:gd name="T18" fmla="*/ 39 w 131"/>
                  <a:gd name="T19" fmla="*/ 154 h 255"/>
                  <a:gd name="T20" fmla="*/ 24 w 131"/>
                  <a:gd name="T21" fmla="*/ 160 h 255"/>
                  <a:gd name="T22" fmla="*/ 7 w 131"/>
                  <a:gd name="T23" fmla="*/ 169 h 255"/>
                  <a:gd name="T24" fmla="*/ 0 w 131"/>
                  <a:gd name="T25" fmla="*/ 181 h 255"/>
                  <a:gd name="T26" fmla="*/ 3 w 131"/>
                  <a:gd name="T27" fmla="*/ 191 h 255"/>
                  <a:gd name="T28" fmla="*/ 6 w 131"/>
                  <a:gd name="T29" fmla="*/ 205 h 255"/>
                  <a:gd name="T30" fmla="*/ 22 w 131"/>
                  <a:gd name="T31" fmla="*/ 215 h 255"/>
                  <a:gd name="T32" fmla="*/ 35 w 131"/>
                  <a:gd name="T33" fmla="*/ 224 h 255"/>
                  <a:gd name="T34" fmla="*/ 52 w 131"/>
                  <a:gd name="T35" fmla="*/ 232 h 255"/>
                  <a:gd name="T36" fmla="*/ 49 w 131"/>
                  <a:gd name="T37" fmla="*/ 246 h 255"/>
                  <a:gd name="T38" fmla="*/ 50 w 131"/>
                  <a:gd name="T39" fmla="*/ 255 h 255"/>
                  <a:gd name="T40" fmla="*/ 61 w 131"/>
                  <a:gd name="T41" fmla="*/ 248 h 255"/>
                  <a:gd name="T42" fmla="*/ 66 w 131"/>
                  <a:gd name="T43" fmla="*/ 232 h 255"/>
                  <a:gd name="T44" fmla="*/ 80 w 131"/>
                  <a:gd name="T45" fmla="*/ 216 h 255"/>
                  <a:gd name="T46" fmla="*/ 96 w 131"/>
                  <a:gd name="T47" fmla="*/ 203 h 255"/>
                  <a:gd name="T48" fmla="*/ 92 w 131"/>
                  <a:gd name="T49" fmla="*/ 194 h 255"/>
                  <a:gd name="T50" fmla="*/ 99 w 131"/>
                  <a:gd name="T51" fmla="*/ 188 h 255"/>
                  <a:gd name="T52" fmla="*/ 110 w 131"/>
                  <a:gd name="T53" fmla="*/ 178 h 255"/>
                  <a:gd name="T54" fmla="*/ 110 w 131"/>
                  <a:gd name="T55" fmla="*/ 161 h 255"/>
                  <a:gd name="T56" fmla="*/ 116 w 131"/>
                  <a:gd name="T57" fmla="*/ 151 h 255"/>
                  <a:gd name="T58" fmla="*/ 110 w 131"/>
                  <a:gd name="T59" fmla="*/ 144 h 255"/>
                  <a:gd name="T60" fmla="*/ 118 w 131"/>
                  <a:gd name="T61" fmla="*/ 138 h 255"/>
                  <a:gd name="T62" fmla="*/ 131 w 131"/>
                  <a:gd name="T63" fmla="*/ 133 h 255"/>
                  <a:gd name="T64" fmla="*/ 130 w 131"/>
                  <a:gd name="T65" fmla="*/ 113 h 255"/>
                  <a:gd name="T66" fmla="*/ 124 w 131"/>
                  <a:gd name="T67" fmla="*/ 102 h 255"/>
                  <a:gd name="T68" fmla="*/ 115 w 131"/>
                  <a:gd name="T69" fmla="*/ 98 h 255"/>
                  <a:gd name="T70" fmla="*/ 102 w 131"/>
                  <a:gd name="T71" fmla="*/ 94 h 255"/>
                  <a:gd name="T72" fmla="*/ 100 w 131"/>
                  <a:gd name="T73" fmla="*/ 84 h 255"/>
                  <a:gd name="T74" fmla="*/ 107 w 131"/>
                  <a:gd name="T75" fmla="*/ 74 h 255"/>
                  <a:gd name="T76" fmla="*/ 117 w 131"/>
                  <a:gd name="T77" fmla="*/ 68 h 255"/>
                  <a:gd name="T78" fmla="*/ 123 w 131"/>
                  <a:gd name="T79" fmla="*/ 59 h 255"/>
                  <a:gd name="T80" fmla="*/ 70 w 131"/>
                  <a:gd name="T81"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 h="255">
                    <a:moveTo>
                      <a:pt x="70" y="0"/>
                    </a:moveTo>
                    <a:lnTo>
                      <a:pt x="38" y="36"/>
                    </a:lnTo>
                    <a:lnTo>
                      <a:pt x="33" y="43"/>
                    </a:lnTo>
                    <a:lnTo>
                      <a:pt x="36" y="49"/>
                    </a:lnTo>
                    <a:lnTo>
                      <a:pt x="39" y="52"/>
                    </a:lnTo>
                    <a:lnTo>
                      <a:pt x="37" y="58"/>
                    </a:lnTo>
                    <a:lnTo>
                      <a:pt x="28" y="66"/>
                    </a:lnTo>
                    <a:lnTo>
                      <a:pt x="28" y="73"/>
                    </a:lnTo>
                    <a:lnTo>
                      <a:pt x="28" y="81"/>
                    </a:lnTo>
                    <a:lnTo>
                      <a:pt x="34" y="84"/>
                    </a:lnTo>
                    <a:lnTo>
                      <a:pt x="39" y="88"/>
                    </a:lnTo>
                    <a:lnTo>
                      <a:pt x="39" y="92"/>
                    </a:lnTo>
                    <a:lnTo>
                      <a:pt x="45" y="102"/>
                    </a:lnTo>
                    <a:lnTo>
                      <a:pt x="52" y="111"/>
                    </a:lnTo>
                    <a:lnTo>
                      <a:pt x="56" y="119"/>
                    </a:lnTo>
                    <a:lnTo>
                      <a:pt x="56" y="126"/>
                    </a:lnTo>
                    <a:lnTo>
                      <a:pt x="52" y="134"/>
                    </a:lnTo>
                    <a:lnTo>
                      <a:pt x="40" y="142"/>
                    </a:lnTo>
                    <a:lnTo>
                      <a:pt x="39" y="147"/>
                    </a:lnTo>
                    <a:lnTo>
                      <a:pt x="39" y="154"/>
                    </a:lnTo>
                    <a:lnTo>
                      <a:pt x="33" y="156"/>
                    </a:lnTo>
                    <a:lnTo>
                      <a:pt x="24" y="160"/>
                    </a:lnTo>
                    <a:lnTo>
                      <a:pt x="16" y="163"/>
                    </a:lnTo>
                    <a:lnTo>
                      <a:pt x="7" y="169"/>
                    </a:lnTo>
                    <a:lnTo>
                      <a:pt x="3" y="176"/>
                    </a:lnTo>
                    <a:lnTo>
                      <a:pt x="0" y="181"/>
                    </a:lnTo>
                    <a:lnTo>
                      <a:pt x="3" y="188"/>
                    </a:lnTo>
                    <a:lnTo>
                      <a:pt x="3" y="191"/>
                    </a:lnTo>
                    <a:lnTo>
                      <a:pt x="3" y="198"/>
                    </a:lnTo>
                    <a:lnTo>
                      <a:pt x="6" y="205"/>
                    </a:lnTo>
                    <a:lnTo>
                      <a:pt x="12" y="210"/>
                    </a:lnTo>
                    <a:lnTo>
                      <a:pt x="22" y="215"/>
                    </a:lnTo>
                    <a:lnTo>
                      <a:pt x="27" y="221"/>
                    </a:lnTo>
                    <a:lnTo>
                      <a:pt x="35" y="224"/>
                    </a:lnTo>
                    <a:lnTo>
                      <a:pt x="45" y="224"/>
                    </a:lnTo>
                    <a:lnTo>
                      <a:pt x="52" y="232"/>
                    </a:lnTo>
                    <a:lnTo>
                      <a:pt x="52" y="240"/>
                    </a:lnTo>
                    <a:lnTo>
                      <a:pt x="49" y="246"/>
                    </a:lnTo>
                    <a:lnTo>
                      <a:pt x="47" y="253"/>
                    </a:lnTo>
                    <a:lnTo>
                      <a:pt x="50" y="255"/>
                    </a:lnTo>
                    <a:lnTo>
                      <a:pt x="57" y="255"/>
                    </a:lnTo>
                    <a:lnTo>
                      <a:pt x="61" y="248"/>
                    </a:lnTo>
                    <a:lnTo>
                      <a:pt x="66" y="241"/>
                    </a:lnTo>
                    <a:lnTo>
                      <a:pt x="66" y="232"/>
                    </a:lnTo>
                    <a:lnTo>
                      <a:pt x="70" y="225"/>
                    </a:lnTo>
                    <a:lnTo>
                      <a:pt x="80" y="216"/>
                    </a:lnTo>
                    <a:lnTo>
                      <a:pt x="88" y="209"/>
                    </a:lnTo>
                    <a:lnTo>
                      <a:pt x="96" y="203"/>
                    </a:lnTo>
                    <a:lnTo>
                      <a:pt x="99" y="198"/>
                    </a:lnTo>
                    <a:lnTo>
                      <a:pt x="92" y="194"/>
                    </a:lnTo>
                    <a:lnTo>
                      <a:pt x="91" y="190"/>
                    </a:lnTo>
                    <a:lnTo>
                      <a:pt x="99" y="188"/>
                    </a:lnTo>
                    <a:lnTo>
                      <a:pt x="102" y="185"/>
                    </a:lnTo>
                    <a:lnTo>
                      <a:pt x="110" y="178"/>
                    </a:lnTo>
                    <a:lnTo>
                      <a:pt x="110" y="171"/>
                    </a:lnTo>
                    <a:lnTo>
                      <a:pt x="110" y="161"/>
                    </a:lnTo>
                    <a:lnTo>
                      <a:pt x="113" y="156"/>
                    </a:lnTo>
                    <a:lnTo>
                      <a:pt x="116" y="151"/>
                    </a:lnTo>
                    <a:lnTo>
                      <a:pt x="116" y="147"/>
                    </a:lnTo>
                    <a:lnTo>
                      <a:pt x="110" y="144"/>
                    </a:lnTo>
                    <a:lnTo>
                      <a:pt x="116" y="141"/>
                    </a:lnTo>
                    <a:lnTo>
                      <a:pt x="118" y="138"/>
                    </a:lnTo>
                    <a:lnTo>
                      <a:pt x="125" y="137"/>
                    </a:lnTo>
                    <a:lnTo>
                      <a:pt x="131" y="133"/>
                    </a:lnTo>
                    <a:lnTo>
                      <a:pt x="131" y="123"/>
                    </a:lnTo>
                    <a:lnTo>
                      <a:pt x="130" y="113"/>
                    </a:lnTo>
                    <a:lnTo>
                      <a:pt x="124" y="109"/>
                    </a:lnTo>
                    <a:lnTo>
                      <a:pt x="124" y="102"/>
                    </a:lnTo>
                    <a:lnTo>
                      <a:pt x="121" y="98"/>
                    </a:lnTo>
                    <a:lnTo>
                      <a:pt x="115" y="98"/>
                    </a:lnTo>
                    <a:lnTo>
                      <a:pt x="107" y="96"/>
                    </a:lnTo>
                    <a:lnTo>
                      <a:pt x="102" y="94"/>
                    </a:lnTo>
                    <a:lnTo>
                      <a:pt x="101" y="89"/>
                    </a:lnTo>
                    <a:lnTo>
                      <a:pt x="100" y="84"/>
                    </a:lnTo>
                    <a:lnTo>
                      <a:pt x="102" y="77"/>
                    </a:lnTo>
                    <a:lnTo>
                      <a:pt x="107" y="74"/>
                    </a:lnTo>
                    <a:lnTo>
                      <a:pt x="113" y="71"/>
                    </a:lnTo>
                    <a:lnTo>
                      <a:pt x="117" y="68"/>
                    </a:lnTo>
                    <a:lnTo>
                      <a:pt x="118" y="65"/>
                    </a:lnTo>
                    <a:lnTo>
                      <a:pt x="123" y="59"/>
                    </a:lnTo>
                    <a:lnTo>
                      <a:pt x="131" y="39"/>
                    </a:lnTo>
                    <a:lnTo>
                      <a:pt x="70" y="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5" name="Freeform 47">
                <a:extLst>
                  <a:ext uri="{FF2B5EF4-FFF2-40B4-BE49-F238E27FC236}">
                    <a16:creationId xmlns:a16="http://schemas.microsoft.com/office/drawing/2014/main" id="{8C91DE5D-2EB8-4E74-A1CC-4FA0D4677A69}"/>
                  </a:ext>
                </a:extLst>
              </p:cNvPr>
              <p:cNvSpPr>
                <a:spLocks/>
              </p:cNvSpPr>
              <p:nvPr/>
            </p:nvSpPr>
            <p:spPr bwMode="auto">
              <a:xfrm>
                <a:off x="9429751" y="3262313"/>
                <a:ext cx="50800" cy="31750"/>
              </a:xfrm>
              <a:custGeom>
                <a:avLst/>
                <a:gdLst>
                  <a:gd name="T0" fmla="*/ 36 w 37"/>
                  <a:gd name="T1" fmla="*/ 18 h 23"/>
                  <a:gd name="T2" fmla="*/ 28 w 37"/>
                  <a:gd name="T3" fmla="*/ 11 h 23"/>
                  <a:gd name="T4" fmla="*/ 23 w 37"/>
                  <a:gd name="T5" fmla="*/ 0 h 23"/>
                  <a:gd name="T6" fmla="*/ 20 w 37"/>
                  <a:gd name="T7" fmla="*/ 6 h 23"/>
                  <a:gd name="T8" fmla="*/ 11 w 37"/>
                  <a:gd name="T9" fmla="*/ 12 h 23"/>
                  <a:gd name="T10" fmla="*/ 7 w 37"/>
                  <a:gd name="T11" fmla="*/ 18 h 23"/>
                  <a:gd name="T12" fmla="*/ 1 w 37"/>
                  <a:gd name="T13" fmla="*/ 22 h 23"/>
                  <a:gd name="T14" fmla="*/ 5 w 37"/>
                  <a:gd name="T15" fmla="*/ 22 h 23"/>
                  <a:gd name="T16" fmla="*/ 13 w 37"/>
                  <a:gd name="T17" fmla="*/ 22 h 23"/>
                  <a:gd name="T18" fmla="*/ 18 w 37"/>
                  <a:gd name="T19" fmla="*/ 22 h 23"/>
                  <a:gd name="T20" fmla="*/ 24 w 37"/>
                  <a:gd name="T21" fmla="*/ 22 h 23"/>
                  <a:gd name="T22" fmla="*/ 29 w 37"/>
                  <a:gd name="T23" fmla="*/ 19 h 23"/>
                  <a:gd name="T24" fmla="*/ 36 w 37"/>
                  <a:gd name="T2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3">
                    <a:moveTo>
                      <a:pt x="36" y="18"/>
                    </a:moveTo>
                    <a:cubicBezTo>
                      <a:pt x="37" y="16"/>
                      <a:pt x="29" y="13"/>
                      <a:pt x="28" y="11"/>
                    </a:cubicBezTo>
                    <a:cubicBezTo>
                      <a:pt x="26" y="9"/>
                      <a:pt x="26" y="0"/>
                      <a:pt x="23" y="0"/>
                    </a:cubicBezTo>
                    <a:cubicBezTo>
                      <a:pt x="21" y="0"/>
                      <a:pt x="20" y="4"/>
                      <a:pt x="20" y="6"/>
                    </a:cubicBezTo>
                    <a:cubicBezTo>
                      <a:pt x="18" y="8"/>
                      <a:pt x="13" y="10"/>
                      <a:pt x="11" y="12"/>
                    </a:cubicBezTo>
                    <a:cubicBezTo>
                      <a:pt x="10" y="14"/>
                      <a:pt x="8" y="17"/>
                      <a:pt x="7" y="18"/>
                    </a:cubicBezTo>
                    <a:cubicBezTo>
                      <a:pt x="5" y="19"/>
                      <a:pt x="0" y="20"/>
                      <a:pt x="1" y="22"/>
                    </a:cubicBezTo>
                    <a:cubicBezTo>
                      <a:pt x="1" y="23"/>
                      <a:pt x="4" y="22"/>
                      <a:pt x="5" y="22"/>
                    </a:cubicBezTo>
                    <a:cubicBezTo>
                      <a:pt x="7" y="21"/>
                      <a:pt x="13" y="22"/>
                      <a:pt x="13" y="22"/>
                    </a:cubicBezTo>
                    <a:cubicBezTo>
                      <a:pt x="18" y="22"/>
                      <a:pt x="18" y="22"/>
                      <a:pt x="18" y="22"/>
                    </a:cubicBezTo>
                    <a:cubicBezTo>
                      <a:pt x="18" y="22"/>
                      <a:pt x="22" y="22"/>
                      <a:pt x="24" y="22"/>
                    </a:cubicBezTo>
                    <a:cubicBezTo>
                      <a:pt x="25" y="21"/>
                      <a:pt x="28" y="19"/>
                      <a:pt x="29" y="19"/>
                    </a:cubicBezTo>
                    <a:cubicBezTo>
                      <a:pt x="31" y="19"/>
                      <a:pt x="35" y="20"/>
                      <a:pt x="36" y="1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6" name="Freeform 48">
                <a:extLst>
                  <a:ext uri="{FF2B5EF4-FFF2-40B4-BE49-F238E27FC236}">
                    <a16:creationId xmlns:a16="http://schemas.microsoft.com/office/drawing/2014/main" id="{94D43173-FC62-4EDB-8BF2-B21E9C8958FA}"/>
                  </a:ext>
                </a:extLst>
              </p:cNvPr>
              <p:cNvSpPr>
                <a:spLocks/>
              </p:cNvSpPr>
              <p:nvPr/>
            </p:nvSpPr>
            <p:spPr bwMode="auto">
              <a:xfrm>
                <a:off x="9513888" y="3290888"/>
                <a:ext cx="31750" cy="20638"/>
              </a:xfrm>
              <a:custGeom>
                <a:avLst/>
                <a:gdLst>
                  <a:gd name="T0" fmla="*/ 1 w 23"/>
                  <a:gd name="T1" fmla="*/ 7 h 15"/>
                  <a:gd name="T2" fmla="*/ 1 w 23"/>
                  <a:gd name="T3" fmla="*/ 11 h 15"/>
                  <a:gd name="T4" fmla="*/ 9 w 23"/>
                  <a:gd name="T5" fmla="*/ 15 h 15"/>
                  <a:gd name="T6" fmla="*/ 15 w 23"/>
                  <a:gd name="T7" fmla="*/ 15 h 15"/>
                  <a:gd name="T8" fmla="*/ 21 w 23"/>
                  <a:gd name="T9" fmla="*/ 11 h 15"/>
                  <a:gd name="T10" fmla="*/ 21 w 23"/>
                  <a:gd name="T11" fmla="*/ 1 h 15"/>
                  <a:gd name="T12" fmla="*/ 16 w 23"/>
                  <a:gd name="T13" fmla="*/ 1 h 15"/>
                  <a:gd name="T14" fmla="*/ 11 w 23"/>
                  <a:gd name="T15" fmla="*/ 4 h 15"/>
                  <a:gd name="T16" fmla="*/ 7 w 23"/>
                  <a:gd name="T17" fmla="*/ 8 h 15"/>
                  <a:gd name="T18" fmla="*/ 1 w 23"/>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5">
                    <a:moveTo>
                      <a:pt x="1" y="7"/>
                    </a:moveTo>
                    <a:cubicBezTo>
                      <a:pt x="0" y="7"/>
                      <a:pt x="1" y="10"/>
                      <a:pt x="1" y="11"/>
                    </a:cubicBezTo>
                    <a:cubicBezTo>
                      <a:pt x="2" y="13"/>
                      <a:pt x="7" y="14"/>
                      <a:pt x="9" y="15"/>
                    </a:cubicBezTo>
                    <a:cubicBezTo>
                      <a:pt x="10" y="15"/>
                      <a:pt x="14" y="15"/>
                      <a:pt x="15" y="15"/>
                    </a:cubicBezTo>
                    <a:cubicBezTo>
                      <a:pt x="17" y="14"/>
                      <a:pt x="20" y="12"/>
                      <a:pt x="21" y="11"/>
                    </a:cubicBezTo>
                    <a:cubicBezTo>
                      <a:pt x="22" y="8"/>
                      <a:pt x="23" y="2"/>
                      <a:pt x="21" y="1"/>
                    </a:cubicBezTo>
                    <a:cubicBezTo>
                      <a:pt x="20" y="0"/>
                      <a:pt x="17" y="0"/>
                      <a:pt x="16" y="1"/>
                    </a:cubicBezTo>
                    <a:cubicBezTo>
                      <a:pt x="15" y="1"/>
                      <a:pt x="12" y="3"/>
                      <a:pt x="11" y="4"/>
                    </a:cubicBezTo>
                    <a:cubicBezTo>
                      <a:pt x="10" y="5"/>
                      <a:pt x="9" y="7"/>
                      <a:pt x="7" y="8"/>
                    </a:cubicBezTo>
                    <a:cubicBezTo>
                      <a:pt x="6" y="8"/>
                      <a:pt x="2" y="6"/>
                      <a:pt x="1" y="7"/>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7" name="Freeform 49">
                <a:extLst>
                  <a:ext uri="{FF2B5EF4-FFF2-40B4-BE49-F238E27FC236}">
                    <a16:creationId xmlns:a16="http://schemas.microsoft.com/office/drawing/2014/main" id="{5C665418-1218-4763-A350-728C6DE9057E}"/>
                  </a:ext>
                </a:extLst>
              </p:cNvPr>
              <p:cNvSpPr>
                <a:spLocks/>
              </p:cNvSpPr>
              <p:nvPr/>
            </p:nvSpPr>
            <p:spPr bwMode="auto">
              <a:xfrm>
                <a:off x="9097963" y="3027363"/>
                <a:ext cx="446088" cy="236538"/>
              </a:xfrm>
              <a:custGeom>
                <a:avLst/>
                <a:gdLst>
                  <a:gd name="T0" fmla="*/ 0 w 281"/>
                  <a:gd name="T1" fmla="*/ 90 h 149"/>
                  <a:gd name="T2" fmla="*/ 167 w 281"/>
                  <a:gd name="T3" fmla="*/ 94 h 149"/>
                  <a:gd name="T4" fmla="*/ 170 w 281"/>
                  <a:gd name="T5" fmla="*/ 107 h 149"/>
                  <a:gd name="T6" fmla="*/ 170 w 281"/>
                  <a:gd name="T7" fmla="*/ 118 h 149"/>
                  <a:gd name="T8" fmla="*/ 177 w 281"/>
                  <a:gd name="T9" fmla="*/ 123 h 149"/>
                  <a:gd name="T10" fmla="*/ 182 w 281"/>
                  <a:gd name="T11" fmla="*/ 131 h 149"/>
                  <a:gd name="T12" fmla="*/ 186 w 281"/>
                  <a:gd name="T13" fmla="*/ 135 h 149"/>
                  <a:gd name="T14" fmla="*/ 186 w 281"/>
                  <a:gd name="T15" fmla="*/ 140 h 149"/>
                  <a:gd name="T16" fmla="*/ 189 w 281"/>
                  <a:gd name="T17" fmla="*/ 146 h 149"/>
                  <a:gd name="T18" fmla="*/ 194 w 281"/>
                  <a:gd name="T19" fmla="*/ 149 h 149"/>
                  <a:gd name="T20" fmla="*/ 198 w 281"/>
                  <a:gd name="T21" fmla="*/ 141 h 149"/>
                  <a:gd name="T22" fmla="*/ 204 w 281"/>
                  <a:gd name="T23" fmla="*/ 140 h 149"/>
                  <a:gd name="T24" fmla="*/ 212 w 281"/>
                  <a:gd name="T25" fmla="*/ 135 h 149"/>
                  <a:gd name="T26" fmla="*/ 219 w 281"/>
                  <a:gd name="T27" fmla="*/ 127 h 149"/>
                  <a:gd name="T28" fmla="*/ 227 w 281"/>
                  <a:gd name="T29" fmla="*/ 128 h 149"/>
                  <a:gd name="T30" fmla="*/ 225 w 281"/>
                  <a:gd name="T31" fmla="*/ 134 h 149"/>
                  <a:gd name="T32" fmla="*/ 224 w 281"/>
                  <a:gd name="T33" fmla="*/ 141 h 149"/>
                  <a:gd name="T34" fmla="*/ 227 w 281"/>
                  <a:gd name="T35" fmla="*/ 145 h 149"/>
                  <a:gd name="T36" fmla="*/ 240 w 281"/>
                  <a:gd name="T37" fmla="*/ 140 h 149"/>
                  <a:gd name="T38" fmla="*/ 253 w 281"/>
                  <a:gd name="T39" fmla="*/ 134 h 149"/>
                  <a:gd name="T40" fmla="*/ 267 w 281"/>
                  <a:gd name="T41" fmla="*/ 133 h 149"/>
                  <a:gd name="T42" fmla="*/ 277 w 281"/>
                  <a:gd name="T43" fmla="*/ 128 h 149"/>
                  <a:gd name="T44" fmla="*/ 281 w 281"/>
                  <a:gd name="T45" fmla="*/ 118 h 149"/>
                  <a:gd name="T46" fmla="*/ 281 w 281"/>
                  <a:gd name="T47" fmla="*/ 105 h 149"/>
                  <a:gd name="T48" fmla="*/ 275 w 281"/>
                  <a:gd name="T49" fmla="*/ 94 h 149"/>
                  <a:gd name="T50" fmla="*/ 265 w 281"/>
                  <a:gd name="T51" fmla="*/ 86 h 149"/>
                  <a:gd name="T52" fmla="*/ 259 w 281"/>
                  <a:gd name="T53" fmla="*/ 89 h 149"/>
                  <a:gd name="T54" fmla="*/ 263 w 281"/>
                  <a:gd name="T55" fmla="*/ 91 h 149"/>
                  <a:gd name="T56" fmla="*/ 269 w 281"/>
                  <a:gd name="T57" fmla="*/ 98 h 149"/>
                  <a:gd name="T58" fmla="*/ 271 w 281"/>
                  <a:gd name="T59" fmla="*/ 105 h 149"/>
                  <a:gd name="T60" fmla="*/ 276 w 281"/>
                  <a:gd name="T61" fmla="*/ 109 h 149"/>
                  <a:gd name="T62" fmla="*/ 275 w 281"/>
                  <a:gd name="T63" fmla="*/ 116 h 149"/>
                  <a:gd name="T64" fmla="*/ 262 w 281"/>
                  <a:gd name="T65" fmla="*/ 123 h 149"/>
                  <a:gd name="T66" fmla="*/ 255 w 281"/>
                  <a:gd name="T67" fmla="*/ 126 h 149"/>
                  <a:gd name="T68" fmla="*/ 240 w 281"/>
                  <a:gd name="T69" fmla="*/ 121 h 149"/>
                  <a:gd name="T70" fmla="*/ 233 w 281"/>
                  <a:gd name="T71" fmla="*/ 111 h 149"/>
                  <a:gd name="T72" fmla="*/ 227 w 281"/>
                  <a:gd name="T73" fmla="*/ 103 h 149"/>
                  <a:gd name="T74" fmla="*/ 221 w 281"/>
                  <a:gd name="T75" fmla="*/ 94 h 149"/>
                  <a:gd name="T76" fmla="*/ 226 w 281"/>
                  <a:gd name="T77" fmla="*/ 87 h 149"/>
                  <a:gd name="T78" fmla="*/ 218 w 281"/>
                  <a:gd name="T79" fmla="*/ 74 h 149"/>
                  <a:gd name="T80" fmla="*/ 201 w 281"/>
                  <a:gd name="T81" fmla="*/ 68 h 149"/>
                  <a:gd name="T82" fmla="*/ 192 w 281"/>
                  <a:gd name="T83" fmla="*/ 60 h 149"/>
                  <a:gd name="T84" fmla="*/ 199 w 281"/>
                  <a:gd name="T85" fmla="*/ 51 h 149"/>
                  <a:gd name="T86" fmla="*/ 205 w 281"/>
                  <a:gd name="T87" fmla="*/ 44 h 149"/>
                  <a:gd name="T88" fmla="*/ 218 w 281"/>
                  <a:gd name="T89" fmla="*/ 35 h 149"/>
                  <a:gd name="T90" fmla="*/ 228 w 281"/>
                  <a:gd name="T91" fmla="*/ 29 h 149"/>
                  <a:gd name="T92" fmla="*/ 226 w 281"/>
                  <a:gd name="T93" fmla="*/ 22 h 149"/>
                  <a:gd name="T94" fmla="*/ 219 w 281"/>
                  <a:gd name="T95" fmla="*/ 26 h 149"/>
                  <a:gd name="T96" fmla="*/ 210 w 281"/>
                  <a:gd name="T97" fmla="*/ 20 h 149"/>
                  <a:gd name="T98" fmla="*/ 212 w 281"/>
                  <a:gd name="T99" fmla="*/ 7 h 149"/>
                  <a:gd name="T100" fmla="*/ 202 w 281"/>
                  <a:gd name="T101" fmla="*/ 0 h 149"/>
                  <a:gd name="T102" fmla="*/ 184 w 281"/>
                  <a:gd name="T103" fmla="*/ 10 h 149"/>
                  <a:gd name="T104" fmla="*/ 174 w 281"/>
                  <a:gd name="T105" fmla="*/ 20 h 149"/>
                  <a:gd name="T106" fmla="*/ 17 w 281"/>
                  <a:gd name="T107" fmla="*/ 1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1" h="149">
                    <a:moveTo>
                      <a:pt x="17" y="17"/>
                    </a:moveTo>
                    <a:lnTo>
                      <a:pt x="0" y="90"/>
                    </a:lnTo>
                    <a:lnTo>
                      <a:pt x="134" y="95"/>
                    </a:lnTo>
                    <a:lnTo>
                      <a:pt x="167" y="94"/>
                    </a:lnTo>
                    <a:lnTo>
                      <a:pt x="167" y="107"/>
                    </a:lnTo>
                    <a:lnTo>
                      <a:pt x="170" y="107"/>
                    </a:lnTo>
                    <a:lnTo>
                      <a:pt x="170" y="111"/>
                    </a:lnTo>
                    <a:lnTo>
                      <a:pt x="170" y="118"/>
                    </a:lnTo>
                    <a:lnTo>
                      <a:pt x="171" y="119"/>
                    </a:lnTo>
                    <a:lnTo>
                      <a:pt x="177" y="123"/>
                    </a:lnTo>
                    <a:lnTo>
                      <a:pt x="179" y="126"/>
                    </a:lnTo>
                    <a:lnTo>
                      <a:pt x="182" y="131"/>
                    </a:lnTo>
                    <a:lnTo>
                      <a:pt x="186" y="133"/>
                    </a:lnTo>
                    <a:lnTo>
                      <a:pt x="186" y="135"/>
                    </a:lnTo>
                    <a:lnTo>
                      <a:pt x="186" y="138"/>
                    </a:lnTo>
                    <a:lnTo>
                      <a:pt x="186" y="140"/>
                    </a:lnTo>
                    <a:lnTo>
                      <a:pt x="187" y="143"/>
                    </a:lnTo>
                    <a:lnTo>
                      <a:pt x="189" y="146"/>
                    </a:lnTo>
                    <a:lnTo>
                      <a:pt x="190" y="149"/>
                    </a:lnTo>
                    <a:lnTo>
                      <a:pt x="194" y="149"/>
                    </a:lnTo>
                    <a:lnTo>
                      <a:pt x="198" y="146"/>
                    </a:lnTo>
                    <a:lnTo>
                      <a:pt x="198" y="141"/>
                    </a:lnTo>
                    <a:lnTo>
                      <a:pt x="200" y="140"/>
                    </a:lnTo>
                    <a:lnTo>
                      <a:pt x="204" y="140"/>
                    </a:lnTo>
                    <a:lnTo>
                      <a:pt x="210" y="138"/>
                    </a:lnTo>
                    <a:lnTo>
                      <a:pt x="212" y="135"/>
                    </a:lnTo>
                    <a:lnTo>
                      <a:pt x="216" y="129"/>
                    </a:lnTo>
                    <a:lnTo>
                      <a:pt x="219" y="127"/>
                    </a:lnTo>
                    <a:lnTo>
                      <a:pt x="225" y="127"/>
                    </a:lnTo>
                    <a:lnTo>
                      <a:pt x="227" y="128"/>
                    </a:lnTo>
                    <a:lnTo>
                      <a:pt x="227" y="131"/>
                    </a:lnTo>
                    <a:lnTo>
                      <a:pt x="225" y="134"/>
                    </a:lnTo>
                    <a:lnTo>
                      <a:pt x="224" y="138"/>
                    </a:lnTo>
                    <a:lnTo>
                      <a:pt x="224" y="141"/>
                    </a:lnTo>
                    <a:lnTo>
                      <a:pt x="225" y="144"/>
                    </a:lnTo>
                    <a:lnTo>
                      <a:pt x="227" y="145"/>
                    </a:lnTo>
                    <a:lnTo>
                      <a:pt x="235" y="143"/>
                    </a:lnTo>
                    <a:lnTo>
                      <a:pt x="240" y="140"/>
                    </a:lnTo>
                    <a:lnTo>
                      <a:pt x="245" y="136"/>
                    </a:lnTo>
                    <a:lnTo>
                      <a:pt x="253" y="134"/>
                    </a:lnTo>
                    <a:lnTo>
                      <a:pt x="261" y="134"/>
                    </a:lnTo>
                    <a:lnTo>
                      <a:pt x="267" y="133"/>
                    </a:lnTo>
                    <a:lnTo>
                      <a:pt x="274" y="133"/>
                    </a:lnTo>
                    <a:lnTo>
                      <a:pt x="277" y="128"/>
                    </a:lnTo>
                    <a:lnTo>
                      <a:pt x="279" y="124"/>
                    </a:lnTo>
                    <a:lnTo>
                      <a:pt x="281" y="118"/>
                    </a:lnTo>
                    <a:lnTo>
                      <a:pt x="281" y="111"/>
                    </a:lnTo>
                    <a:lnTo>
                      <a:pt x="281" y="105"/>
                    </a:lnTo>
                    <a:lnTo>
                      <a:pt x="277" y="100"/>
                    </a:lnTo>
                    <a:lnTo>
                      <a:pt x="275" y="94"/>
                    </a:lnTo>
                    <a:lnTo>
                      <a:pt x="270" y="89"/>
                    </a:lnTo>
                    <a:lnTo>
                      <a:pt x="265" y="86"/>
                    </a:lnTo>
                    <a:lnTo>
                      <a:pt x="262" y="86"/>
                    </a:lnTo>
                    <a:lnTo>
                      <a:pt x="259" y="89"/>
                    </a:lnTo>
                    <a:lnTo>
                      <a:pt x="261" y="91"/>
                    </a:lnTo>
                    <a:lnTo>
                      <a:pt x="263" y="91"/>
                    </a:lnTo>
                    <a:lnTo>
                      <a:pt x="268" y="94"/>
                    </a:lnTo>
                    <a:lnTo>
                      <a:pt x="269" y="98"/>
                    </a:lnTo>
                    <a:lnTo>
                      <a:pt x="269" y="103"/>
                    </a:lnTo>
                    <a:lnTo>
                      <a:pt x="271" y="105"/>
                    </a:lnTo>
                    <a:lnTo>
                      <a:pt x="276" y="106"/>
                    </a:lnTo>
                    <a:lnTo>
                      <a:pt x="276" y="109"/>
                    </a:lnTo>
                    <a:lnTo>
                      <a:pt x="276" y="113"/>
                    </a:lnTo>
                    <a:lnTo>
                      <a:pt x="275" y="116"/>
                    </a:lnTo>
                    <a:lnTo>
                      <a:pt x="268" y="119"/>
                    </a:lnTo>
                    <a:lnTo>
                      <a:pt x="262" y="123"/>
                    </a:lnTo>
                    <a:lnTo>
                      <a:pt x="258" y="126"/>
                    </a:lnTo>
                    <a:lnTo>
                      <a:pt x="255" y="126"/>
                    </a:lnTo>
                    <a:lnTo>
                      <a:pt x="248" y="125"/>
                    </a:lnTo>
                    <a:lnTo>
                      <a:pt x="240" y="121"/>
                    </a:lnTo>
                    <a:lnTo>
                      <a:pt x="235" y="117"/>
                    </a:lnTo>
                    <a:lnTo>
                      <a:pt x="233" y="111"/>
                    </a:lnTo>
                    <a:lnTo>
                      <a:pt x="231" y="106"/>
                    </a:lnTo>
                    <a:lnTo>
                      <a:pt x="227" y="103"/>
                    </a:lnTo>
                    <a:lnTo>
                      <a:pt x="222" y="97"/>
                    </a:lnTo>
                    <a:lnTo>
                      <a:pt x="221" y="94"/>
                    </a:lnTo>
                    <a:lnTo>
                      <a:pt x="225" y="90"/>
                    </a:lnTo>
                    <a:lnTo>
                      <a:pt x="226" y="87"/>
                    </a:lnTo>
                    <a:lnTo>
                      <a:pt x="225" y="81"/>
                    </a:lnTo>
                    <a:lnTo>
                      <a:pt x="218" y="74"/>
                    </a:lnTo>
                    <a:lnTo>
                      <a:pt x="211" y="69"/>
                    </a:lnTo>
                    <a:lnTo>
                      <a:pt x="201" y="68"/>
                    </a:lnTo>
                    <a:lnTo>
                      <a:pt x="194" y="66"/>
                    </a:lnTo>
                    <a:lnTo>
                      <a:pt x="192" y="60"/>
                    </a:lnTo>
                    <a:lnTo>
                      <a:pt x="195" y="56"/>
                    </a:lnTo>
                    <a:lnTo>
                      <a:pt x="199" y="51"/>
                    </a:lnTo>
                    <a:lnTo>
                      <a:pt x="201" y="46"/>
                    </a:lnTo>
                    <a:lnTo>
                      <a:pt x="205" y="44"/>
                    </a:lnTo>
                    <a:lnTo>
                      <a:pt x="212" y="36"/>
                    </a:lnTo>
                    <a:lnTo>
                      <a:pt x="218" y="35"/>
                    </a:lnTo>
                    <a:lnTo>
                      <a:pt x="224" y="33"/>
                    </a:lnTo>
                    <a:lnTo>
                      <a:pt x="228" y="29"/>
                    </a:lnTo>
                    <a:lnTo>
                      <a:pt x="229" y="24"/>
                    </a:lnTo>
                    <a:lnTo>
                      <a:pt x="226" y="22"/>
                    </a:lnTo>
                    <a:lnTo>
                      <a:pt x="221" y="24"/>
                    </a:lnTo>
                    <a:lnTo>
                      <a:pt x="219" y="26"/>
                    </a:lnTo>
                    <a:lnTo>
                      <a:pt x="214" y="25"/>
                    </a:lnTo>
                    <a:lnTo>
                      <a:pt x="210" y="20"/>
                    </a:lnTo>
                    <a:lnTo>
                      <a:pt x="210" y="13"/>
                    </a:lnTo>
                    <a:lnTo>
                      <a:pt x="212" y="7"/>
                    </a:lnTo>
                    <a:lnTo>
                      <a:pt x="211" y="1"/>
                    </a:lnTo>
                    <a:lnTo>
                      <a:pt x="202" y="0"/>
                    </a:lnTo>
                    <a:lnTo>
                      <a:pt x="193" y="5"/>
                    </a:lnTo>
                    <a:lnTo>
                      <a:pt x="184" y="10"/>
                    </a:lnTo>
                    <a:lnTo>
                      <a:pt x="180" y="16"/>
                    </a:lnTo>
                    <a:lnTo>
                      <a:pt x="174" y="20"/>
                    </a:lnTo>
                    <a:lnTo>
                      <a:pt x="85" y="16"/>
                    </a:lnTo>
                    <a:lnTo>
                      <a:pt x="17" y="17"/>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8" name="Freeform 50">
                <a:extLst>
                  <a:ext uri="{FF2B5EF4-FFF2-40B4-BE49-F238E27FC236}">
                    <a16:creationId xmlns:a16="http://schemas.microsoft.com/office/drawing/2014/main" id="{82A23C46-1815-43CB-B062-FEFC2136D256}"/>
                  </a:ext>
                </a:extLst>
              </p:cNvPr>
              <p:cNvSpPr>
                <a:spLocks/>
              </p:cNvSpPr>
              <p:nvPr/>
            </p:nvSpPr>
            <p:spPr bwMode="auto">
              <a:xfrm>
                <a:off x="9061451" y="3170238"/>
                <a:ext cx="249238" cy="187325"/>
              </a:xfrm>
              <a:custGeom>
                <a:avLst/>
                <a:gdLst>
                  <a:gd name="T0" fmla="*/ 18 w 157"/>
                  <a:gd name="T1" fmla="*/ 80 h 118"/>
                  <a:gd name="T2" fmla="*/ 23 w 157"/>
                  <a:gd name="T3" fmla="*/ 89 h 118"/>
                  <a:gd name="T4" fmla="*/ 0 w 157"/>
                  <a:gd name="T5" fmla="*/ 111 h 118"/>
                  <a:gd name="T6" fmla="*/ 4 w 157"/>
                  <a:gd name="T7" fmla="*/ 118 h 118"/>
                  <a:gd name="T8" fmla="*/ 11 w 157"/>
                  <a:gd name="T9" fmla="*/ 111 h 118"/>
                  <a:gd name="T10" fmla="*/ 18 w 157"/>
                  <a:gd name="T11" fmla="*/ 108 h 118"/>
                  <a:gd name="T12" fmla="*/ 23 w 157"/>
                  <a:gd name="T13" fmla="*/ 105 h 118"/>
                  <a:gd name="T14" fmla="*/ 30 w 157"/>
                  <a:gd name="T15" fmla="*/ 103 h 118"/>
                  <a:gd name="T16" fmla="*/ 39 w 157"/>
                  <a:gd name="T17" fmla="*/ 98 h 118"/>
                  <a:gd name="T18" fmla="*/ 46 w 157"/>
                  <a:gd name="T19" fmla="*/ 96 h 118"/>
                  <a:gd name="T20" fmla="*/ 55 w 157"/>
                  <a:gd name="T21" fmla="*/ 91 h 118"/>
                  <a:gd name="T22" fmla="*/ 62 w 157"/>
                  <a:gd name="T23" fmla="*/ 86 h 118"/>
                  <a:gd name="T24" fmla="*/ 67 w 157"/>
                  <a:gd name="T25" fmla="*/ 83 h 118"/>
                  <a:gd name="T26" fmla="*/ 73 w 157"/>
                  <a:gd name="T27" fmla="*/ 83 h 118"/>
                  <a:gd name="T28" fmla="*/ 76 w 157"/>
                  <a:gd name="T29" fmla="*/ 85 h 118"/>
                  <a:gd name="T30" fmla="*/ 86 w 157"/>
                  <a:gd name="T31" fmla="*/ 85 h 118"/>
                  <a:gd name="T32" fmla="*/ 98 w 157"/>
                  <a:gd name="T33" fmla="*/ 85 h 118"/>
                  <a:gd name="T34" fmla="*/ 106 w 157"/>
                  <a:gd name="T35" fmla="*/ 84 h 118"/>
                  <a:gd name="T36" fmla="*/ 115 w 157"/>
                  <a:gd name="T37" fmla="*/ 83 h 118"/>
                  <a:gd name="T38" fmla="*/ 121 w 157"/>
                  <a:gd name="T39" fmla="*/ 80 h 118"/>
                  <a:gd name="T40" fmla="*/ 128 w 157"/>
                  <a:gd name="T41" fmla="*/ 77 h 118"/>
                  <a:gd name="T42" fmla="*/ 135 w 157"/>
                  <a:gd name="T43" fmla="*/ 76 h 118"/>
                  <a:gd name="T44" fmla="*/ 141 w 157"/>
                  <a:gd name="T45" fmla="*/ 76 h 118"/>
                  <a:gd name="T46" fmla="*/ 153 w 157"/>
                  <a:gd name="T47" fmla="*/ 75 h 118"/>
                  <a:gd name="T48" fmla="*/ 154 w 157"/>
                  <a:gd name="T49" fmla="*/ 73 h 118"/>
                  <a:gd name="T50" fmla="*/ 153 w 157"/>
                  <a:gd name="T51" fmla="*/ 72 h 118"/>
                  <a:gd name="T52" fmla="*/ 153 w 157"/>
                  <a:gd name="T53" fmla="*/ 69 h 118"/>
                  <a:gd name="T54" fmla="*/ 157 w 157"/>
                  <a:gd name="T55" fmla="*/ 69 h 118"/>
                  <a:gd name="T56" fmla="*/ 157 w 157"/>
                  <a:gd name="T57" fmla="*/ 5 h 118"/>
                  <a:gd name="T58" fmla="*/ 23 w 157"/>
                  <a:gd name="T59" fmla="*/ 0 h 118"/>
                  <a:gd name="T60" fmla="*/ 18 w 157"/>
                  <a:gd name="T61" fmla="*/ 8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118">
                    <a:moveTo>
                      <a:pt x="18" y="80"/>
                    </a:moveTo>
                    <a:lnTo>
                      <a:pt x="23" y="89"/>
                    </a:lnTo>
                    <a:lnTo>
                      <a:pt x="0" y="111"/>
                    </a:lnTo>
                    <a:lnTo>
                      <a:pt x="4" y="118"/>
                    </a:lnTo>
                    <a:lnTo>
                      <a:pt x="11" y="111"/>
                    </a:lnTo>
                    <a:lnTo>
                      <a:pt x="18" y="108"/>
                    </a:lnTo>
                    <a:lnTo>
                      <a:pt x="23" y="105"/>
                    </a:lnTo>
                    <a:lnTo>
                      <a:pt x="30" y="103"/>
                    </a:lnTo>
                    <a:lnTo>
                      <a:pt x="39" y="98"/>
                    </a:lnTo>
                    <a:lnTo>
                      <a:pt x="46" y="96"/>
                    </a:lnTo>
                    <a:lnTo>
                      <a:pt x="55" y="91"/>
                    </a:lnTo>
                    <a:lnTo>
                      <a:pt x="62" y="86"/>
                    </a:lnTo>
                    <a:lnTo>
                      <a:pt x="67" y="83"/>
                    </a:lnTo>
                    <a:lnTo>
                      <a:pt x="73" y="83"/>
                    </a:lnTo>
                    <a:lnTo>
                      <a:pt x="76" y="85"/>
                    </a:lnTo>
                    <a:lnTo>
                      <a:pt x="86" y="85"/>
                    </a:lnTo>
                    <a:lnTo>
                      <a:pt x="98" y="85"/>
                    </a:lnTo>
                    <a:lnTo>
                      <a:pt x="106" y="84"/>
                    </a:lnTo>
                    <a:lnTo>
                      <a:pt x="115" y="83"/>
                    </a:lnTo>
                    <a:lnTo>
                      <a:pt x="121" y="80"/>
                    </a:lnTo>
                    <a:lnTo>
                      <a:pt x="128" y="77"/>
                    </a:lnTo>
                    <a:lnTo>
                      <a:pt x="135" y="76"/>
                    </a:lnTo>
                    <a:lnTo>
                      <a:pt x="141" y="76"/>
                    </a:lnTo>
                    <a:lnTo>
                      <a:pt x="153" y="75"/>
                    </a:lnTo>
                    <a:lnTo>
                      <a:pt x="154" y="73"/>
                    </a:lnTo>
                    <a:lnTo>
                      <a:pt x="153" y="72"/>
                    </a:lnTo>
                    <a:lnTo>
                      <a:pt x="153" y="69"/>
                    </a:lnTo>
                    <a:lnTo>
                      <a:pt x="157" y="69"/>
                    </a:lnTo>
                    <a:lnTo>
                      <a:pt x="157" y="5"/>
                    </a:lnTo>
                    <a:lnTo>
                      <a:pt x="23" y="0"/>
                    </a:lnTo>
                    <a:lnTo>
                      <a:pt x="18" y="8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39" name="Freeform 51">
                <a:extLst>
                  <a:ext uri="{FF2B5EF4-FFF2-40B4-BE49-F238E27FC236}">
                    <a16:creationId xmlns:a16="http://schemas.microsoft.com/office/drawing/2014/main" id="{AFF46372-2E51-4AC0-8A39-7BC9F1EEE118}"/>
                  </a:ext>
                </a:extLst>
              </p:cNvPr>
              <p:cNvSpPr>
                <a:spLocks/>
              </p:cNvSpPr>
              <p:nvPr/>
            </p:nvSpPr>
            <p:spPr bwMode="auto">
              <a:xfrm>
                <a:off x="9001126" y="3405188"/>
                <a:ext cx="25400" cy="23813"/>
              </a:xfrm>
              <a:custGeom>
                <a:avLst/>
                <a:gdLst>
                  <a:gd name="T0" fmla="*/ 13 w 18"/>
                  <a:gd name="T1" fmla="*/ 0 h 17"/>
                  <a:gd name="T2" fmla="*/ 16 w 18"/>
                  <a:gd name="T3" fmla="*/ 4 h 17"/>
                  <a:gd name="T4" fmla="*/ 17 w 18"/>
                  <a:gd name="T5" fmla="*/ 9 h 17"/>
                  <a:gd name="T6" fmla="*/ 13 w 18"/>
                  <a:gd name="T7" fmla="*/ 13 h 17"/>
                  <a:gd name="T8" fmla="*/ 6 w 18"/>
                  <a:gd name="T9" fmla="*/ 16 h 17"/>
                  <a:gd name="T10" fmla="*/ 0 w 18"/>
                  <a:gd name="T11" fmla="*/ 16 h 17"/>
                  <a:gd name="T12" fmla="*/ 0 w 18"/>
                  <a:gd name="T13" fmla="*/ 12 h 17"/>
                  <a:gd name="T14" fmla="*/ 3 w 18"/>
                  <a:gd name="T15" fmla="*/ 6 h 17"/>
                  <a:gd name="T16" fmla="*/ 6 w 18"/>
                  <a:gd name="T17" fmla="*/ 2 h 17"/>
                  <a:gd name="T18" fmla="*/ 9 w 18"/>
                  <a:gd name="T19" fmla="*/ 0 h 17"/>
                  <a:gd name="T20" fmla="*/ 13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3" y="0"/>
                    </a:moveTo>
                    <a:cubicBezTo>
                      <a:pt x="14" y="1"/>
                      <a:pt x="16" y="3"/>
                      <a:pt x="16" y="4"/>
                    </a:cubicBezTo>
                    <a:cubicBezTo>
                      <a:pt x="17" y="5"/>
                      <a:pt x="18" y="8"/>
                      <a:pt x="17" y="9"/>
                    </a:cubicBezTo>
                    <a:cubicBezTo>
                      <a:pt x="17" y="10"/>
                      <a:pt x="14" y="12"/>
                      <a:pt x="13" y="13"/>
                    </a:cubicBezTo>
                    <a:cubicBezTo>
                      <a:pt x="11" y="14"/>
                      <a:pt x="8" y="16"/>
                      <a:pt x="6" y="16"/>
                    </a:cubicBezTo>
                    <a:cubicBezTo>
                      <a:pt x="5" y="17"/>
                      <a:pt x="1" y="17"/>
                      <a:pt x="0" y="16"/>
                    </a:cubicBezTo>
                    <a:cubicBezTo>
                      <a:pt x="0" y="16"/>
                      <a:pt x="0" y="13"/>
                      <a:pt x="0" y="12"/>
                    </a:cubicBezTo>
                    <a:cubicBezTo>
                      <a:pt x="1" y="10"/>
                      <a:pt x="2" y="7"/>
                      <a:pt x="3" y="6"/>
                    </a:cubicBezTo>
                    <a:cubicBezTo>
                      <a:pt x="3" y="5"/>
                      <a:pt x="5" y="3"/>
                      <a:pt x="6" y="2"/>
                    </a:cubicBezTo>
                    <a:cubicBezTo>
                      <a:pt x="6" y="2"/>
                      <a:pt x="8" y="0"/>
                      <a:pt x="9" y="0"/>
                    </a:cubicBezTo>
                    <a:cubicBezTo>
                      <a:pt x="10" y="0"/>
                      <a:pt x="12" y="0"/>
                      <a:pt x="13"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0" name="Freeform 52">
                <a:extLst>
                  <a:ext uri="{FF2B5EF4-FFF2-40B4-BE49-F238E27FC236}">
                    <a16:creationId xmlns:a16="http://schemas.microsoft.com/office/drawing/2014/main" id="{1D296E16-891B-49ED-9B59-021444BA6050}"/>
                  </a:ext>
                </a:extLst>
              </p:cNvPr>
              <p:cNvSpPr>
                <a:spLocks/>
              </p:cNvSpPr>
              <p:nvPr/>
            </p:nvSpPr>
            <p:spPr bwMode="auto">
              <a:xfrm>
                <a:off x="8307388" y="2649538"/>
                <a:ext cx="992188" cy="766763"/>
              </a:xfrm>
              <a:custGeom>
                <a:avLst/>
                <a:gdLst>
                  <a:gd name="T0" fmla="*/ 20 w 625"/>
                  <a:gd name="T1" fmla="*/ 291 h 483"/>
                  <a:gd name="T2" fmla="*/ 43 w 625"/>
                  <a:gd name="T3" fmla="*/ 276 h 483"/>
                  <a:gd name="T4" fmla="*/ 64 w 625"/>
                  <a:gd name="T5" fmla="*/ 258 h 483"/>
                  <a:gd name="T6" fmla="*/ 69 w 625"/>
                  <a:gd name="T7" fmla="*/ 237 h 483"/>
                  <a:gd name="T8" fmla="*/ 57 w 625"/>
                  <a:gd name="T9" fmla="*/ 221 h 483"/>
                  <a:gd name="T10" fmla="*/ 60 w 625"/>
                  <a:gd name="T11" fmla="*/ 194 h 483"/>
                  <a:gd name="T12" fmla="*/ 84 w 625"/>
                  <a:gd name="T13" fmla="*/ 189 h 483"/>
                  <a:gd name="T14" fmla="*/ 129 w 625"/>
                  <a:gd name="T15" fmla="*/ 185 h 483"/>
                  <a:gd name="T16" fmla="*/ 167 w 625"/>
                  <a:gd name="T17" fmla="*/ 194 h 483"/>
                  <a:gd name="T18" fmla="*/ 186 w 625"/>
                  <a:gd name="T19" fmla="*/ 197 h 483"/>
                  <a:gd name="T20" fmla="*/ 222 w 625"/>
                  <a:gd name="T21" fmla="*/ 199 h 483"/>
                  <a:gd name="T22" fmla="*/ 238 w 625"/>
                  <a:gd name="T23" fmla="*/ 191 h 483"/>
                  <a:gd name="T24" fmla="*/ 257 w 625"/>
                  <a:gd name="T25" fmla="*/ 177 h 483"/>
                  <a:gd name="T26" fmla="*/ 277 w 625"/>
                  <a:gd name="T27" fmla="*/ 169 h 483"/>
                  <a:gd name="T28" fmla="*/ 282 w 625"/>
                  <a:gd name="T29" fmla="*/ 142 h 483"/>
                  <a:gd name="T30" fmla="*/ 276 w 625"/>
                  <a:gd name="T31" fmla="*/ 127 h 483"/>
                  <a:gd name="T32" fmla="*/ 286 w 625"/>
                  <a:gd name="T33" fmla="*/ 131 h 483"/>
                  <a:gd name="T34" fmla="*/ 285 w 625"/>
                  <a:gd name="T35" fmla="*/ 113 h 483"/>
                  <a:gd name="T36" fmla="*/ 270 w 625"/>
                  <a:gd name="T37" fmla="*/ 107 h 483"/>
                  <a:gd name="T38" fmla="*/ 284 w 625"/>
                  <a:gd name="T39" fmla="*/ 88 h 483"/>
                  <a:gd name="T40" fmla="*/ 339 w 625"/>
                  <a:gd name="T41" fmla="*/ 38 h 483"/>
                  <a:gd name="T42" fmla="*/ 382 w 625"/>
                  <a:gd name="T43" fmla="*/ 7 h 483"/>
                  <a:gd name="T44" fmla="*/ 436 w 625"/>
                  <a:gd name="T45" fmla="*/ 3 h 483"/>
                  <a:gd name="T46" fmla="*/ 509 w 625"/>
                  <a:gd name="T47" fmla="*/ 7 h 483"/>
                  <a:gd name="T48" fmla="*/ 506 w 625"/>
                  <a:gd name="T49" fmla="*/ 27 h 483"/>
                  <a:gd name="T50" fmla="*/ 500 w 625"/>
                  <a:gd name="T51" fmla="*/ 47 h 483"/>
                  <a:gd name="T52" fmla="*/ 509 w 625"/>
                  <a:gd name="T53" fmla="*/ 68 h 483"/>
                  <a:gd name="T54" fmla="*/ 503 w 625"/>
                  <a:gd name="T55" fmla="*/ 98 h 483"/>
                  <a:gd name="T56" fmla="*/ 505 w 625"/>
                  <a:gd name="T57" fmla="*/ 127 h 483"/>
                  <a:gd name="T58" fmla="*/ 507 w 625"/>
                  <a:gd name="T59" fmla="*/ 148 h 483"/>
                  <a:gd name="T60" fmla="*/ 518 w 625"/>
                  <a:gd name="T61" fmla="*/ 163 h 483"/>
                  <a:gd name="T62" fmla="*/ 493 w 625"/>
                  <a:gd name="T63" fmla="*/ 408 h 483"/>
                  <a:gd name="T64" fmla="*/ 479 w 625"/>
                  <a:gd name="T65" fmla="*/ 446 h 483"/>
                  <a:gd name="T66" fmla="*/ 475 w 625"/>
                  <a:gd name="T67" fmla="*/ 464 h 483"/>
                  <a:gd name="T68" fmla="*/ 493 w 625"/>
                  <a:gd name="T69" fmla="*/ 452 h 483"/>
                  <a:gd name="T70" fmla="*/ 528 w 625"/>
                  <a:gd name="T71" fmla="*/ 444 h 483"/>
                  <a:gd name="T72" fmla="*/ 566 w 625"/>
                  <a:gd name="T73" fmla="*/ 441 h 483"/>
                  <a:gd name="T74" fmla="*/ 586 w 625"/>
                  <a:gd name="T75" fmla="*/ 429 h 483"/>
                  <a:gd name="T76" fmla="*/ 595 w 625"/>
                  <a:gd name="T77" fmla="*/ 434 h 483"/>
                  <a:gd name="T78" fmla="*/ 577 w 625"/>
                  <a:gd name="T79" fmla="*/ 441 h 483"/>
                  <a:gd name="T80" fmla="*/ 580 w 625"/>
                  <a:gd name="T81" fmla="*/ 450 h 483"/>
                  <a:gd name="T82" fmla="*/ 602 w 625"/>
                  <a:gd name="T83" fmla="*/ 438 h 483"/>
                  <a:gd name="T84" fmla="*/ 615 w 625"/>
                  <a:gd name="T85" fmla="*/ 438 h 483"/>
                  <a:gd name="T86" fmla="*/ 623 w 625"/>
                  <a:gd name="T87" fmla="*/ 438 h 483"/>
                  <a:gd name="T88" fmla="*/ 595 w 625"/>
                  <a:gd name="T89" fmla="*/ 451 h 483"/>
                  <a:gd name="T90" fmla="*/ 570 w 625"/>
                  <a:gd name="T91" fmla="*/ 457 h 483"/>
                  <a:gd name="T92" fmla="*/ 552 w 625"/>
                  <a:gd name="T93" fmla="*/ 464 h 483"/>
                  <a:gd name="T94" fmla="*/ 526 w 625"/>
                  <a:gd name="T95" fmla="*/ 473 h 483"/>
                  <a:gd name="T96" fmla="*/ 493 w 625"/>
                  <a:gd name="T97" fmla="*/ 483 h 483"/>
                  <a:gd name="T98" fmla="*/ 475 w 625"/>
                  <a:gd name="T99" fmla="*/ 482 h 483"/>
                  <a:gd name="T100" fmla="*/ 455 w 625"/>
                  <a:gd name="T101" fmla="*/ 481 h 483"/>
                  <a:gd name="T102" fmla="*/ 457 w 625"/>
                  <a:gd name="T103" fmla="*/ 461 h 483"/>
                  <a:gd name="T104" fmla="*/ 470 w 625"/>
                  <a:gd name="T105" fmla="*/ 426 h 483"/>
                  <a:gd name="T106" fmla="*/ 459 w 625"/>
                  <a:gd name="T107" fmla="*/ 415 h 483"/>
                  <a:gd name="T108" fmla="*/ 465 w 625"/>
                  <a:gd name="T109" fmla="*/ 433 h 483"/>
                  <a:gd name="T110" fmla="*/ 397 w 625"/>
                  <a:gd name="T111" fmla="*/ 395 h 483"/>
                  <a:gd name="T112" fmla="*/ 375 w 625"/>
                  <a:gd name="T113" fmla="*/ 383 h 483"/>
                  <a:gd name="T114" fmla="*/ 365 w 625"/>
                  <a:gd name="T115" fmla="*/ 350 h 483"/>
                  <a:gd name="T116" fmla="*/ 0 w 625"/>
                  <a:gd name="T117" fmla="*/ 33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5" h="483">
                    <a:moveTo>
                      <a:pt x="4" y="304"/>
                    </a:moveTo>
                    <a:lnTo>
                      <a:pt x="12" y="297"/>
                    </a:lnTo>
                    <a:lnTo>
                      <a:pt x="20" y="291"/>
                    </a:lnTo>
                    <a:lnTo>
                      <a:pt x="30" y="285"/>
                    </a:lnTo>
                    <a:lnTo>
                      <a:pt x="36" y="280"/>
                    </a:lnTo>
                    <a:lnTo>
                      <a:pt x="43" y="276"/>
                    </a:lnTo>
                    <a:lnTo>
                      <a:pt x="50" y="271"/>
                    </a:lnTo>
                    <a:lnTo>
                      <a:pt x="57" y="264"/>
                    </a:lnTo>
                    <a:lnTo>
                      <a:pt x="64" y="258"/>
                    </a:lnTo>
                    <a:lnTo>
                      <a:pt x="71" y="249"/>
                    </a:lnTo>
                    <a:lnTo>
                      <a:pt x="74" y="243"/>
                    </a:lnTo>
                    <a:lnTo>
                      <a:pt x="69" y="237"/>
                    </a:lnTo>
                    <a:lnTo>
                      <a:pt x="68" y="230"/>
                    </a:lnTo>
                    <a:lnTo>
                      <a:pt x="62" y="225"/>
                    </a:lnTo>
                    <a:lnTo>
                      <a:pt x="57" y="221"/>
                    </a:lnTo>
                    <a:lnTo>
                      <a:pt x="55" y="216"/>
                    </a:lnTo>
                    <a:lnTo>
                      <a:pt x="56" y="197"/>
                    </a:lnTo>
                    <a:lnTo>
                      <a:pt x="60" y="194"/>
                    </a:lnTo>
                    <a:lnTo>
                      <a:pt x="66" y="193"/>
                    </a:lnTo>
                    <a:lnTo>
                      <a:pt x="76" y="191"/>
                    </a:lnTo>
                    <a:lnTo>
                      <a:pt x="84" y="189"/>
                    </a:lnTo>
                    <a:lnTo>
                      <a:pt x="95" y="187"/>
                    </a:lnTo>
                    <a:lnTo>
                      <a:pt x="105" y="185"/>
                    </a:lnTo>
                    <a:lnTo>
                      <a:pt x="129" y="185"/>
                    </a:lnTo>
                    <a:lnTo>
                      <a:pt x="141" y="185"/>
                    </a:lnTo>
                    <a:lnTo>
                      <a:pt x="154" y="187"/>
                    </a:lnTo>
                    <a:lnTo>
                      <a:pt x="167" y="194"/>
                    </a:lnTo>
                    <a:lnTo>
                      <a:pt x="174" y="200"/>
                    </a:lnTo>
                    <a:lnTo>
                      <a:pt x="179" y="201"/>
                    </a:lnTo>
                    <a:lnTo>
                      <a:pt x="186" y="197"/>
                    </a:lnTo>
                    <a:lnTo>
                      <a:pt x="197" y="195"/>
                    </a:lnTo>
                    <a:lnTo>
                      <a:pt x="218" y="196"/>
                    </a:lnTo>
                    <a:lnTo>
                      <a:pt x="222" y="199"/>
                    </a:lnTo>
                    <a:lnTo>
                      <a:pt x="227" y="197"/>
                    </a:lnTo>
                    <a:lnTo>
                      <a:pt x="232" y="193"/>
                    </a:lnTo>
                    <a:lnTo>
                      <a:pt x="238" y="191"/>
                    </a:lnTo>
                    <a:lnTo>
                      <a:pt x="244" y="188"/>
                    </a:lnTo>
                    <a:lnTo>
                      <a:pt x="252" y="182"/>
                    </a:lnTo>
                    <a:lnTo>
                      <a:pt x="257" y="177"/>
                    </a:lnTo>
                    <a:lnTo>
                      <a:pt x="263" y="172"/>
                    </a:lnTo>
                    <a:lnTo>
                      <a:pt x="270" y="169"/>
                    </a:lnTo>
                    <a:lnTo>
                      <a:pt x="277" y="169"/>
                    </a:lnTo>
                    <a:lnTo>
                      <a:pt x="282" y="165"/>
                    </a:lnTo>
                    <a:lnTo>
                      <a:pt x="282" y="156"/>
                    </a:lnTo>
                    <a:lnTo>
                      <a:pt x="282" y="142"/>
                    </a:lnTo>
                    <a:lnTo>
                      <a:pt x="280" y="136"/>
                    </a:lnTo>
                    <a:lnTo>
                      <a:pt x="275" y="133"/>
                    </a:lnTo>
                    <a:lnTo>
                      <a:pt x="276" y="127"/>
                    </a:lnTo>
                    <a:lnTo>
                      <a:pt x="280" y="127"/>
                    </a:lnTo>
                    <a:lnTo>
                      <a:pt x="282" y="132"/>
                    </a:lnTo>
                    <a:lnTo>
                      <a:pt x="286" y="131"/>
                    </a:lnTo>
                    <a:lnTo>
                      <a:pt x="289" y="124"/>
                    </a:lnTo>
                    <a:lnTo>
                      <a:pt x="289" y="117"/>
                    </a:lnTo>
                    <a:lnTo>
                      <a:pt x="285" y="113"/>
                    </a:lnTo>
                    <a:lnTo>
                      <a:pt x="279" y="113"/>
                    </a:lnTo>
                    <a:lnTo>
                      <a:pt x="274" y="113"/>
                    </a:lnTo>
                    <a:lnTo>
                      <a:pt x="270" y="107"/>
                    </a:lnTo>
                    <a:lnTo>
                      <a:pt x="271" y="100"/>
                    </a:lnTo>
                    <a:lnTo>
                      <a:pt x="276" y="94"/>
                    </a:lnTo>
                    <a:lnTo>
                      <a:pt x="284" y="88"/>
                    </a:lnTo>
                    <a:lnTo>
                      <a:pt x="294" y="81"/>
                    </a:lnTo>
                    <a:lnTo>
                      <a:pt x="309" y="71"/>
                    </a:lnTo>
                    <a:lnTo>
                      <a:pt x="339" y="38"/>
                    </a:lnTo>
                    <a:lnTo>
                      <a:pt x="357" y="21"/>
                    </a:lnTo>
                    <a:lnTo>
                      <a:pt x="372" y="12"/>
                    </a:lnTo>
                    <a:lnTo>
                      <a:pt x="382" y="7"/>
                    </a:lnTo>
                    <a:lnTo>
                      <a:pt x="391" y="3"/>
                    </a:lnTo>
                    <a:lnTo>
                      <a:pt x="427" y="3"/>
                    </a:lnTo>
                    <a:lnTo>
                      <a:pt x="436" y="3"/>
                    </a:lnTo>
                    <a:lnTo>
                      <a:pt x="468" y="3"/>
                    </a:lnTo>
                    <a:lnTo>
                      <a:pt x="513" y="0"/>
                    </a:lnTo>
                    <a:lnTo>
                      <a:pt x="509" y="7"/>
                    </a:lnTo>
                    <a:lnTo>
                      <a:pt x="505" y="11"/>
                    </a:lnTo>
                    <a:lnTo>
                      <a:pt x="505" y="21"/>
                    </a:lnTo>
                    <a:lnTo>
                      <a:pt x="506" y="27"/>
                    </a:lnTo>
                    <a:lnTo>
                      <a:pt x="506" y="32"/>
                    </a:lnTo>
                    <a:lnTo>
                      <a:pt x="503" y="37"/>
                    </a:lnTo>
                    <a:lnTo>
                      <a:pt x="500" y="47"/>
                    </a:lnTo>
                    <a:lnTo>
                      <a:pt x="503" y="54"/>
                    </a:lnTo>
                    <a:lnTo>
                      <a:pt x="509" y="61"/>
                    </a:lnTo>
                    <a:lnTo>
                      <a:pt x="509" y="68"/>
                    </a:lnTo>
                    <a:lnTo>
                      <a:pt x="509" y="77"/>
                    </a:lnTo>
                    <a:lnTo>
                      <a:pt x="506" y="90"/>
                    </a:lnTo>
                    <a:lnTo>
                      <a:pt x="503" y="98"/>
                    </a:lnTo>
                    <a:lnTo>
                      <a:pt x="503" y="106"/>
                    </a:lnTo>
                    <a:lnTo>
                      <a:pt x="503" y="115"/>
                    </a:lnTo>
                    <a:lnTo>
                      <a:pt x="505" y="127"/>
                    </a:lnTo>
                    <a:lnTo>
                      <a:pt x="506" y="132"/>
                    </a:lnTo>
                    <a:lnTo>
                      <a:pt x="508" y="139"/>
                    </a:lnTo>
                    <a:lnTo>
                      <a:pt x="507" y="148"/>
                    </a:lnTo>
                    <a:lnTo>
                      <a:pt x="503" y="159"/>
                    </a:lnTo>
                    <a:lnTo>
                      <a:pt x="503" y="163"/>
                    </a:lnTo>
                    <a:lnTo>
                      <a:pt x="518" y="163"/>
                    </a:lnTo>
                    <a:lnTo>
                      <a:pt x="515" y="255"/>
                    </a:lnTo>
                    <a:lnTo>
                      <a:pt x="498" y="328"/>
                    </a:lnTo>
                    <a:lnTo>
                      <a:pt x="493" y="408"/>
                    </a:lnTo>
                    <a:lnTo>
                      <a:pt x="498" y="417"/>
                    </a:lnTo>
                    <a:lnTo>
                      <a:pt x="475" y="439"/>
                    </a:lnTo>
                    <a:lnTo>
                      <a:pt x="479" y="446"/>
                    </a:lnTo>
                    <a:lnTo>
                      <a:pt x="475" y="452"/>
                    </a:lnTo>
                    <a:lnTo>
                      <a:pt x="471" y="458"/>
                    </a:lnTo>
                    <a:lnTo>
                      <a:pt x="475" y="464"/>
                    </a:lnTo>
                    <a:lnTo>
                      <a:pt x="482" y="461"/>
                    </a:lnTo>
                    <a:lnTo>
                      <a:pt x="485" y="455"/>
                    </a:lnTo>
                    <a:lnTo>
                      <a:pt x="493" y="452"/>
                    </a:lnTo>
                    <a:lnTo>
                      <a:pt x="503" y="450"/>
                    </a:lnTo>
                    <a:lnTo>
                      <a:pt x="515" y="446"/>
                    </a:lnTo>
                    <a:lnTo>
                      <a:pt x="528" y="444"/>
                    </a:lnTo>
                    <a:lnTo>
                      <a:pt x="540" y="444"/>
                    </a:lnTo>
                    <a:lnTo>
                      <a:pt x="557" y="444"/>
                    </a:lnTo>
                    <a:lnTo>
                      <a:pt x="566" y="441"/>
                    </a:lnTo>
                    <a:lnTo>
                      <a:pt x="573" y="438"/>
                    </a:lnTo>
                    <a:lnTo>
                      <a:pt x="580" y="433"/>
                    </a:lnTo>
                    <a:lnTo>
                      <a:pt x="586" y="429"/>
                    </a:lnTo>
                    <a:lnTo>
                      <a:pt x="589" y="429"/>
                    </a:lnTo>
                    <a:lnTo>
                      <a:pt x="595" y="431"/>
                    </a:lnTo>
                    <a:lnTo>
                      <a:pt x="595" y="434"/>
                    </a:lnTo>
                    <a:lnTo>
                      <a:pt x="593" y="437"/>
                    </a:lnTo>
                    <a:lnTo>
                      <a:pt x="586" y="439"/>
                    </a:lnTo>
                    <a:lnTo>
                      <a:pt x="577" y="441"/>
                    </a:lnTo>
                    <a:lnTo>
                      <a:pt x="573" y="445"/>
                    </a:lnTo>
                    <a:lnTo>
                      <a:pt x="573" y="450"/>
                    </a:lnTo>
                    <a:lnTo>
                      <a:pt x="580" y="450"/>
                    </a:lnTo>
                    <a:lnTo>
                      <a:pt x="586" y="444"/>
                    </a:lnTo>
                    <a:lnTo>
                      <a:pt x="595" y="440"/>
                    </a:lnTo>
                    <a:lnTo>
                      <a:pt x="602" y="438"/>
                    </a:lnTo>
                    <a:lnTo>
                      <a:pt x="605" y="438"/>
                    </a:lnTo>
                    <a:lnTo>
                      <a:pt x="609" y="438"/>
                    </a:lnTo>
                    <a:lnTo>
                      <a:pt x="615" y="438"/>
                    </a:lnTo>
                    <a:lnTo>
                      <a:pt x="621" y="433"/>
                    </a:lnTo>
                    <a:lnTo>
                      <a:pt x="625" y="433"/>
                    </a:lnTo>
                    <a:lnTo>
                      <a:pt x="623" y="438"/>
                    </a:lnTo>
                    <a:lnTo>
                      <a:pt x="615" y="442"/>
                    </a:lnTo>
                    <a:lnTo>
                      <a:pt x="604" y="446"/>
                    </a:lnTo>
                    <a:lnTo>
                      <a:pt x="595" y="451"/>
                    </a:lnTo>
                    <a:lnTo>
                      <a:pt x="586" y="454"/>
                    </a:lnTo>
                    <a:lnTo>
                      <a:pt x="580" y="454"/>
                    </a:lnTo>
                    <a:lnTo>
                      <a:pt x="570" y="457"/>
                    </a:lnTo>
                    <a:lnTo>
                      <a:pt x="566" y="461"/>
                    </a:lnTo>
                    <a:lnTo>
                      <a:pt x="557" y="461"/>
                    </a:lnTo>
                    <a:lnTo>
                      <a:pt x="552" y="464"/>
                    </a:lnTo>
                    <a:lnTo>
                      <a:pt x="547" y="467"/>
                    </a:lnTo>
                    <a:lnTo>
                      <a:pt x="534" y="467"/>
                    </a:lnTo>
                    <a:lnTo>
                      <a:pt x="526" y="473"/>
                    </a:lnTo>
                    <a:lnTo>
                      <a:pt x="512" y="476"/>
                    </a:lnTo>
                    <a:lnTo>
                      <a:pt x="498" y="480"/>
                    </a:lnTo>
                    <a:lnTo>
                      <a:pt x="493" y="483"/>
                    </a:lnTo>
                    <a:lnTo>
                      <a:pt x="486" y="483"/>
                    </a:lnTo>
                    <a:lnTo>
                      <a:pt x="481" y="483"/>
                    </a:lnTo>
                    <a:lnTo>
                      <a:pt x="475" y="482"/>
                    </a:lnTo>
                    <a:lnTo>
                      <a:pt x="462" y="483"/>
                    </a:lnTo>
                    <a:lnTo>
                      <a:pt x="456" y="483"/>
                    </a:lnTo>
                    <a:lnTo>
                      <a:pt x="455" y="481"/>
                    </a:lnTo>
                    <a:lnTo>
                      <a:pt x="452" y="474"/>
                    </a:lnTo>
                    <a:lnTo>
                      <a:pt x="452" y="467"/>
                    </a:lnTo>
                    <a:lnTo>
                      <a:pt x="457" y="461"/>
                    </a:lnTo>
                    <a:lnTo>
                      <a:pt x="465" y="441"/>
                    </a:lnTo>
                    <a:lnTo>
                      <a:pt x="469" y="433"/>
                    </a:lnTo>
                    <a:lnTo>
                      <a:pt x="470" y="426"/>
                    </a:lnTo>
                    <a:lnTo>
                      <a:pt x="465" y="419"/>
                    </a:lnTo>
                    <a:lnTo>
                      <a:pt x="462" y="415"/>
                    </a:lnTo>
                    <a:lnTo>
                      <a:pt x="459" y="415"/>
                    </a:lnTo>
                    <a:lnTo>
                      <a:pt x="460" y="422"/>
                    </a:lnTo>
                    <a:lnTo>
                      <a:pt x="464" y="426"/>
                    </a:lnTo>
                    <a:lnTo>
                      <a:pt x="465" y="433"/>
                    </a:lnTo>
                    <a:lnTo>
                      <a:pt x="464" y="440"/>
                    </a:lnTo>
                    <a:lnTo>
                      <a:pt x="404" y="402"/>
                    </a:lnTo>
                    <a:lnTo>
                      <a:pt x="397" y="395"/>
                    </a:lnTo>
                    <a:lnTo>
                      <a:pt x="389" y="391"/>
                    </a:lnTo>
                    <a:lnTo>
                      <a:pt x="382" y="387"/>
                    </a:lnTo>
                    <a:lnTo>
                      <a:pt x="375" y="383"/>
                    </a:lnTo>
                    <a:lnTo>
                      <a:pt x="372" y="366"/>
                    </a:lnTo>
                    <a:lnTo>
                      <a:pt x="373" y="354"/>
                    </a:lnTo>
                    <a:lnTo>
                      <a:pt x="365" y="350"/>
                    </a:lnTo>
                    <a:lnTo>
                      <a:pt x="357" y="346"/>
                    </a:lnTo>
                    <a:lnTo>
                      <a:pt x="350" y="334"/>
                    </a:lnTo>
                    <a:lnTo>
                      <a:pt x="0" y="336"/>
                    </a:lnTo>
                    <a:lnTo>
                      <a:pt x="0" y="304"/>
                    </a:lnTo>
                    <a:lnTo>
                      <a:pt x="4" y="304"/>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1" name="Freeform 53">
                <a:extLst>
                  <a:ext uri="{FF2B5EF4-FFF2-40B4-BE49-F238E27FC236}">
                    <a16:creationId xmlns:a16="http://schemas.microsoft.com/office/drawing/2014/main" id="{ED365A3F-32FC-4053-8C94-37E6C122F1B7}"/>
                  </a:ext>
                </a:extLst>
              </p:cNvPr>
              <p:cNvSpPr>
                <a:spLocks/>
              </p:cNvSpPr>
              <p:nvPr/>
            </p:nvSpPr>
            <p:spPr bwMode="auto">
              <a:xfrm>
                <a:off x="8213726" y="3132138"/>
                <a:ext cx="735013" cy="430213"/>
              </a:xfrm>
              <a:custGeom>
                <a:avLst/>
                <a:gdLst>
                  <a:gd name="T0" fmla="*/ 0 w 463"/>
                  <a:gd name="T1" fmla="*/ 271 h 271"/>
                  <a:gd name="T2" fmla="*/ 0 w 463"/>
                  <a:gd name="T3" fmla="*/ 32 h 271"/>
                  <a:gd name="T4" fmla="*/ 8 w 463"/>
                  <a:gd name="T5" fmla="*/ 30 h 271"/>
                  <a:gd name="T6" fmla="*/ 17 w 463"/>
                  <a:gd name="T7" fmla="*/ 23 h 271"/>
                  <a:gd name="T8" fmla="*/ 24 w 463"/>
                  <a:gd name="T9" fmla="*/ 18 h 271"/>
                  <a:gd name="T10" fmla="*/ 31 w 463"/>
                  <a:gd name="T11" fmla="*/ 14 h 271"/>
                  <a:gd name="T12" fmla="*/ 38 w 463"/>
                  <a:gd name="T13" fmla="*/ 14 h 271"/>
                  <a:gd name="T14" fmla="*/ 45 w 463"/>
                  <a:gd name="T15" fmla="*/ 9 h 271"/>
                  <a:gd name="T16" fmla="*/ 54 w 463"/>
                  <a:gd name="T17" fmla="*/ 4 h 271"/>
                  <a:gd name="T18" fmla="*/ 59 w 463"/>
                  <a:gd name="T19" fmla="*/ 0 h 271"/>
                  <a:gd name="T20" fmla="*/ 59 w 463"/>
                  <a:gd name="T21" fmla="*/ 32 h 271"/>
                  <a:gd name="T22" fmla="*/ 409 w 463"/>
                  <a:gd name="T23" fmla="*/ 30 h 271"/>
                  <a:gd name="T24" fmla="*/ 416 w 463"/>
                  <a:gd name="T25" fmla="*/ 42 h 271"/>
                  <a:gd name="T26" fmla="*/ 432 w 463"/>
                  <a:gd name="T27" fmla="*/ 50 h 271"/>
                  <a:gd name="T28" fmla="*/ 431 w 463"/>
                  <a:gd name="T29" fmla="*/ 62 h 271"/>
                  <a:gd name="T30" fmla="*/ 434 w 463"/>
                  <a:gd name="T31" fmla="*/ 79 h 271"/>
                  <a:gd name="T32" fmla="*/ 441 w 463"/>
                  <a:gd name="T33" fmla="*/ 83 h 271"/>
                  <a:gd name="T34" fmla="*/ 448 w 463"/>
                  <a:gd name="T35" fmla="*/ 87 h 271"/>
                  <a:gd name="T36" fmla="*/ 456 w 463"/>
                  <a:gd name="T37" fmla="*/ 91 h 271"/>
                  <a:gd name="T38" fmla="*/ 463 w 463"/>
                  <a:gd name="T39" fmla="*/ 98 h 271"/>
                  <a:gd name="T40" fmla="*/ 431 w 463"/>
                  <a:gd name="T41" fmla="*/ 134 h 271"/>
                  <a:gd name="T42" fmla="*/ 426 w 463"/>
                  <a:gd name="T43" fmla="*/ 141 h 271"/>
                  <a:gd name="T44" fmla="*/ 429 w 463"/>
                  <a:gd name="T45" fmla="*/ 147 h 271"/>
                  <a:gd name="T46" fmla="*/ 432 w 463"/>
                  <a:gd name="T47" fmla="*/ 150 h 271"/>
                  <a:gd name="T48" fmla="*/ 430 w 463"/>
                  <a:gd name="T49" fmla="*/ 156 h 271"/>
                  <a:gd name="T50" fmla="*/ 421 w 463"/>
                  <a:gd name="T51" fmla="*/ 164 h 271"/>
                  <a:gd name="T52" fmla="*/ 421 w 463"/>
                  <a:gd name="T53" fmla="*/ 179 h 271"/>
                  <a:gd name="T54" fmla="*/ 427 w 463"/>
                  <a:gd name="T55" fmla="*/ 182 h 271"/>
                  <a:gd name="T56" fmla="*/ 432 w 463"/>
                  <a:gd name="T57" fmla="*/ 186 h 271"/>
                  <a:gd name="T58" fmla="*/ 432 w 463"/>
                  <a:gd name="T59" fmla="*/ 190 h 271"/>
                  <a:gd name="T60" fmla="*/ 438 w 463"/>
                  <a:gd name="T61" fmla="*/ 200 h 271"/>
                  <a:gd name="T62" fmla="*/ 445 w 463"/>
                  <a:gd name="T63" fmla="*/ 209 h 271"/>
                  <a:gd name="T64" fmla="*/ 449 w 463"/>
                  <a:gd name="T65" fmla="*/ 217 h 271"/>
                  <a:gd name="T66" fmla="*/ 449 w 463"/>
                  <a:gd name="T67" fmla="*/ 224 h 271"/>
                  <a:gd name="T68" fmla="*/ 445 w 463"/>
                  <a:gd name="T69" fmla="*/ 232 h 271"/>
                  <a:gd name="T70" fmla="*/ 433 w 463"/>
                  <a:gd name="T71" fmla="*/ 240 h 271"/>
                  <a:gd name="T72" fmla="*/ 432 w 463"/>
                  <a:gd name="T73" fmla="*/ 252 h 271"/>
                  <a:gd name="T74" fmla="*/ 426 w 463"/>
                  <a:gd name="T75" fmla="*/ 254 h 271"/>
                  <a:gd name="T76" fmla="*/ 417 w 463"/>
                  <a:gd name="T77" fmla="*/ 258 h 271"/>
                  <a:gd name="T78" fmla="*/ 409 w 463"/>
                  <a:gd name="T79" fmla="*/ 261 h 271"/>
                  <a:gd name="T80" fmla="*/ 399 w 463"/>
                  <a:gd name="T81" fmla="*/ 263 h 271"/>
                  <a:gd name="T82" fmla="*/ 393 w 463"/>
                  <a:gd name="T83" fmla="*/ 259 h 271"/>
                  <a:gd name="T84" fmla="*/ 387 w 463"/>
                  <a:gd name="T85" fmla="*/ 256 h 271"/>
                  <a:gd name="T86" fmla="*/ 382 w 463"/>
                  <a:gd name="T87" fmla="*/ 259 h 271"/>
                  <a:gd name="T88" fmla="*/ 378 w 463"/>
                  <a:gd name="T89" fmla="*/ 265 h 271"/>
                  <a:gd name="T90" fmla="*/ 375 w 463"/>
                  <a:gd name="T91" fmla="*/ 271 h 271"/>
                  <a:gd name="T92" fmla="*/ 0 w 463"/>
                  <a:gd name="T93"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3" h="271">
                    <a:moveTo>
                      <a:pt x="0" y="271"/>
                    </a:moveTo>
                    <a:lnTo>
                      <a:pt x="0" y="32"/>
                    </a:lnTo>
                    <a:lnTo>
                      <a:pt x="8" y="30"/>
                    </a:lnTo>
                    <a:lnTo>
                      <a:pt x="17" y="23"/>
                    </a:lnTo>
                    <a:lnTo>
                      <a:pt x="24" y="18"/>
                    </a:lnTo>
                    <a:lnTo>
                      <a:pt x="31" y="14"/>
                    </a:lnTo>
                    <a:lnTo>
                      <a:pt x="38" y="14"/>
                    </a:lnTo>
                    <a:lnTo>
                      <a:pt x="45" y="9"/>
                    </a:lnTo>
                    <a:lnTo>
                      <a:pt x="54" y="4"/>
                    </a:lnTo>
                    <a:lnTo>
                      <a:pt x="59" y="0"/>
                    </a:lnTo>
                    <a:lnTo>
                      <a:pt x="59" y="32"/>
                    </a:lnTo>
                    <a:lnTo>
                      <a:pt x="409" y="30"/>
                    </a:lnTo>
                    <a:lnTo>
                      <a:pt x="416" y="42"/>
                    </a:lnTo>
                    <a:lnTo>
                      <a:pt x="432" y="50"/>
                    </a:lnTo>
                    <a:lnTo>
                      <a:pt x="431" y="62"/>
                    </a:lnTo>
                    <a:lnTo>
                      <a:pt x="434" y="79"/>
                    </a:lnTo>
                    <a:lnTo>
                      <a:pt x="441" y="83"/>
                    </a:lnTo>
                    <a:lnTo>
                      <a:pt x="448" y="87"/>
                    </a:lnTo>
                    <a:lnTo>
                      <a:pt x="456" y="91"/>
                    </a:lnTo>
                    <a:lnTo>
                      <a:pt x="463" y="98"/>
                    </a:lnTo>
                    <a:lnTo>
                      <a:pt x="431" y="134"/>
                    </a:lnTo>
                    <a:lnTo>
                      <a:pt x="426" y="141"/>
                    </a:lnTo>
                    <a:lnTo>
                      <a:pt x="429" y="147"/>
                    </a:lnTo>
                    <a:lnTo>
                      <a:pt x="432" y="150"/>
                    </a:lnTo>
                    <a:lnTo>
                      <a:pt x="430" y="156"/>
                    </a:lnTo>
                    <a:lnTo>
                      <a:pt x="421" y="164"/>
                    </a:lnTo>
                    <a:lnTo>
                      <a:pt x="421" y="179"/>
                    </a:lnTo>
                    <a:lnTo>
                      <a:pt x="427" y="182"/>
                    </a:lnTo>
                    <a:lnTo>
                      <a:pt x="432" y="186"/>
                    </a:lnTo>
                    <a:lnTo>
                      <a:pt x="432" y="190"/>
                    </a:lnTo>
                    <a:lnTo>
                      <a:pt x="438" y="200"/>
                    </a:lnTo>
                    <a:lnTo>
                      <a:pt x="445" y="209"/>
                    </a:lnTo>
                    <a:lnTo>
                      <a:pt x="449" y="217"/>
                    </a:lnTo>
                    <a:lnTo>
                      <a:pt x="449" y="224"/>
                    </a:lnTo>
                    <a:lnTo>
                      <a:pt x="445" y="232"/>
                    </a:lnTo>
                    <a:lnTo>
                      <a:pt x="433" y="240"/>
                    </a:lnTo>
                    <a:lnTo>
                      <a:pt x="432" y="252"/>
                    </a:lnTo>
                    <a:lnTo>
                      <a:pt x="426" y="254"/>
                    </a:lnTo>
                    <a:lnTo>
                      <a:pt x="417" y="258"/>
                    </a:lnTo>
                    <a:lnTo>
                      <a:pt x="409" y="261"/>
                    </a:lnTo>
                    <a:lnTo>
                      <a:pt x="399" y="263"/>
                    </a:lnTo>
                    <a:lnTo>
                      <a:pt x="393" y="259"/>
                    </a:lnTo>
                    <a:lnTo>
                      <a:pt x="387" y="256"/>
                    </a:lnTo>
                    <a:lnTo>
                      <a:pt x="382" y="259"/>
                    </a:lnTo>
                    <a:lnTo>
                      <a:pt x="378" y="265"/>
                    </a:lnTo>
                    <a:lnTo>
                      <a:pt x="375" y="271"/>
                    </a:lnTo>
                    <a:lnTo>
                      <a:pt x="0" y="271"/>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2" name="Freeform 54">
                <a:extLst>
                  <a:ext uri="{FF2B5EF4-FFF2-40B4-BE49-F238E27FC236}">
                    <a16:creationId xmlns:a16="http://schemas.microsoft.com/office/drawing/2014/main" id="{2DE51D60-6735-4988-814C-32D4F6B872C4}"/>
                  </a:ext>
                </a:extLst>
              </p:cNvPr>
              <p:cNvSpPr>
                <a:spLocks/>
              </p:cNvSpPr>
              <p:nvPr/>
            </p:nvSpPr>
            <p:spPr bwMode="auto">
              <a:xfrm>
                <a:off x="8809038" y="3538538"/>
                <a:ext cx="88900" cy="227013"/>
              </a:xfrm>
              <a:custGeom>
                <a:avLst/>
                <a:gdLst>
                  <a:gd name="T0" fmla="*/ 7 w 56"/>
                  <a:gd name="T1" fmla="*/ 143 h 143"/>
                  <a:gd name="T2" fmla="*/ 0 w 56"/>
                  <a:gd name="T3" fmla="*/ 15 h 143"/>
                  <a:gd name="T4" fmla="*/ 3 w 56"/>
                  <a:gd name="T5" fmla="*/ 9 h 143"/>
                  <a:gd name="T6" fmla="*/ 7 w 56"/>
                  <a:gd name="T7" fmla="*/ 3 h 143"/>
                  <a:gd name="T8" fmla="*/ 12 w 56"/>
                  <a:gd name="T9" fmla="*/ 0 h 143"/>
                  <a:gd name="T10" fmla="*/ 18 w 56"/>
                  <a:gd name="T11" fmla="*/ 3 h 143"/>
                  <a:gd name="T12" fmla="*/ 21 w 56"/>
                  <a:gd name="T13" fmla="*/ 5 h 143"/>
                  <a:gd name="T14" fmla="*/ 24 w 56"/>
                  <a:gd name="T15" fmla="*/ 7 h 143"/>
                  <a:gd name="T16" fmla="*/ 25 w 56"/>
                  <a:gd name="T17" fmla="*/ 11 h 143"/>
                  <a:gd name="T18" fmla="*/ 21 w 56"/>
                  <a:gd name="T19" fmla="*/ 18 h 143"/>
                  <a:gd name="T20" fmla="*/ 16 w 56"/>
                  <a:gd name="T21" fmla="*/ 22 h 143"/>
                  <a:gd name="T22" fmla="*/ 14 w 56"/>
                  <a:gd name="T23" fmla="*/ 25 h 143"/>
                  <a:gd name="T24" fmla="*/ 15 w 56"/>
                  <a:gd name="T25" fmla="*/ 28 h 143"/>
                  <a:gd name="T26" fmla="*/ 18 w 56"/>
                  <a:gd name="T27" fmla="*/ 30 h 143"/>
                  <a:gd name="T28" fmla="*/ 18 w 56"/>
                  <a:gd name="T29" fmla="*/ 33 h 143"/>
                  <a:gd name="T30" fmla="*/ 16 w 56"/>
                  <a:gd name="T31" fmla="*/ 37 h 143"/>
                  <a:gd name="T32" fmla="*/ 15 w 56"/>
                  <a:gd name="T33" fmla="*/ 41 h 143"/>
                  <a:gd name="T34" fmla="*/ 18 w 56"/>
                  <a:gd name="T35" fmla="*/ 47 h 143"/>
                  <a:gd name="T36" fmla="*/ 22 w 56"/>
                  <a:gd name="T37" fmla="*/ 53 h 143"/>
                  <a:gd name="T38" fmla="*/ 28 w 56"/>
                  <a:gd name="T39" fmla="*/ 57 h 143"/>
                  <a:gd name="T40" fmla="*/ 29 w 56"/>
                  <a:gd name="T41" fmla="*/ 61 h 143"/>
                  <a:gd name="T42" fmla="*/ 29 w 56"/>
                  <a:gd name="T43" fmla="*/ 66 h 143"/>
                  <a:gd name="T44" fmla="*/ 28 w 56"/>
                  <a:gd name="T45" fmla="*/ 74 h 143"/>
                  <a:gd name="T46" fmla="*/ 29 w 56"/>
                  <a:gd name="T47" fmla="*/ 83 h 143"/>
                  <a:gd name="T48" fmla="*/ 34 w 56"/>
                  <a:gd name="T49" fmla="*/ 88 h 143"/>
                  <a:gd name="T50" fmla="*/ 37 w 56"/>
                  <a:gd name="T51" fmla="*/ 93 h 143"/>
                  <a:gd name="T52" fmla="*/ 37 w 56"/>
                  <a:gd name="T53" fmla="*/ 97 h 143"/>
                  <a:gd name="T54" fmla="*/ 40 w 56"/>
                  <a:gd name="T55" fmla="*/ 102 h 143"/>
                  <a:gd name="T56" fmla="*/ 44 w 56"/>
                  <a:gd name="T57" fmla="*/ 107 h 143"/>
                  <a:gd name="T58" fmla="*/ 50 w 56"/>
                  <a:gd name="T59" fmla="*/ 112 h 143"/>
                  <a:gd name="T60" fmla="*/ 54 w 56"/>
                  <a:gd name="T61" fmla="*/ 114 h 143"/>
                  <a:gd name="T62" fmla="*/ 56 w 56"/>
                  <a:gd name="T63" fmla="*/ 120 h 143"/>
                  <a:gd name="T64" fmla="*/ 56 w 56"/>
                  <a:gd name="T65" fmla="*/ 126 h 143"/>
                  <a:gd name="T66" fmla="*/ 53 w 56"/>
                  <a:gd name="T67" fmla="*/ 130 h 143"/>
                  <a:gd name="T68" fmla="*/ 49 w 56"/>
                  <a:gd name="T69" fmla="*/ 130 h 143"/>
                  <a:gd name="T70" fmla="*/ 50 w 56"/>
                  <a:gd name="T71" fmla="*/ 132 h 143"/>
                  <a:gd name="T72" fmla="*/ 56 w 56"/>
                  <a:gd name="T73" fmla="*/ 133 h 143"/>
                  <a:gd name="T74" fmla="*/ 56 w 56"/>
                  <a:gd name="T75" fmla="*/ 136 h 143"/>
                  <a:gd name="T76" fmla="*/ 56 w 56"/>
                  <a:gd name="T77" fmla="*/ 141 h 143"/>
                  <a:gd name="T78" fmla="*/ 56 w 56"/>
                  <a:gd name="T79" fmla="*/ 143 h 143"/>
                  <a:gd name="T80" fmla="*/ 7 w 56"/>
                  <a:gd name="T8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143">
                    <a:moveTo>
                      <a:pt x="7" y="143"/>
                    </a:moveTo>
                    <a:lnTo>
                      <a:pt x="0" y="15"/>
                    </a:lnTo>
                    <a:lnTo>
                      <a:pt x="3" y="9"/>
                    </a:lnTo>
                    <a:lnTo>
                      <a:pt x="7" y="3"/>
                    </a:lnTo>
                    <a:lnTo>
                      <a:pt x="12" y="0"/>
                    </a:lnTo>
                    <a:lnTo>
                      <a:pt x="18" y="3"/>
                    </a:lnTo>
                    <a:lnTo>
                      <a:pt x="21" y="5"/>
                    </a:lnTo>
                    <a:lnTo>
                      <a:pt x="24" y="7"/>
                    </a:lnTo>
                    <a:lnTo>
                      <a:pt x="25" y="11"/>
                    </a:lnTo>
                    <a:lnTo>
                      <a:pt x="21" y="18"/>
                    </a:lnTo>
                    <a:lnTo>
                      <a:pt x="16" y="22"/>
                    </a:lnTo>
                    <a:lnTo>
                      <a:pt x="14" y="25"/>
                    </a:lnTo>
                    <a:lnTo>
                      <a:pt x="15" y="28"/>
                    </a:lnTo>
                    <a:lnTo>
                      <a:pt x="18" y="30"/>
                    </a:lnTo>
                    <a:lnTo>
                      <a:pt x="18" y="33"/>
                    </a:lnTo>
                    <a:lnTo>
                      <a:pt x="16" y="37"/>
                    </a:lnTo>
                    <a:lnTo>
                      <a:pt x="15" y="41"/>
                    </a:lnTo>
                    <a:lnTo>
                      <a:pt x="18" y="47"/>
                    </a:lnTo>
                    <a:lnTo>
                      <a:pt x="22" y="53"/>
                    </a:lnTo>
                    <a:lnTo>
                      <a:pt x="28" y="57"/>
                    </a:lnTo>
                    <a:lnTo>
                      <a:pt x="29" y="61"/>
                    </a:lnTo>
                    <a:lnTo>
                      <a:pt x="29" y="66"/>
                    </a:lnTo>
                    <a:lnTo>
                      <a:pt x="28" y="74"/>
                    </a:lnTo>
                    <a:lnTo>
                      <a:pt x="29" y="83"/>
                    </a:lnTo>
                    <a:lnTo>
                      <a:pt x="34" y="88"/>
                    </a:lnTo>
                    <a:lnTo>
                      <a:pt x="37" y="93"/>
                    </a:lnTo>
                    <a:lnTo>
                      <a:pt x="37" y="97"/>
                    </a:lnTo>
                    <a:lnTo>
                      <a:pt x="40" y="102"/>
                    </a:lnTo>
                    <a:lnTo>
                      <a:pt x="44" y="107"/>
                    </a:lnTo>
                    <a:lnTo>
                      <a:pt x="50" y="112"/>
                    </a:lnTo>
                    <a:lnTo>
                      <a:pt x="54" y="114"/>
                    </a:lnTo>
                    <a:lnTo>
                      <a:pt x="56" y="120"/>
                    </a:lnTo>
                    <a:lnTo>
                      <a:pt x="56" y="126"/>
                    </a:lnTo>
                    <a:lnTo>
                      <a:pt x="53" y="130"/>
                    </a:lnTo>
                    <a:lnTo>
                      <a:pt x="49" y="130"/>
                    </a:lnTo>
                    <a:lnTo>
                      <a:pt x="50" y="132"/>
                    </a:lnTo>
                    <a:lnTo>
                      <a:pt x="56" y="133"/>
                    </a:lnTo>
                    <a:lnTo>
                      <a:pt x="56" y="136"/>
                    </a:lnTo>
                    <a:lnTo>
                      <a:pt x="56" y="141"/>
                    </a:lnTo>
                    <a:lnTo>
                      <a:pt x="56" y="143"/>
                    </a:lnTo>
                    <a:lnTo>
                      <a:pt x="7" y="143"/>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3" name="Freeform 55">
                <a:extLst>
                  <a:ext uri="{FF2B5EF4-FFF2-40B4-BE49-F238E27FC236}">
                    <a16:creationId xmlns:a16="http://schemas.microsoft.com/office/drawing/2014/main" id="{904CF05F-D3A4-4952-8EBE-9510B8F7BC84}"/>
                  </a:ext>
                </a:extLst>
              </p:cNvPr>
              <p:cNvSpPr>
                <a:spLocks/>
              </p:cNvSpPr>
              <p:nvPr/>
            </p:nvSpPr>
            <p:spPr bwMode="auto">
              <a:xfrm>
                <a:off x="8343901" y="3562350"/>
                <a:ext cx="554038" cy="287338"/>
              </a:xfrm>
              <a:custGeom>
                <a:avLst/>
                <a:gdLst>
                  <a:gd name="T0" fmla="*/ 31 w 399"/>
                  <a:gd name="T1" fmla="*/ 33 h 205"/>
                  <a:gd name="T2" fmla="*/ 52 w 399"/>
                  <a:gd name="T3" fmla="*/ 29 h 205"/>
                  <a:gd name="T4" fmla="*/ 60 w 399"/>
                  <a:gd name="T5" fmla="*/ 11 h 205"/>
                  <a:gd name="T6" fmla="*/ 81 w 399"/>
                  <a:gd name="T7" fmla="*/ 22 h 205"/>
                  <a:gd name="T8" fmla="*/ 96 w 399"/>
                  <a:gd name="T9" fmla="*/ 15 h 205"/>
                  <a:gd name="T10" fmla="*/ 116 w 399"/>
                  <a:gd name="T11" fmla="*/ 7 h 205"/>
                  <a:gd name="T12" fmla="*/ 138 w 399"/>
                  <a:gd name="T13" fmla="*/ 17 h 205"/>
                  <a:gd name="T14" fmla="*/ 151 w 399"/>
                  <a:gd name="T15" fmla="*/ 32 h 205"/>
                  <a:gd name="T16" fmla="*/ 174 w 399"/>
                  <a:gd name="T17" fmla="*/ 51 h 205"/>
                  <a:gd name="T18" fmla="*/ 179 w 399"/>
                  <a:gd name="T19" fmla="*/ 64 h 205"/>
                  <a:gd name="T20" fmla="*/ 190 w 399"/>
                  <a:gd name="T21" fmla="*/ 78 h 205"/>
                  <a:gd name="T22" fmla="*/ 247 w 399"/>
                  <a:gd name="T23" fmla="*/ 99 h 205"/>
                  <a:gd name="T24" fmla="*/ 213 w 399"/>
                  <a:gd name="T25" fmla="*/ 126 h 205"/>
                  <a:gd name="T26" fmla="*/ 201 w 399"/>
                  <a:gd name="T27" fmla="*/ 148 h 205"/>
                  <a:gd name="T28" fmla="*/ 219 w 399"/>
                  <a:gd name="T29" fmla="*/ 148 h 205"/>
                  <a:gd name="T30" fmla="*/ 234 w 399"/>
                  <a:gd name="T31" fmla="*/ 163 h 205"/>
                  <a:gd name="T32" fmla="*/ 251 w 399"/>
                  <a:gd name="T33" fmla="*/ 171 h 205"/>
                  <a:gd name="T34" fmla="*/ 267 w 399"/>
                  <a:gd name="T35" fmla="*/ 183 h 205"/>
                  <a:gd name="T36" fmla="*/ 287 w 399"/>
                  <a:gd name="T37" fmla="*/ 186 h 205"/>
                  <a:gd name="T38" fmla="*/ 271 w 399"/>
                  <a:gd name="T39" fmla="*/ 162 h 205"/>
                  <a:gd name="T40" fmla="*/ 258 w 399"/>
                  <a:gd name="T41" fmla="*/ 145 h 205"/>
                  <a:gd name="T42" fmla="*/ 271 w 399"/>
                  <a:gd name="T43" fmla="*/ 156 h 205"/>
                  <a:gd name="T44" fmla="*/ 277 w 399"/>
                  <a:gd name="T45" fmla="*/ 150 h 205"/>
                  <a:gd name="T46" fmla="*/ 268 w 399"/>
                  <a:gd name="T47" fmla="*/ 123 h 205"/>
                  <a:gd name="T48" fmla="*/ 268 w 399"/>
                  <a:gd name="T49" fmla="*/ 97 h 205"/>
                  <a:gd name="T50" fmla="*/ 272 w 399"/>
                  <a:gd name="T51" fmla="*/ 74 h 205"/>
                  <a:gd name="T52" fmla="*/ 263 w 399"/>
                  <a:gd name="T53" fmla="*/ 58 h 205"/>
                  <a:gd name="T54" fmla="*/ 270 w 399"/>
                  <a:gd name="T55" fmla="*/ 58 h 205"/>
                  <a:gd name="T56" fmla="*/ 282 w 399"/>
                  <a:gd name="T57" fmla="*/ 43 h 205"/>
                  <a:gd name="T58" fmla="*/ 285 w 399"/>
                  <a:gd name="T59" fmla="*/ 35 h 205"/>
                  <a:gd name="T60" fmla="*/ 297 w 399"/>
                  <a:gd name="T61" fmla="*/ 41 h 205"/>
                  <a:gd name="T62" fmla="*/ 299 w 399"/>
                  <a:gd name="T63" fmla="*/ 22 h 205"/>
                  <a:gd name="T64" fmla="*/ 316 w 399"/>
                  <a:gd name="T65" fmla="*/ 20 h 205"/>
                  <a:gd name="T66" fmla="*/ 322 w 399"/>
                  <a:gd name="T67" fmla="*/ 27 h 205"/>
                  <a:gd name="T68" fmla="*/ 308 w 399"/>
                  <a:gd name="T69" fmla="*/ 44 h 205"/>
                  <a:gd name="T70" fmla="*/ 293 w 399"/>
                  <a:gd name="T71" fmla="*/ 62 h 205"/>
                  <a:gd name="T72" fmla="*/ 305 w 399"/>
                  <a:gd name="T73" fmla="*/ 72 h 205"/>
                  <a:gd name="T74" fmla="*/ 288 w 399"/>
                  <a:gd name="T75" fmla="*/ 82 h 205"/>
                  <a:gd name="T76" fmla="*/ 289 w 399"/>
                  <a:gd name="T77" fmla="*/ 90 h 205"/>
                  <a:gd name="T78" fmla="*/ 295 w 399"/>
                  <a:gd name="T79" fmla="*/ 101 h 205"/>
                  <a:gd name="T80" fmla="*/ 293 w 399"/>
                  <a:gd name="T81" fmla="*/ 111 h 205"/>
                  <a:gd name="T82" fmla="*/ 285 w 399"/>
                  <a:gd name="T83" fmla="*/ 136 h 205"/>
                  <a:gd name="T84" fmla="*/ 298 w 399"/>
                  <a:gd name="T85" fmla="*/ 157 h 205"/>
                  <a:gd name="T86" fmla="*/ 312 w 399"/>
                  <a:gd name="T87" fmla="*/ 153 h 205"/>
                  <a:gd name="T88" fmla="*/ 322 w 399"/>
                  <a:gd name="T89" fmla="*/ 151 h 205"/>
                  <a:gd name="T90" fmla="*/ 317 w 399"/>
                  <a:gd name="T91" fmla="*/ 169 h 205"/>
                  <a:gd name="T92" fmla="*/ 326 w 399"/>
                  <a:gd name="T93" fmla="*/ 164 h 205"/>
                  <a:gd name="T94" fmla="*/ 326 w 399"/>
                  <a:gd name="T95" fmla="*/ 180 h 205"/>
                  <a:gd name="T96" fmla="*/ 329 w 399"/>
                  <a:gd name="T97" fmla="*/ 192 h 205"/>
                  <a:gd name="T98" fmla="*/ 331 w 399"/>
                  <a:gd name="T99" fmla="*/ 205 h 205"/>
                  <a:gd name="T100" fmla="*/ 367 w 399"/>
                  <a:gd name="T101" fmla="*/ 197 h 205"/>
                  <a:gd name="T102" fmla="*/ 382 w 399"/>
                  <a:gd name="T103" fmla="*/ 178 h 205"/>
                  <a:gd name="T104" fmla="*/ 397 w 399"/>
                  <a:gd name="T105" fmla="*/ 160 h 205"/>
                  <a:gd name="T106" fmla="*/ 334 w 399"/>
                  <a:gd name="T10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9" h="205">
                    <a:moveTo>
                      <a:pt x="0" y="60"/>
                    </a:moveTo>
                    <a:cubicBezTo>
                      <a:pt x="19" y="48"/>
                      <a:pt x="19" y="48"/>
                      <a:pt x="19" y="48"/>
                    </a:cubicBezTo>
                    <a:cubicBezTo>
                      <a:pt x="28" y="39"/>
                      <a:pt x="28" y="39"/>
                      <a:pt x="28" y="39"/>
                    </a:cubicBezTo>
                    <a:cubicBezTo>
                      <a:pt x="31" y="33"/>
                      <a:pt x="31" y="33"/>
                      <a:pt x="31" y="33"/>
                    </a:cubicBezTo>
                    <a:cubicBezTo>
                      <a:pt x="35" y="29"/>
                      <a:pt x="35" y="29"/>
                      <a:pt x="35" y="29"/>
                    </a:cubicBezTo>
                    <a:cubicBezTo>
                      <a:pt x="42" y="29"/>
                      <a:pt x="42" y="29"/>
                      <a:pt x="42" y="29"/>
                    </a:cubicBezTo>
                    <a:cubicBezTo>
                      <a:pt x="48" y="32"/>
                      <a:pt x="48" y="32"/>
                      <a:pt x="48" y="32"/>
                    </a:cubicBezTo>
                    <a:cubicBezTo>
                      <a:pt x="52" y="29"/>
                      <a:pt x="52" y="29"/>
                      <a:pt x="52" y="29"/>
                    </a:cubicBezTo>
                    <a:cubicBezTo>
                      <a:pt x="54" y="24"/>
                      <a:pt x="54" y="24"/>
                      <a:pt x="54" y="24"/>
                    </a:cubicBezTo>
                    <a:cubicBezTo>
                      <a:pt x="56" y="20"/>
                      <a:pt x="56" y="20"/>
                      <a:pt x="56" y="20"/>
                    </a:cubicBezTo>
                    <a:cubicBezTo>
                      <a:pt x="58" y="16"/>
                      <a:pt x="58" y="16"/>
                      <a:pt x="58" y="16"/>
                    </a:cubicBezTo>
                    <a:cubicBezTo>
                      <a:pt x="60" y="11"/>
                      <a:pt x="60" y="11"/>
                      <a:pt x="60" y="11"/>
                    </a:cubicBezTo>
                    <a:cubicBezTo>
                      <a:pt x="63" y="11"/>
                      <a:pt x="63" y="11"/>
                      <a:pt x="63" y="11"/>
                    </a:cubicBezTo>
                    <a:cubicBezTo>
                      <a:pt x="65" y="17"/>
                      <a:pt x="65" y="17"/>
                      <a:pt x="65" y="17"/>
                    </a:cubicBezTo>
                    <a:cubicBezTo>
                      <a:pt x="77" y="17"/>
                      <a:pt x="77" y="17"/>
                      <a:pt x="77" y="17"/>
                    </a:cubicBezTo>
                    <a:cubicBezTo>
                      <a:pt x="81" y="22"/>
                      <a:pt x="81" y="22"/>
                      <a:pt x="81" y="22"/>
                    </a:cubicBezTo>
                    <a:cubicBezTo>
                      <a:pt x="86" y="24"/>
                      <a:pt x="86" y="24"/>
                      <a:pt x="86" y="24"/>
                    </a:cubicBezTo>
                    <a:cubicBezTo>
                      <a:pt x="93" y="23"/>
                      <a:pt x="93" y="23"/>
                      <a:pt x="93" y="23"/>
                    </a:cubicBezTo>
                    <a:cubicBezTo>
                      <a:pt x="97" y="20"/>
                      <a:pt x="97" y="20"/>
                      <a:pt x="97" y="20"/>
                    </a:cubicBezTo>
                    <a:cubicBezTo>
                      <a:pt x="96" y="15"/>
                      <a:pt x="96" y="15"/>
                      <a:pt x="96" y="15"/>
                    </a:cubicBezTo>
                    <a:cubicBezTo>
                      <a:pt x="96" y="11"/>
                      <a:pt x="96" y="11"/>
                      <a:pt x="96" y="11"/>
                    </a:cubicBezTo>
                    <a:cubicBezTo>
                      <a:pt x="103" y="11"/>
                      <a:pt x="103" y="11"/>
                      <a:pt x="103" y="11"/>
                    </a:cubicBezTo>
                    <a:cubicBezTo>
                      <a:pt x="112" y="11"/>
                      <a:pt x="112" y="11"/>
                      <a:pt x="112" y="11"/>
                    </a:cubicBezTo>
                    <a:cubicBezTo>
                      <a:pt x="116" y="7"/>
                      <a:pt x="116" y="7"/>
                      <a:pt x="116" y="7"/>
                    </a:cubicBezTo>
                    <a:cubicBezTo>
                      <a:pt x="122" y="5"/>
                      <a:pt x="122" y="5"/>
                      <a:pt x="122" y="5"/>
                    </a:cubicBezTo>
                    <a:cubicBezTo>
                      <a:pt x="129" y="6"/>
                      <a:pt x="129" y="6"/>
                      <a:pt x="129" y="6"/>
                    </a:cubicBezTo>
                    <a:cubicBezTo>
                      <a:pt x="135" y="12"/>
                      <a:pt x="135" y="12"/>
                      <a:pt x="135" y="12"/>
                    </a:cubicBezTo>
                    <a:cubicBezTo>
                      <a:pt x="138" y="17"/>
                      <a:pt x="138" y="17"/>
                      <a:pt x="138" y="17"/>
                    </a:cubicBezTo>
                    <a:cubicBezTo>
                      <a:pt x="145" y="21"/>
                      <a:pt x="145" y="21"/>
                      <a:pt x="145" y="21"/>
                    </a:cubicBezTo>
                    <a:cubicBezTo>
                      <a:pt x="147" y="23"/>
                      <a:pt x="147" y="23"/>
                      <a:pt x="147" y="23"/>
                    </a:cubicBezTo>
                    <a:cubicBezTo>
                      <a:pt x="149" y="26"/>
                      <a:pt x="149" y="26"/>
                      <a:pt x="149" y="26"/>
                    </a:cubicBezTo>
                    <a:cubicBezTo>
                      <a:pt x="151" y="32"/>
                      <a:pt x="151" y="32"/>
                      <a:pt x="151" y="32"/>
                    </a:cubicBezTo>
                    <a:cubicBezTo>
                      <a:pt x="153" y="38"/>
                      <a:pt x="153" y="38"/>
                      <a:pt x="153" y="38"/>
                    </a:cubicBezTo>
                    <a:cubicBezTo>
                      <a:pt x="160" y="43"/>
                      <a:pt x="160" y="43"/>
                      <a:pt x="160" y="43"/>
                    </a:cubicBezTo>
                    <a:cubicBezTo>
                      <a:pt x="166" y="48"/>
                      <a:pt x="166" y="48"/>
                      <a:pt x="166" y="48"/>
                    </a:cubicBezTo>
                    <a:cubicBezTo>
                      <a:pt x="174" y="51"/>
                      <a:pt x="174" y="51"/>
                      <a:pt x="174" y="51"/>
                    </a:cubicBezTo>
                    <a:cubicBezTo>
                      <a:pt x="181" y="53"/>
                      <a:pt x="181" y="53"/>
                      <a:pt x="181" y="53"/>
                    </a:cubicBezTo>
                    <a:cubicBezTo>
                      <a:pt x="183" y="58"/>
                      <a:pt x="183" y="58"/>
                      <a:pt x="183" y="58"/>
                    </a:cubicBezTo>
                    <a:cubicBezTo>
                      <a:pt x="183" y="61"/>
                      <a:pt x="183" y="61"/>
                      <a:pt x="183" y="61"/>
                    </a:cubicBezTo>
                    <a:cubicBezTo>
                      <a:pt x="179" y="64"/>
                      <a:pt x="179" y="64"/>
                      <a:pt x="179" y="64"/>
                    </a:cubicBezTo>
                    <a:cubicBezTo>
                      <a:pt x="178" y="68"/>
                      <a:pt x="178" y="68"/>
                      <a:pt x="178" y="68"/>
                    </a:cubicBezTo>
                    <a:cubicBezTo>
                      <a:pt x="179" y="73"/>
                      <a:pt x="179" y="73"/>
                      <a:pt x="179" y="73"/>
                    </a:cubicBezTo>
                    <a:cubicBezTo>
                      <a:pt x="183" y="76"/>
                      <a:pt x="183" y="76"/>
                      <a:pt x="183" y="76"/>
                    </a:cubicBezTo>
                    <a:cubicBezTo>
                      <a:pt x="190" y="78"/>
                      <a:pt x="190" y="78"/>
                      <a:pt x="190" y="78"/>
                    </a:cubicBezTo>
                    <a:cubicBezTo>
                      <a:pt x="199" y="80"/>
                      <a:pt x="199" y="80"/>
                      <a:pt x="199" y="80"/>
                    </a:cubicBezTo>
                    <a:cubicBezTo>
                      <a:pt x="206" y="83"/>
                      <a:pt x="206" y="83"/>
                      <a:pt x="206" y="83"/>
                    </a:cubicBezTo>
                    <a:cubicBezTo>
                      <a:pt x="224" y="68"/>
                      <a:pt x="224" y="68"/>
                      <a:pt x="224" y="68"/>
                    </a:cubicBezTo>
                    <a:cubicBezTo>
                      <a:pt x="247" y="99"/>
                      <a:pt x="247" y="99"/>
                      <a:pt x="247" y="99"/>
                    </a:cubicBezTo>
                    <a:cubicBezTo>
                      <a:pt x="221" y="114"/>
                      <a:pt x="221" y="114"/>
                      <a:pt x="221" y="114"/>
                    </a:cubicBezTo>
                    <a:cubicBezTo>
                      <a:pt x="217" y="117"/>
                      <a:pt x="217" y="117"/>
                      <a:pt x="217" y="117"/>
                    </a:cubicBezTo>
                    <a:cubicBezTo>
                      <a:pt x="215" y="123"/>
                      <a:pt x="215" y="123"/>
                      <a:pt x="215" y="123"/>
                    </a:cubicBezTo>
                    <a:cubicBezTo>
                      <a:pt x="213" y="126"/>
                      <a:pt x="213" y="126"/>
                      <a:pt x="213" y="126"/>
                    </a:cubicBezTo>
                    <a:cubicBezTo>
                      <a:pt x="208" y="129"/>
                      <a:pt x="208" y="129"/>
                      <a:pt x="208" y="129"/>
                    </a:cubicBezTo>
                    <a:cubicBezTo>
                      <a:pt x="204" y="133"/>
                      <a:pt x="204" y="133"/>
                      <a:pt x="204" y="133"/>
                    </a:cubicBezTo>
                    <a:cubicBezTo>
                      <a:pt x="202" y="139"/>
                      <a:pt x="202" y="139"/>
                      <a:pt x="202" y="139"/>
                    </a:cubicBezTo>
                    <a:cubicBezTo>
                      <a:pt x="201" y="148"/>
                      <a:pt x="201" y="148"/>
                      <a:pt x="201" y="148"/>
                    </a:cubicBezTo>
                    <a:cubicBezTo>
                      <a:pt x="202" y="153"/>
                      <a:pt x="202" y="153"/>
                      <a:pt x="202" y="153"/>
                    </a:cubicBezTo>
                    <a:cubicBezTo>
                      <a:pt x="206" y="155"/>
                      <a:pt x="206" y="155"/>
                      <a:pt x="206" y="155"/>
                    </a:cubicBezTo>
                    <a:cubicBezTo>
                      <a:pt x="213" y="153"/>
                      <a:pt x="213" y="153"/>
                      <a:pt x="213" y="153"/>
                    </a:cubicBezTo>
                    <a:cubicBezTo>
                      <a:pt x="219" y="148"/>
                      <a:pt x="219" y="148"/>
                      <a:pt x="219" y="148"/>
                    </a:cubicBezTo>
                    <a:cubicBezTo>
                      <a:pt x="224" y="149"/>
                      <a:pt x="224" y="149"/>
                      <a:pt x="224" y="149"/>
                    </a:cubicBezTo>
                    <a:cubicBezTo>
                      <a:pt x="227" y="156"/>
                      <a:pt x="227" y="156"/>
                      <a:pt x="227" y="156"/>
                    </a:cubicBezTo>
                    <a:cubicBezTo>
                      <a:pt x="230" y="161"/>
                      <a:pt x="230" y="161"/>
                      <a:pt x="230" y="161"/>
                    </a:cubicBezTo>
                    <a:cubicBezTo>
                      <a:pt x="234" y="163"/>
                      <a:pt x="234" y="163"/>
                      <a:pt x="234" y="163"/>
                    </a:cubicBezTo>
                    <a:cubicBezTo>
                      <a:pt x="238" y="163"/>
                      <a:pt x="238" y="163"/>
                      <a:pt x="238" y="163"/>
                    </a:cubicBezTo>
                    <a:cubicBezTo>
                      <a:pt x="242" y="167"/>
                      <a:pt x="242" y="167"/>
                      <a:pt x="242" y="167"/>
                    </a:cubicBezTo>
                    <a:cubicBezTo>
                      <a:pt x="245" y="171"/>
                      <a:pt x="245" y="171"/>
                      <a:pt x="245" y="171"/>
                    </a:cubicBezTo>
                    <a:cubicBezTo>
                      <a:pt x="251" y="171"/>
                      <a:pt x="251" y="171"/>
                      <a:pt x="251" y="171"/>
                    </a:cubicBezTo>
                    <a:cubicBezTo>
                      <a:pt x="257" y="174"/>
                      <a:pt x="257" y="174"/>
                      <a:pt x="257" y="174"/>
                    </a:cubicBezTo>
                    <a:cubicBezTo>
                      <a:pt x="262" y="175"/>
                      <a:pt x="262" y="175"/>
                      <a:pt x="262" y="175"/>
                    </a:cubicBezTo>
                    <a:cubicBezTo>
                      <a:pt x="265" y="179"/>
                      <a:pt x="265" y="179"/>
                      <a:pt x="265" y="179"/>
                    </a:cubicBezTo>
                    <a:cubicBezTo>
                      <a:pt x="267" y="183"/>
                      <a:pt x="267" y="183"/>
                      <a:pt x="267" y="183"/>
                    </a:cubicBezTo>
                    <a:cubicBezTo>
                      <a:pt x="273" y="183"/>
                      <a:pt x="273" y="183"/>
                      <a:pt x="273" y="183"/>
                    </a:cubicBezTo>
                    <a:cubicBezTo>
                      <a:pt x="273" y="183"/>
                      <a:pt x="278" y="186"/>
                      <a:pt x="278" y="187"/>
                    </a:cubicBezTo>
                    <a:cubicBezTo>
                      <a:pt x="278" y="188"/>
                      <a:pt x="282" y="190"/>
                      <a:pt x="282" y="190"/>
                    </a:cubicBezTo>
                    <a:cubicBezTo>
                      <a:pt x="287" y="186"/>
                      <a:pt x="287" y="186"/>
                      <a:pt x="287" y="186"/>
                    </a:cubicBezTo>
                    <a:cubicBezTo>
                      <a:pt x="285" y="180"/>
                      <a:pt x="285" y="180"/>
                      <a:pt x="285" y="180"/>
                    </a:cubicBezTo>
                    <a:cubicBezTo>
                      <a:pt x="282" y="173"/>
                      <a:pt x="282" y="173"/>
                      <a:pt x="282" y="173"/>
                    </a:cubicBezTo>
                    <a:cubicBezTo>
                      <a:pt x="277" y="166"/>
                      <a:pt x="277" y="166"/>
                      <a:pt x="277" y="166"/>
                    </a:cubicBezTo>
                    <a:cubicBezTo>
                      <a:pt x="271" y="162"/>
                      <a:pt x="271" y="162"/>
                      <a:pt x="271" y="162"/>
                    </a:cubicBezTo>
                    <a:cubicBezTo>
                      <a:pt x="266" y="157"/>
                      <a:pt x="266" y="157"/>
                      <a:pt x="266" y="157"/>
                    </a:cubicBezTo>
                    <a:cubicBezTo>
                      <a:pt x="261" y="152"/>
                      <a:pt x="261" y="152"/>
                      <a:pt x="261" y="152"/>
                    </a:cubicBezTo>
                    <a:cubicBezTo>
                      <a:pt x="258" y="148"/>
                      <a:pt x="258" y="148"/>
                      <a:pt x="258" y="148"/>
                    </a:cubicBezTo>
                    <a:cubicBezTo>
                      <a:pt x="258" y="145"/>
                      <a:pt x="258" y="145"/>
                      <a:pt x="258" y="145"/>
                    </a:cubicBezTo>
                    <a:cubicBezTo>
                      <a:pt x="262" y="145"/>
                      <a:pt x="262" y="145"/>
                      <a:pt x="262" y="145"/>
                    </a:cubicBezTo>
                    <a:cubicBezTo>
                      <a:pt x="265" y="150"/>
                      <a:pt x="265" y="150"/>
                      <a:pt x="265" y="150"/>
                    </a:cubicBezTo>
                    <a:cubicBezTo>
                      <a:pt x="267" y="153"/>
                      <a:pt x="267" y="153"/>
                      <a:pt x="267" y="153"/>
                    </a:cubicBezTo>
                    <a:cubicBezTo>
                      <a:pt x="271" y="156"/>
                      <a:pt x="271" y="156"/>
                      <a:pt x="271" y="156"/>
                    </a:cubicBezTo>
                    <a:cubicBezTo>
                      <a:pt x="275" y="159"/>
                      <a:pt x="275" y="159"/>
                      <a:pt x="275" y="159"/>
                    </a:cubicBezTo>
                    <a:cubicBezTo>
                      <a:pt x="279" y="159"/>
                      <a:pt x="279" y="159"/>
                      <a:pt x="279" y="159"/>
                    </a:cubicBezTo>
                    <a:cubicBezTo>
                      <a:pt x="281" y="155"/>
                      <a:pt x="281" y="155"/>
                      <a:pt x="281" y="155"/>
                    </a:cubicBezTo>
                    <a:cubicBezTo>
                      <a:pt x="277" y="150"/>
                      <a:pt x="277" y="150"/>
                      <a:pt x="277" y="150"/>
                    </a:cubicBezTo>
                    <a:cubicBezTo>
                      <a:pt x="271" y="145"/>
                      <a:pt x="271" y="145"/>
                      <a:pt x="271" y="145"/>
                    </a:cubicBezTo>
                    <a:cubicBezTo>
                      <a:pt x="269" y="139"/>
                      <a:pt x="269" y="139"/>
                      <a:pt x="269" y="139"/>
                    </a:cubicBezTo>
                    <a:cubicBezTo>
                      <a:pt x="269" y="132"/>
                      <a:pt x="269" y="132"/>
                      <a:pt x="269" y="132"/>
                    </a:cubicBezTo>
                    <a:cubicBezTo>
                      <a:pt x="268" y="123"/>
                      <a:pt x="268" y="123"/>
                      <a:pt x="268" y="123"/>
                    </a:cubicBezTo>
                    <a:cubicBezTo>
                      <a:pt x="266" y="116"/>
                      <a:pt x="266" y="116"/>
                      <a:pt x="266" y="116"/>
                    </a:cubicBezTo>
                    <a:cubicBezTo>
                      <a:pt x="265" y="110"/>
                      <a:pt x="265" y="110"/>
                      <a:pt x="265" y="110"/>
                    </a:cubicBezTo>
                    <a:cubicBezTo>
                      <a:pt x="266" y="104"/>
                      <a:pt x="266" y="104"/>
                      <a:pt x="266" y="104"/>
                    </a:cubicBezTo>
                    <a:cubicBezTo>
                      <a:pt x="268" y="97"/>
                      <a:pt x="268" y="97"/>
                      <a:pt x="268" y="97"/>
                    </a:cubicBezTo>
                    <a:cubicBezTo>
                      <a:pt x="274" y="90"/>
                      <a:pt x="274" y="90"/>
                      <a:pt x="274" y="90"/>
                    </a:cubicBezTo>
                    <a:cubicBezTo>
                      <a:pt x="276" y="84"/>
                      <a:pt x="276" y="84"/>
                      <a:pt x="276" y="84"/>
                    </a:cubicBezTo>
                    <a:cubicBezTo>
                      <a:pt x="275" y="78"/>
                      <a:pt x="275" y="78"/>
                      <a:pt x="275" y="78"/>
                    </a:cubicBezTo>
                    <a:cubicBezTo>
                      <a:pt x="272" y="74"/>
                      <a:pt x="272" y="74"/>
                      <a:pt x="272" y="74"/>
                    </a:cubicBezTo>
                    <a:cubicBezTo>
                      <a:pt x="273" y="70"/>
                      <a:pt x="273" y="70"/>
                      <a:pt x="273" y="70"/>
                    </a:cubicBezTo>
                    <a:cubicBezTo>
                      <a:pt x="272" y="64"/>
                      <a:pt x="272" y="64"/>
                      <a:pt x="272" y="64"/>
                    </a:cubicBezTo>
                    <a:cubicBezTo>
                      <a:pt x="267" y="60"/>
                      <a:pt x="267" y="60"/>
                      <a:pt x="267" y="60"/>
                    </a:cubicBezTo>
                    <a:cubicBezTo>
                      <a:pt x="263" y="58"/>
                      <a:pt x="263" y="58"/>
                      <a:pt x="263" y="58"/>
                    </a:cubicBezTo>
                    <a:cubicBezTo>
                      <a:pt x="257" y="57"/>
                      <a:pt x="257" y="57"/>
                      <a:pt x="257" y="57"/>
                    </a:cubicBezTo>
                    <a:cubicBezTo>
                      <a:pt x="259" y="55"/>
                      <a:pt x="259" y="55"/>
                      <a:pt x="259" y="55"/>
                    </a:cubicBezTo>
                    <a:cubicBezTo>
                      <a:pt x="264" y="55"/>
                      <a:pt x="264" y="55"/>
                      <a:pt x="264" y="55"/>
                    </a:cubicBezTo>
                    <a:cubicBezTo>
                      <a:pt x="270" y="58"/>
                      <a:pt x="270" y="58"/>
                      <a:pt x="270" y="58"/>
                    </a:cubicBezTo>
                    <a:cubicBezTo>
                      <a:pt x="277" y="59"/>
                      <a:pt x="277" y="59"/>
                      <a:pt x="277" y="59"/>
                    </a:cubicBezTo>
                    <a:cubicBezTo>
                      <a:pt x="281" y="55"/>
                      <a:pt x="281" y="55"/>
                      <a:pt x="281" y="55"/>
                    </a:cubicBezTo>
                    <a:cubicBezTo>
                      <a:pt x="282" y="49"/>
                      <a:pt x="282" y="49"/>
                      <a:pt x="282" y="49"/>
                    </a:cubicBezTo>
                    <a:cubicBezTo>
                      <a:pt x="282" y="49"/>
                      <a:pt x="282" y="44"/>
                      <a:pt x="282" y="43"/>
                    </a:cubicBezTo>
                    <a:cubicBezTo>
                      <a:pt x="282" y="42"/>
                      <a:pt x="282" y="38"/>
                      <a:pt x="282" y="38"/>
                    </a:cubicBezTo>
                    <a:cubicBezTo>
                      <a:pt x="283" y="32"/>
                      <a:pt x="283" y="32"/>
                      <a:pt x="283" y="32"/>
                    </a:cubicBezTo>
                    <a:cubicBezTo>
                      <a:pt x="284" y="32"/>
                      <a:pt x="284" y="32"/>
                      <a:pt x="284" y="32"/>
                    </a:cubicBezTo>
                    <a:cubicBezTo>
                      <a:pt x="285" y="35"/>
                      <a:pt x="285" y="35"/>
                      <a:pt x="285" y="35"/>
                    </a:cubicBezTo>
                    <a:cubicBezTo>
                      <a:pt x="285" y="41"/>
                      <a:pt x="285" y="41"/>
                      <a:pt x="285" y="41"/>
                    </a:cubicBezTo>
                    <a:cubicBezTo>
                      <a:pt x="287" y="46"/>
                      <a:pt x="287" y="46"/>
                      <a:pt x="287" y="46"/>
                    </a:cubicBezTo>
                    <a:cubicBezTo>
                      <a:pt x="292" y="44"/>
                      <a:pt x="292" y="44"/>
                      <a:pt x="292" y="44"/>
                    </a:cubicBezTo>
                    <a:cubicBezTo>
                      <a:pt x="297" y="41"/>
                      <a:pt x="297" y="41"/>
                      <a:pt x="297" y="41"/>
                    </a:cubicBezTo>
                    <a:cubicBezTo>
                      <a:pt x="301" y="37"/>
                      <a:pt x="301" y="37"/>
                      <a:pt x="301" y="37"/>
                    </a:cubicBezTo>
                    <a:cubicBezTo>
                      <a:pt x="301" y="32"/>
                      <a:pt x="301" y="32"/>
                      <a:pt x="301" y="32"/>
                    </a:cubicBezTo>
                    <a:cubicBezTo>
                      <a:pt x="300" y="27"/>
                      <a:pt x="300" y="27"/>
                      <a:pt x="300" y="27"/>
                    </a:cubicBezTo>
                    <a:cubicBezTo>
                      <a:pt x="299" y="22"/>
                      <a:pt x="299" y="22"/>
                      <a:pt x="299" y="22"/>
                    </a:cubicBezTo>
                    <a:cubicBezTo>
                      <a:pt x="301" y="15"/>
                      <a:pt x="301" y="15"/>
                      <a:pt x="301" y="15"/>
                    </a:cubicBezTo>
                    <a:cubicBezTo>
                      <a:pt x="307" y="14"/>
                      <a:pt x="307" y="14"/>
                      <a:pt x="307" y="14"/>
                    </a:cubicBezTo>
                    <a:cubicBezTo>
                      <a:pt x="312" y="16"/>
                      <a:pt x="312" y="16"/>
                      <a:pt x="312" y="16"/>
                    </a:cubicBezTo>
                    <a:cubicBezTo>
                      <a:pt x="316" y="20"/>
                      <a:pt x="316" y="20"/>
                      <a:pt x="316" y="20"/>
                    </a:cubicBezTo>
                    <a:cubicBezTo>
                      <a:pt x="316" y="25"/>
                      <a:pt x="316" y="25"/>
                      <a:pt x="316" y="25"/>
                    </a:cubicBezTo>
                    <a:cubicBezTo>
                      <a:pt x="319" y="25"/>
                      <a:pt x="319" y="25"/>
                      <a:pt x="319" y="25"/>
                    </a:cubicBezTo>
                    <a:cubicBezTo>
                      <a:pt x="323" y="21"/>
                      <a:pt x="323" y="21"/>
                      <a:pt x="323" y="21"/>
                    </a:cubicBezTo>
                    <a:cubicBezTo>
                      <a:pt x="322" y="27"/>
                      <a:pt x="322" y="27"/>
                      <a:pt x="322" y="27"/>
                    </a:cubicBezTo>
                    <a:cubicBezTo>
                      <a:pt x="318" y="31"/>
                      <a:pt x="318" y="31"/>
                      <a:pt x="318" y="31"/>
                    </a:cubicBezTo>
                    <a:cubicBezTo>
                      <a:pt x="315" y="35"/>
                      <a:pt x="315" y="35"/>
                      <a:pt x="315" y="35"/>
                    </a:cubicBezTo>
                    <a:cubicBezTo>
                      <a:pt x="314" y="40"/>
                      <a:pt x="314" y="40"/>
                      <a:pt x="314" y="40"/>
                    </a:cubicBezTo>
                    <a:cubicBezTo>
                      <a:pt x="308" y="44"/>
                      <a:pt x="308" y="44"/>
                      <a:pt x="308" y="44"/>
                    </a:cubicBezTo>
                    <a:cubicBezTo>
                      <a:pt x="301" y="45"/>
                      <a:pt x="301" y="45"/>
                      <a:pt x="301" y="45"/>
                    </a:cubicBezTo>
                    <a:cubicBezTo>
                      <a:pt x="297" y="52"/>
                      <a:pt x="297" y="52"/>
                      <a:pt x="297" y="52"/>
                    </a:cubicBezTo>
                    <a:cubicBezTo>
                      <a:pt x="296" y="57"/>
                      <a:pt x="296" y="57"/>
                      <a:pt x="296" y="57"/>
                    </a:cubicBezTo>
                    <a:cubicBezTo>
                      <a:pt x="293" y="62"/>
                      <a:pt x="293" y="62"/>
                      <a:pt x="293" y="62"/>
                    </a:cubicBezTo>
                    <a:cubicBezTo>
                      <a:pt x="292" y="68"/>
                      <a:pt x="292" y="68"/>
                      <a:pt x="292" y="68"/>
                    </a:cubicBezTo>
                    <a:cubicBezTo>
                      <a:pt x="294" y="72"/>
                      <a:pt x="294" y="72"/>
                      <a:pt x="294" y="72"/>
                    </a:cubicBezTo>
                    <a:cubicBezTo>
                      <a:pt x="300" y="72"/>
                      <a:pt x="300" y="72"/>
                      <a:pt x="300" y="72"/>
                    </a:cubicBezTo>
                    <a:cubicBezTo>
                      <a:pt x="305" y="72"/>
                      <a:pt x="305" y="72"/>
                      <a:pt x="305" y="72"/>
                    </a:cubicBezTo>
                    <a:cubicBezTo>
                      <a:pt x="303" y="78"/>
                      <a:pt x="303" y="78"/>
                      <a:pt x="303" y="78"/>
                    </a:cubicBezTo>
                    <a:cubicBezTo>
                      <a:pt x="299" y="82"/>
                      <a:pt x="299" y="82"/>
                      <a:pt x="299" y="82"/>
                    </a:cubicBezTo>
                    <a:cubicBezTo>
                      <a:pt x="293" y="84"/>
                      <a:pt x="293" y="84"/>
                      <a:pt x="293" y="84"/>
                    </a:cubicBezTo>
                    <a:cubicBezTo>
                      <a:pt x="288" y="82"/>
                      <a:pt x="288" y="82"/>
                      <a:pt x="288" y="82"/>
                    </a:cubicBezTo>
                    <a:cubicBezTo>
                      <a:pt x="285" y="82"/>
                      <a:pt x="285" y="82"/>
                      <a:pt x="285" y="82"/>
                    </a:cubicBezTo>
                    <a:cubicBezTo>
                      <a:pt x="284" y="87"/>
                      <a:pt x="284" y="87"/>
                      <a:pt x="284" y="87"/>
                    </a:cubicBezTo>
                    <a:cubicBezTo>
                      <a:pt x="284" y="91"/>
                      <a:pt x="284" y="91"/>
                      <a:pt x="284" y="91"/>
                    </a:cubicBezTo>
                    <a:cubicBezTo>
                      <a:pt x="289" y="90"/>
                      <a:pt x="289" y="90"/>
                      <a:pt x="289" y="90"/>
                    </a:cubicBezTo>
                    <a:cubicBezTo>
                      <a:pt x="294" y="89"/>
                      <a:pt x="294" y="89"/>
                      <a:pt x="294" y="89"/>
                    </a:cubicBezTo>
                    <a:cubicBezTo>
                      <a:pt x="298" y="93"/>
                      <a:pt x="298" y="93"/>
                      <a:pt x="298" y="93"/>
                    </a:cubicBezTo>
                    <a:cubicBezTo>
                      <a:pt x="298" y="97"/>
                      <a:pt x="298" y="97"/>
                      <a:pt x="298" y="97"/>
                    </a:cubicBezTo>
                    <a:cubicBezTo>
                      <a:pt x="295" y="101"/>
                      <a:pt x="295" y="101"/>
                      <a:pt x="295" y="101"/>
                    </a:cubicBezTo>
                    <a:cubicBezTo>
                      <a:pt x="289" y="103"/>
                      <a:pt x="289" y="103"/>
                      <a:pt x="289" y="103"/>
                    </a:cubicBezTo>
                    <a:cubicBezTo>
                      <a:pt x="287" y="106"/>
                      <a:pt x="287" y="106"/>
                      <a:pt x="287" y="106"/>
                    </a:cubicBezTo>
                    <a:cubicBezTo>
                      <a:pt x="288" y="110"/>
                      <a:pt x="288" y="110"/>
                      <a:pt x="288" y="110"/>
                    </a:cubicBezTo>
                    <a:cubicBezTo>
                      <a:pt x="293" y="111"/>
                      <a:pt x="293" y="111"/>
                      <a:pt x="293" y="111"/>
                    </a:cubicBezTo>
                    <a:cubicBezTo>
                      <a:pt x="296" y="116"/>
                      <a:pt x="296" y="116"/>
                      <a:pt x="296" y="116"/>
                    </a:cubicBezTo>
                    <a:cubicBezTo>
                      <a:pt x="295" y="123"/>
                      <a:pt x="295" y="123"/>
                      <a:pt x="295" y="123"/>
                    </a:cubicBezTo>
                    <a:cubicBezTo>
                      <a:pt x="292" y="128"/>
                      <a:pt x="292" y="128"/>
                      <a:pt x="292" y="128"/>
                    </a:cubicBezTo>
                    <a:cubicBezTo>
                      <a:pt x="285" y="136"/>
                      <a:pt x="285" y="136"/>
                      <a:pt x="285" y="136"/>
                    </a:cubicBezTo>
                    <a:cubicBezTo>
                      <a:pt x="284" y="141"/>
                      <a:pt x="284" y="141"/>
                      <a:pt x="284" y="141"/>
                    </a:cubicBezTo>
                    <a:cubicBezTo>
                      <a:pt x="286" y="147"/>
                      <a:pt x="286" y="147"/>
                      <a:pt x="286" y="147"/>
                    </a:cubicBezTo>
                    <a:cubicBezTo>
                      <a:pt x="291" y="153"/>
                      <a:pt x="291" y="153"/>
                      <a:pt x="291" y="153"/>
                    </a:cubicBezTo>
                    <a:cubicBezTo>
                      <a:pt x="298" y="157"/>
                      <a:pt x="298" y="157"/>
                      <a:pt x="298" y="157"/>
                    </a:cubicBezTo>
                    <a:cubicBezTo>
                      <a:pt x="302" y="163"/>
                      <a:pt x="302" y="163"/>
                      <a:pt x="302" y="163"/>
                    </a:cubicBezTo>
                    <a:cubicBezTo>
                      <a:pt x="309" y="164"/>
                      <a:pt x="309" y="164"/>
                      <a:pt x="309" y="164"/>
                    </a:cubicBezTo>
                    <a:cubicBezTo>
                      <a:pt x="312" y="159"/>
                      <a:pt x="312" y="159"/>
                      <a:pt x="312" y="159"/>
                    </a:cubicBezTo>
                    <a:cubicBezTo>
                      <a:pt x="312" y="153"/>
                      <a:pt x="312" y="153"/>
                      <a:pt x="312" y="153"/>
                    </a:cubicBezTo>
                    <a:cubicBezTo>
                      <a:pt x="314" y="147"/>
                      <a:pt x="314" y="147"/>
                      <a:pt x="314" y="147"/>
                    </a:cubicBezTo>
                    <a:cubicBezTo>
                      <a:pt x="318" y="144"/>
                      <a:pt x="318" y="144"/>
                      <a:pt x="318" y="144"/>
                    </a:cubicBezTo>
                    <a:cubicBezTo>
                      <a:pt x="321" y="147"/>
                      <a:pt x="321" y="147"/>
                      <a:pt x="321" y="147"/>
                    </a:cubicBezTo>
                    <a:cubicBezTo>
                      <a:pt x="322" y="151"/>
                      <a:pt x="322" y="151"/>
                      <a:pt x="322" y="151"/>
                    </a:cubicBezTo>
                    <a:cubicBezTo>
                      <a:pt x="319" y="155"/>
                      <a:pt x="319" y="155"/>
                      <a:pt x="319" y="155"/>
                    </a:cubicBezTo>
                    <a:cubicBezTo>
                      <a:pt x="315" y="162"/>
                      <a:pt x="315" y="162"/>
                      <a:pt x="315" y="162"/>
                    </a:cubicBezTo>
                    <a:cubicBezTo>
                      <a:pt x="315" y="166"/>
                      <a:pt x="315" y="166"/>
                      <a:pt x="315" y="166"/>
                    </a:cubicBezTo>
                    <a:cubicBezTo>
                      <a:pt x="317" y="169"/>
                      <a:pt x="317" y="169"/>
                      <a:pt x="317" y="169"/>
                    </a:cubicBezTo>
                    <a:cubicBezTo>
                      <a:pt x="321" y="168"/>
                      <a:pt x="321" y="168"/>
                      <a:pt x="321" y="168"/>
                    </a:cubicBezTo>
                    <a:cubicBezTo>
                      <a:pt x="322" y="163"/>
                      <a:pt x="322" y="163"/>
                      <a:pt x="322" y="163"/>
                    </a:cubicBezTo>
                    <a:cubicBezTo>
                      <a:pt x="325" y="162"/>
                      <a:pt x="325" y="162"/>
                      <a:pt x="325" y="162"/>
                    </a:cubicBezTo>
                    <a:cubicBezTo>
                      <a:pt x="326" y="164"/>
                      <a:pt x="326" y="164"/>
                      <a:pt x="326" y="164"/>
                    </a:cubicBezTo>
                    <a:cubicBezTo>
                      <a:pt x="326" y="169"/>
                      <a:pt x="326" y="169"/>
                      <a:pt x="326" y="169"/>
                    </a:cubicBezTo>
                    <a:cubicBezTo>
                      <a:pt x="323" y="173"/>
                      <a:pt x="323" y="173"/>
                      <a:pt x="323" y="173"/>
                    </a:cubicBezTo>
                    <a:cubicBezTo>
                      <a:pt x="322" y="178"/>
                      <a:pt x="322" y="178"/>
                      <a:pt x="322" y="178"/>
                    </a:cubicBezTo>
                    <a:cubicBezTo>
                      <a:pt x="326" y="180"/>
                      <a:pt x="326" y="180"/>
                      <a:pt x="326" y="180"/>
                    </a:cubicBezTo>
                    <a:cubicBezTo>
                      <a:pt x="329" y="182"/>
                      <a:pt x="329" y="182"/>
                      <a:pt x="329" y="182"/>
                    </a:cubicBezTo>
                    <a:cubicBezTo>
                      <a:pt x="330" y="186"/>
                      <a:pt x="330" y="186"/>
                      <a:pt x="330" y="186"/>
                    </a:cubicBezTo>
                    <a:cubicBezTo>
                      <a:pt x="327" y="187"/>
                      <a:pt x="327" y="187"/>
                      <a:pt x="327" y="187"/>
                    </a:cubicBezTo>
                    <a:cubicBezTo>
                      <a:pt x="329" y="192"/>
                      <a:pt x="329" y="192"/>
                      <a:pt x="329" y="192"/>
                    </a:cubicBezTo>
                    <a:cubicBezTo>
                      <a:pt x="334" y="192"/>
                      <a:pt x="334" y="192"/>
                      <a:pt x="334" y="192"/>
                    </a:cubicBezTo>
                    <a:cubicBezTo>
                      <a:pt x="334" y="199"/>
                      <a:pt x="334" y="199"/>
                      <a:pt x="334" y="199"/>
                    </a:cubicBezTo>
                    <a:cubicBezTo>
                      <a:pt x="329" y="203"/>
                      <a:pt x="329" y="203"/>
                      <a:pt x="329" y="203"/>
                    </a:cubicBezTo>
                    <a:cubicBezTo>
                      <a:pt x="331" y="205"/>
                      <a:pt x="331" y="205"/>
                      <a:pt x="331" y="205"/>
                    </a:cubicBezTo>
                    <a:cubicBezTo>
                      <a:pt x="340" y="203"/>
                      <a:pt x="340" y="203"/>
                      <a:pt x="340" y="203"/>
                    </a:cubicBezTo>
                    <a:cubicBezTo>
                      <a:pt x="349" y="200"/>
                      <a:pt x="349" y="200"/>
                      <a:pt x="349" y="200"/>
                    </a:cubicBezTo>
                    <a:cubicBezTo>
                      <a:pt x="358" y="198"/>
                      <a:pt x="358" y="198"/>
                      <a:pt x="358" y="198"/>
                    </a:cubicBezTo>
                    <a:cubicBezTo>
                      <a:pt x="367" y="197"/>
                      <a:pt x="367" y="197"/>
                      <a:pt x="367" y="197"/>
                    </a:cubicBezTo>
                    <a:cubicBezTo>
                      <a:pt x="374" y="196"/>
                      <a:pt x="374" y="196"/>
                      <a:pt x="374" y="196"/>
                    </a:cubicBezTo>
                    <a:cubicBezTo>
                      <a:pt x="376" y="191"/>
                      <a:pt x="376" y="191"/>
                      <a:pt x="376" y="191"/>
                    </a:cubicBezTo>
                    <a:cubicBezTo>
                      <a:pt x="379" y="184"/>
                      <a:pt x="379" y="184"/>
                      <a:pt x="379" y="184"/>
                    </a:cubicBezTo>
                    <a:cubicBezTo>
                      <a:pt x="382" y="178"/>
                      <a:pt x="382" y="178"/>
                      <a:pt x="382" y="178"/>
                    </a:cubicBezTo>
                    <a:cubicBezTo>
                      <a:pt x="386" y="171"/>
                      <a:pt x="386" y="171"/>
                      <a:pt x="386" y="171"/>
                    </a:cubicBezTo>
                    <a:cubicBezTo>
                      <a:pt x="391" y="168"/>
                      <a:pt x="391" y="168"/>
                      <a:pt x="391" y="168"/>
                    </a:cubicBezTo>
                    <a:cubicBezTo>
                      <a:pt x="395" y="164"/>
                      <a:pt x="395" y="164"/>
                      <a:pt x="395" y="164"/>
                    </a:cubicBezTo>
                    <a:cubicBezTo>
                      <a:pt x="397" y="160"/>
                      <a:pt x="397" y="160"/>
                      <a:pt x="397" y="160"/>
                    </a:cubicBezTo>
                    <a:cubicBezTo>
                      <a:pt x="399" y="151"/>
                      <a:pt x="399" y="151"/>
                      <a:pt x="399" y="151"/>
                    </a:cubicBezTo>
                    <a:cubicBezTo>
                      <a:pt x="399" y="145"/>
                      <a:pt x="399" y="145"/>
                      <a:pt x="399" y="145"/>
                    </a:cubicBezTo>
                    <a:cubicBezTo>
                      <a:pt x="342" y="145"/>
                      <a:pt x="342" y="145"/>
                      <a:pt x="342" y="145"/>
                    </a:cubicBezTo>
                    <a:cubicBezTo>
                      <a:pt x="334" y="0"/>
                      <a:pt x="334" y="0"/>
                      <a:pt x="334" y="0"/>
                    </a:cubicBezTo>
                    <a:cubicBezTo>
                      <a:pt x="0" y="0"/>
                      <a:pt x="0" y="0"/>
                      <a:pt x="0" y="0"/>
                    </a:cubicBezTo>
                    <a:lnTo>
                      <a:pt x="0" y="60"/>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4" name="Freeform 56">
                <a:extLst>
                  <a:ext uri="{FF2B5EF4-FFF2-40B4-BE49-F238E27FC236}">
                    <a16:creationId xmlns:a16="http://schemas.microsoft.com/office/drawing/2014/main" id="{015742E3-BB8F-4A72-87E6-38EFA4B0AB4E}"/>
                  </a:ext>
                </a:extLst>
              </p:cNvPr>
              <p:cNvSpPr>
                <a:spLocks/>
              </p:cNvSpPr>
              <p:nvPr/>
            </p:nvSpPr>
            <p:spPr bwMode="auto">
              <a:xfrm>
                <a:off x="7843838" y="3608388"/>
                <a:ext cx="958850" cy="481013"/>
              </a:xfrm>
              <a:custGeom>
                <a:avLst/>
                <a:gdLst>
                  <a:gd name="T0" fmla="*/ 407 w 604"/>
                  <a:gd name="T1" fmla="*/ 8 h 303"/>
                  <a:gd name="T2" fmla="*/ 397 w 604"/>
                  <a:gd name="T3" fmla="*/ 31 h 303"/>
                  <a:gd name="T4" fmla="*/ 371 w 604"/>
                  <a:gd name="T5" fmla="*/ 53 h 303"/>
                  <a:gd name="T6" fmla="*/ 354 w 604"/>
                  <a:gd name="T7" fmla="*/ 61 h 303"/>
                  <a:gd name="T8" fmla="*/ 340 w 604"/>
                  <a:gd name="T9" fmla="*/ 88 h 303"/>
                  <a:gd name="T10" fmla="*/ 315 w 604"/>
                  <a:gd name="T11" fmla="*/ 103 h 303"/>
                  <a:gd name="T12" fmla="*/ 297 w 604"/>
                  <a:gd name="T13" fmla="*/ 92 h 303"/>
                  <a:gd name="T14" fmla="*/ 295 w 604"/>
                  <a:gd name="T15" fmla="*/ 113 h 303"/>
                  <a:gd name="T16" fmla="*/ 278 w 604"/>
                  <a:gd name="T17" fmla="*/ 133 h 303"/>
                  <a:gd name="T18" fmla="*/ 257 w 604"/>
                  <a:gd name="T19" fmla="*/ 164 h 303"/>
                  <a:gd name="T20" fmla="*/ 255 w 604"/>
                  <a:gd name="T21" fmla="*/ 184 h 303"/>
                  <a:gd name="T22" fmla="*/ 245 w 604"/>
                  <a:gd name="T23" fmla="*/ 200 h 303"/>
                  <a:gd name="T24" fmla="*/ 227 w 604"/>
                  <a:gd name="T25" fmla="*/ 200 h 303"/>
                  <a:gd name="T26" fmla="*/ 208 w 604"/>
                  <a:gd name="T27" fmla="*/ 207 h 303"/>
                  <a:gd name="T28" fmla="*/ 196 w 604"/>
                  <a:gd name="T29" fmla="*/ 221 h 303"/>
                  <a:gd name="T30" fmla="*/ 171 w 604"/>
                  <a:gd name="T31" fmla="*/ 219 h 303"/>
                  <a:gd name="T32" fmla="*/ 155 w 604"/>
                  <a:gd name="T33" fmla="*/ 224 h 303"/>
                  <a:gd name="T34" fmla="*/ 128 w 604"/>
                  <a:gd name="T35" fmla="*/ 219 h 303"/>
                  <a:gd name="T36" fmla="*/ 96 w 604"/>
                  <a:gd name="T37" fmla="*/ 215 h 303"/>
                  <a:gd name="T38" fmla="*/ 58 w 604"/>
                  <a:gd name="T39" fmla="*/ 237 h 303"/>
                  <a:gd name="T40" fmla="*/ 44 w 604"/>
                  <a:gd name="T41" fmla="*/ 260 h 303"/>
                  <a:gd name="T42" fmla="*/ 0 w 604"/>
                  <a:gd name="T43" fmla="*/ 285 h 303"/>
                  <a:gd name="T44" fmla="*/ 597 w 604"/>
                  <a:gd name="T45" fmla="*/ 303 h 303"/>
                  <a:gd name="T46" fmla="*/ 600 w 604"/>
                  <a:gd name="T47" fmla="*/ 288 h 303"/>
                  <a:gd name="T48" fmla="*/ 593 w 604"/>
                  <a:gd name="T49" fmla="*/ 270 h 303"/>
                  <a:gd name="T50" fmla="*/ 579 w 604"/>
                  <a:gd name="T51" fmla="*/ 255 h 303"/>
                  <a:gd name="T52" fmla="*/ 565 w 604"/>
                  <a:gd name="T53" fmla="*/ 265 h 303"/>
                  <a:gd name="T54" fmla="*/ 551 w 604"/>
                  <a:gd name="T55" fmla="*/ 259 h 303"/>
                  <a:gd name="T56" fmla="*/ 540 w 604"/>
                  <a:gd name="T57" fmla="*/ 244 h 303"/>
                  <a:gd name="T58" fmla="*/ 522 w 604"/>
                  <a:gd name="T59" fmla="*/ 226 h 303"/>
                  <a:gd name="T60" fmla="*/ 546 w 604"/>
                  <a:gd name="T61" fmla="*/ 235 h 303"/>
                  <a:gd name="T62" fmla="*/ 568 w 604"/>
                  <a:gd name="T63" fmla="*/ 246 h 303"/>
                  <a:gd name="T64" fmla="*/ 558 w 604"/>
                  <a:gd name="T65" fmla="*/ 228 h 303"/>
                  <a:gd name="T66" fmla="*/ 553 w 604"/>
                  <a:gd name="T67" fmla="*/ 207 h 303"/>
                  <a:gd name="T68" fmla="*/ 571 w 604"/>
                  <a:gd name="T69" fmla="*/ 212 h 303"/>
                  <a:gd name="T70" fmla="*/ 563 w 604"/>
                  <a:gd name="T71" fmla="*/ 192 h 303"/>
                  <a:gd name="T72" fmla="*/ 538 w 604"/>
                  <a:gd name="T73" fmla="*/ 173 h 303"/>
                  <a:gd name="T74" fmla="*/ 520 w 604"/>
                  <a:gd name="T75" fmla="*/ 143 h 303"/>
                  <a:gd name="T76" fmla="*/ 547 w 604"/>
                  <a:gd name="T77" fmla="*/ 175 h 303"/>
                  <a:gd name="T78" fmla="*/ 566 w 604"/>
                  <a:gd name="T79" fmla="*/ 180 h 303"/>
                  <a:gd name="T80" fmla="*/ 565 w 604"/>
                  <a:gd name="T81" fmla="*/ 151 h 303"/>
                  <a:gd name="T82" fmla="*/ 543 w 604"/>
                  <a:gd name="T83" fmla="*/ 133 h 303"/>
                  <a:gd name="T84" fmla="*/ 520 w 604"/>
                  <a:gd name="T85" fmla="*/ 126 h 303"/>
                  <a:gd name="T86" fmla="*/ 506 w 604"/>
                  <a:gd name="T87" fmla="*/ 110 h 303"/>
                  <a:gd name="T88" fmla="*/ 487 w 604"/>
                  <a:gd name="T89" fmla="*/ 99 h 303"/>
                  <a:gd name="T90" fmla="*/ 497 w 604"/>
                  <a:gd name="T91" fmla="*/ 85 h 303"/>
                  <a:gd name="T92" fmla="*/ 509 w 604"/>
                  <a:gd name="T93" fmla="*/ 72 h 303"/>
                  <a:gd name="T94" fmla="*/ 495 w 604"/>
                  <a:gd name="T95" fmla="*/ 44 h 303"/>
                  <a:gd name="T96" fmla="*/ 475 w 604"/>
                  <a:gd name="T97" fmla="*/ 38 h 303"/>
                  <a:gd name="T98" fmla="*/ 472 w 604"/>
                  <a:gd name="T99" fmla="*/ 28 h 303"/>
                  <a:gd name="T100" fmla="*/ 474 w 604"/>
                  <a:gd name="T101" fmla="*/ 18 h 303"/>
                  <a:gd name="T102" fmla="*/ 445 w 604"/>
                  <a:gd name="T103" fmla="*/ 3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4" h="303">
                    <a:moveTo>
                      <a:pt x="445" y="31"/>
                    </a:moveTo>
                    <a:lnTo>
                      <a:pt x="407" y="0"/>
                    </a:lnTo>
                    <a:lnTo>
                      <a:pt x="407" y="8"/>
                    </a:lnTo>
                    <a:lnTo>
                      <a:pt x="403" y="15"/>
                    </a:lnTo>
                    <a:lnTo>
                      <a:pt x="397" y="21"/>
                    </a:lnTo>
                    <a:lnTo>
                      <a:pt x="397" y="31"/>
                    </a:lnTo>
                    <a:lnTo>
                      <a:pt x="391" y="43"/>
                    </a:lnTo>
                    <a:lnTo>
                      <a:pt x="382" y="53"/>
                    </a:lnTo>
                    <a:lnTo>
                      <a:pt x="371" y="53"/>
                    </a:lnTo>
                    <a:lnTo>
                      <a:pt x="368" y="61"/>
                    </a:lnTo>
                    <a:lnTo>
                      <a:pt x="363" y="69"/>
                    </a:lnTo>
                    <a:lnTo>
                      <a:pt x="354" y="61"/>
                    </a:lnTo>
                    <a:lnTo>
                      <a:pt x="351" y="64"/>
                    </a:lnTo>
                    <a:lnTo>
                      <a:pt x="345" y="76"/>
                    </a:lnTo>
                    <a:lnTo>
                      <a:pt x="340" y="88"/>
                    </a:lnTo>
                    <a:lnTo>
                      <a:pt x="335" y="99"/>
                    </a:lnTo>
                    <a:lnTo>
                      <a:pt x="329" y="103"/>
                    </a:lnTo>
                    <a:lnTo>
                      <a:pt x="315" y="103"/>
                    </a:lnTo>
                    <a:lnTo>
                      <a:pt x="312" y="94"/>
                    </a:lnTo>
                    <a:lnTo>
                      <a:pt x="306" y="89"/>
                    </a:lnTo>
                    <a:lnTo>
                      <a:pt x="297" y="92"/>
                    </a:lnTo>
                    <a:lnTo>
                      <a:pt x="297" y="99"/>
                    </a:lnTo>
                    <a:lnTo>
                      <a:pt x="295" y="108"/>
                    </a:lnTo>
                    <a:lnTo>
                      <a:pt x="295" y="113"/>
                    </a:lnTo>
                    <a:lnTo>
                      <a:pt x="292" y="118"/>
                    </a:lnTo>
                    <a:lnTo>
                      <a:pt x="282" y="125"/>
                    </a:lnTo>
                    <a:lnTo>
                      <a:pt x="278" y="133"/>
                    </a:lnTo>
                    <a:lnTo>
                      <a:pt x="274" y="146"/>
                    </a:lnTo>
                    <a:lnTo>
                      <a:pt x="266" y="156"/>
                    </a:lnTo>
                    <a:lnTo>
                      <a:pt x="257" y="164"/>
                    </a:lnTo>
                    <a:lnTo>
                      <a:pt x="250" y="173"/>
                    </a:lnTo>
                    <a:lnTo>
                      <a:pt x="250" y="179"/>
                    </a:lnTo>
                    <a:lnTo>
                      <a:pt x="255" y="184"/>
                    </a:lnTo>
                    <a:lnTo>
                      <a:pt x="255" y="188"/>
                    </a:lnTo>
                    <a:lnTo>
                      <a:pt x="250" y="192"/>
                    </a:lnTo>
                    <a:lnTo>
                      <a:pt x="245" y="200"/>
                    </a:lnTo>
                    <a:lnTo>
                      <a:pt x="239" y="203"/>
                    </a:lnTo>
                    <a:lnTo>
                      <a:pt x="233" y="203"/>
                    </a:lnTo>
                    <a:lnTo>
                      <a:pt x="227" y="200"/>
                    </a:lnTo>
                    <a:lnTo>
                      <a:pt x="220" y="203"/>
                    </a:lnTo>
                    <a:lnTo>
                      <a:pt x="215" y="207"/>
                    </a:lnTo>
                    <a:lnTo>
                      <a:pt x="208" y="207"/>
                    </a:lnTo>
                    <a:lnTo>
                      <a:pt x="203" y="211"/>
                    </a:lnTo>
                    <a:lnTo>
                      <a:pt x="203" y="215"/>
                    </a:lnTo>
                    <a:lnTo>
                      <a:pt x="196" y="221"/>
                    </a:lnTo>
                    <a:lnTo>
                      <a:pt x="188" y="224"/>
                    </a:lnTo>
                    <a:lnTo>
                      <a:pt x="178" y="224"/>
                    </a:lnTo>
                    <a:lnTo>
                      <a:pt x="171" y="219"/>
                    </a:lnTo>
                    <a:lnTo>
                      <a:pt x="164" y="215"/>
                    </a:lnTo>
                    <a:lnTo>
                      <a:pt x="157" y="219"/>
                    </a:lnTo>
                    <a:lnTo>
                      <a:pt x="155" y="224"/>
                    </a:lnTo>
                    <a:lnTo>
                      <a:pt x="148" y="228"/>
                    </a:lnTo>
                    <a:lnTo>
                      <a:pt x="136" y="228"/>
                    </a:lnTo>
                    <a:lnTo>
                      <a:pt x="128" y="219"/>
                    </a:lnTo>
                    <a:lnTo>
                      <a:pt x="117" y="207"/>
                    </a:lnTo>
                    <a:lnTo>
                      <a:pt x="114" y="198"/>
                    </a:lnTo>
                    <a:lnTo>
                      <a:pt x="96" y="215"/>
                    </a:lnTo>
                    <a:lnTo>
                      <a:pt x="81" y="224"/>
                    </a:lnTo>
                    <a:lnTo>
                      <a:pt x="72" y="229"/>
                    </a:lnTo>
                    <a:lnTo>
                      <a:pt x="58" y="237"/>
                    </a:lnTo>
                    <a:lnTo>
                      <a:pt x="56" y="245"/>
                    </a:lnTo>
                    <a:lnTo>
                      <a:pt x="46" y="251"/>
                    </a:lnTo>
                    <a:lnTo>
                      <a:pt x="44" y="260"/>
                    </a:lnTo>
                    <a:lnTo>
                      <a:pt x="34" y="260"/>
                    </a:lnTo>
                    <a:lnTo>
                      <a:pt x="27" y="270"/>
                    </a:lnTo>
                    <a:lnTo>
                      <a:pt x="0" y="285"/>
                    </a:lnTo>
                    <a:lnTo>
                      <a:pt x="588" y="292"/>
                    </a:lnTo>
                    <a:lnTo>
                      <a:pt x="597" y="297"/>
                    </a:lnTo>
                    <a:lnTo>
                      <a:pt x="597" y="303"/>
                    </a:lnTo>
                    <a:lnTo>
                      <a:pt x="602" y="303"/>
                    </a:lnTo>
                    <a:lnTo>
                      <a:pt x="604" y="297"/>
                    </a:lnTo>
                    <a:lnTo>
                      <a:pt x="600" y="288"/>
                    </a:lnTo>
                    <a:lnTo>
                      <a:pt x="595" y="288"/>
                    </a:lnTo>
                    <a:lnTo>
                      <a:pt x="593" y="282"/>
                    </a:lnTo>
                    <a:lnTo>
                      <a:pt x="593" y="270"/>
                    </a:lnTo>
                    <a:lnTo>
                      <a:pt x="592" y="261"/>
                    </a:lnTo>
                    <a:lnTo>
                      <a:pt x="588" y="254"/>
                    </a:lnTo>
                    <a:lnTo>
                      <a:pt x="579" y="255"/>
                    </a:lnTo>
                    <a:lnTo>
                      <a:pt x="570" y="256"/>
                    </a:lnTo>
                    <a:lnTo>
                      <a:pt x="568" y="259"/>
                    </a:lnTo>
                    <a:lnTo>
                      <a:pt x="565" y="265"/>
                    </a:lnTo>
                    <a:lnTo>
                      <a:pt x="560" y="260"/>
                    </a:lnTo>
                    <a:lnTo>
                      <a:pt x="555" y="258"/>
                    </a:lnTo>
                    <a:lnTo>
                      <a:pt x="551" y="259"/>
                    </a:lnTo>
                    <a:lnTo>
                      <a:pt x="549" y="252"/>
                    </a:lnTo>
                    <a:lnTo>
                      <a:pt x="545" y="246"/>
                    </a:lnTo>
                    <a:lnTo>
                      <a:pt x="540" y="244"/>
                    </a:lnTo>
                    <a:lnTo>
                      <a:pt x="537" y="237"/>
                    </a:lnTo>
                    <a:lnTo>
                      <a:pt x="532" y="230"/>
                    </a:lnTo>
                    <a:lnTo>
                      <a:pt x="522" y="226"/>
                    </a:lnTo>
                    <a:lnTo>
                      <a:pt x="523" y="221"/>
                    </a:lnTo>
                    <a:lnTo>
                      <a:pt x="537" y="223"/>
                    </a:lnTo>
                    <a:lnTo>
                      <a:pt x="546" y="235"/>
                    </a:lnTo>
                    <a:lnTo>
                      <a:pt x="552" y="244"/>
                    </a:lnTo>
                    <a:lnTo>
                      <a:pt x="559" y="247"/>
                    </a:lnTo>
                    <a:lnTo>
                      <a:pt x="568" y="246"/>
                    </a:lnTo>
                    <a:lnTo>
                      <a:pt x="569" y="238"/>
                    </a:lnTo>
                    <a:lnTo>
                      <a:pt x="564" y="233"/>
                    </a:lnTo>
                    <a:lnTo>
                      <a:pt x="558" y="228"/>
                    </a:lnTo>
                    <a:lnTo>
                      <a:pt x="558" y="219"/>
                    </a:lnTo>
                    <a:lnTo>
                      <a:pt x="556" y="213"/>
                    </a:lnTo>
                    <a:lnTo>
                      <a:pt x="553" y="207"/>
                    </a:lnTo>
                    <a:lnTo>
                      <a:pt x="560" y="204"/>
                    </a:lnTo>
                    <a:lnTo>
                      <a:pt x="565" y="208"/>
                    </a:lnTo>
                    <a:lnTo>
                      <a:pt x="571" y="212"/>
                    </a:lnTo>
                    <a:lnTo>
                      <a:pt x="572" y="203"/>
                    </a:lnTo>
                    <a:lnTo>
                      <a:pt x="565" y="198"/>
                    </a:lnTo>
                    <a:lnTo>
                      <a:pt x="563" y="192"/>
                    </a:lnTo>
                    <a:lnTo>
                      <a:pt x="555" y="189"/>
                    </a:lnTo>
                    <a:lnTo>
                      <a:pt x="544" y="185"/>
                    </a:lnTo>
                    <a:lnTo>
                      <a:pt x="538" y="173"/>
                    </a:lnTo>
                    <a:lnTo>
                      <a:pt x="523" y="156"/>
                    </a:lnTo>
                    <a:lnTo>
                      <a:pt x="516" y="142"/>
                    </a:lnTo>
                    <a:lnTo>
                      <a:pt x="520" y="143"/>
                    </a:lnTo>
                    <a:lnTo>
                      <a:pt x="525" y="151"/>
                    </a:lnTo>
                    <a:lnTo>
                      <a:pt x="537" y="164"/>
                    </a:lnTo>
                    <a:lnTo>
                      <a:pt x="547" y="175"/>
                    </a:lnTo>
                    <a:lnTo>
                      <a:pt x="549" y="180"/>
                    </a:lnTo>
                    <a:lnTo>
                      <a:pt x="558" y="183"/>
                    </a:lnTo>
                    <a:lnTo>
                      <a:pt x="566" y="180"/>
                    </a:lnTo>
                    <a:lnTo>
                      <a:pt x="568" y="170"/>
                    </a:lnTo>
                    <a:lnTo>
                      <a:pt x="571" y="160"/>
                    </a:lnTo>
                    <a:lnTo>
                      <a:pt x="565" y="151"/>
                    </a:lnTo>
                    <a:lnTo>
                      <a:pt x="551" y="146"/>
                    </a:lnTo>
                    <a:lnTo>
                      <a:pt x="547" y="141"/>
                    </a:lnTo>
                    <a:lnTo>
                      <a:pt x="543" y="133"/>
                    </a:lnTo>
                    <a:lnTo>
                      <a:pt x="537" y="133"/>
                    </a:lnTo>
                    <a:lnTo>
                      <a:pt x="529" y="133"/>
                    </a:lnTo>
                    <a:lnTo>
                      <a:pt x="520" y="126"/>
                    </a:lnTo>
                    <a:lnTo>
                      <a:pt x="513" y="122"/>
                    </a:lnTo>
                    <a:lnTo>
                      <a:pt x="511" y="113"/>
                    </a:lnTo>
                    <a:lnTo>
                      <a:pt x="506" y="110"/>
                    </a:lnTo>
                    <a:lnTo>
                      <a:pt x="495" y="112"/>
                    </a:lnTo>
                    <a:lnTo>
                      <a:pt x="490" y="110"/>
                    </a:lnTo>
                    <a:lnTo>
                      <a:pt x="487" y="99"/>
                    </a:lnTo>
                    <a:lnTo>
                      <a:pt x="488" y="95"/>
                    </a:lnTo>
                    <a:lnTo>
                      <a:pt x="494" y="88"/>
                    </a:lnTo>
                    <a:lnTo>
                      <a:pt x="497" y="85"/>
                    </a:lnTo>
                    <a:lnTo>
                      <a:pt x="502" y="82"/>
                    </a:lnTo>
                    <a:lnTo>
                      <a:pt x="505" y="74"/>
                    </a:lnTo>
                    <a:lnTo>
                      <a:pt x="509" y="72"/>
                    </a:lnTo>
                    <a:lnTo>
                      <a:pt x="531" y="58"/>
                    </a:lnTo>
                    <a:lnTo>
                      <a:pt x="511" y="31"/>
                    </a:lnTo>
                    <a:lnTo>
                      <a:pt x="495" y="44"/>
                    </a:lnTo>
                    <a:lnTo>
                      <a:pt x="489" y="42"/>
                    </a:lnTo>
                    <a:lnTo>
                      <a:pt x="481" y="40"/>
                    </a:lnTo>
                    <a:lnTo>
                      <a:pt x="475" y="38"/>
                    </a:lnTo>
                    <a:lnTo>
                      <a:pt x="472" y="36"/>
                    </a:lnTo>
                    <a:lnTo>
                      <a:pt x="471" y="31"/>
                    </a:lnTo>
                    <a:lnTo>
                      <a:pt x="472" y="28"/>
                    </a:lnTo>
                    <a:lnTo>
                      <a:pt x="475" y="25"/>
                    </a:lnTo>
                    <a:lnTo>
                      <a:pt x="475" y="22"/>
                    </a:lnTo>
                    <a:lnTo>
                      <a:pt x="474" y="18"/>
                    </a:lnTo>
                    <a:lnTo>
                      <a:pt x="460" y="13"/>
                    </a:lnTo>
                    <a:lnTo>
                      <a:pt x="455" y="9"/>
                    </a:lnTo>
                    <a:lnTo>
                      <a:pt x="445" y="31"/>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5" name="Freeform 57">
                <a:extLst>
                  <a:ext uri="{FF2B5EF4-FFF2-40B4-BE49-F238E27FC236}">
                    <a16:creationId xmlns:a16="http://schemas.microsoft.com/office/drawing/2014/main" id="{0E4F7915-F92E-455D-A8FE-8425C22E8B61}"/>
                  </a:ext>
                </a:extLst>
              </p:cNvPr>
              <p:cNvSpPr>
                <a:spLocks/>
              </p:cNvSpPr>
              <p:nvPr/>
            </p:nvSpPr>
            <p:spPr bwMode="auto">
              <a:xfrm>
                <a:off x="8780463" y="3838575"/>
                <a:ext cx="88900" cy="139700"/>
              </a:xfrm>
              <a:custGeom>
                <a:avLst/>
                <a:gdLst>
                  <a:gd name="T0" fmla="*/ 7 w 56"/>
                  <a:gd name="T1" fmla="*/ 86 h 88"/>
                  <a:gd name="T2" fmla="*/ 4 w 56"/>
                  <a:gd name="T3" fmla="*/ 88 h 88"/>
                  <a:gd name="T4" fmla="*/ 3 w 56"/>
                  <a:gd name="T5" fmla="*/ 86 h 88"/>
                  <a:gd name="T6" fmla="*/ 3 w 56"/>
                  <a:gd name="T7" fmla="*/ 82 h 88"/>
                  <a:gd name="T8" fmla="*/ 0 w 56"/>
                  <a:gd name="T9" fmla="*/ 77 h 88"/>
                  <a:gd name="T10" fmla="*/ 0 w 56"/>
                  <a:gd name="T11" fmla="*/ 71 h 88"/>
                  <a:gd name="T12" fmla="*/ 0 w 56"/>
                  <a:gd name="T13" fmla="*/ 66 h 88"/>
                  <a:gd name="T14" fmla="*/ 2 w 56"/>
                  <a:gd name="T15" fmla="*/ 61 h 88"/>
                  <a:gd name="T16" fmla="*/ 5 w 56"/>
                  <a:gd name="T17" fmla="*/ 56 h 88"/>
                  <a:gd name="T18" fmla="*/ 8 w 56"/>
                  <a:gd name="T19" fmla="*/ 52 h 88"/>
                  <a:gd name="T20" fmla="*/ 11 w 56"/>
                  <a:gd name="T21" fmla="*/ 47 h 88"/>
                  <a:gd name="T22" fmla="*/ 10 w 56"/>
                  <a:gd name="T23" fmla="*/ 43 h 88"/>
                  <a:gd name="T24" fmla="*/ 9 w 56"/>
                  <a:gd name="T25" fmla="*/ 38 h 88"/>
                  <a:gd name="T26" fmla="*/ 11 w 56"/>
                  <a:gd name="T27" fmla="*/ 34 h 88"/>
                  <a:gd name="T28" fmla="*/ 18 w 56"/>
                  <a:gd name="T29" fmla="*/ 29 h 88"/>
                  <a:gd name="T30" fmla="*/ 19 w 56"/>
                  <a:gd name="T31" fmla="*/ 24 h 88"/>
                  <a:gd name="T32" fmla="*/ 24 w 56"/>
                  <a:gd name="T33" fmla="*/ 20 h 88"/>
                  <a:gd name="T34" fmla="*/ 27 w 56"/>
                  <a:gd name="T35" fmla="*/ 17 h 88"/>
                  <a:gd name="T36" fmla="*/ 28 w 56"/>
                  <a:gd name="T37" fmla="*/ 10 h 88"/>
                  <a:gd name="T38" fmla="*/ 28 w 56"/>
                  <a:gd name="T39" fmla="*/ 3 h 88"/>
                  <a:gd name="T40" fmla="*/ 39 w 56"/>
                  <a:gd name="T41" fmla="*/ 1 h 88"/>
                  <a:gd name="T42" fmla="*/ 46 w 56"/>
                  <a:gd name="T43" fmla="*/ 0 h 88"/>
                  <a:gd name="T44" fmla="*/ 48 w 56"/>
                  <a:gd name="T45" fmla="*/ 3 h 88"/>
                  <a:gd name="T46" fmla="*/ 48 w 56"/>
                  <a:gd name="T47" fmla="*/ 6 h 88"/>
                  <a:gd name="T48" fmla="*/ 51 w 56"/>
                  <a:gd name="T49" fmla="*/ 6 h 88"/>
                  <a:gd name="T50" fmla="*/ 54 w 56"/>
                  <a:gd name="T51" fmla="*/ 4 h 88"/>
                  <a:gd name="T52" fmla="*/ 56 w 56"/>
                  <a:gd name="T53" fmla="*/ 6 h 88"/>
                  <a:gd name="T54" fmla="*/ 54 w 56"/>
                  <a:gd name="T55" fmla="*/ 9 h 88"/>
                  <a:gd name="T56" fmla="*/ 53 w 56"/>
                  <a:gd name="T57" fmla="*/ 11 h 88"/>
                  <a:gd name="T58" fmla="*/ 49 w 56"/>
                  <a:gd name="T59" fmla="*/ 12 h 88"/>
                  <a:gd name="T60" fmla="*/ 46 w 56"/>
                  <a:gd name="T61" fmla="*/ 16 h 88"/>
                  <a:gd name="T62" fmla="*/ 39 w 56"/>
                  <a:gd name="T63" fmla="*/ 23 h 88"/>
                  <a:gd name="T64" fmla="*/ 33 w 56"/>
                  <a:gd name="T65" fmla="*/ 31 h 88"/>
                  <a:gd name="T66" fmla="*/ 29 w 56"/>
                  <a:gd name="T67" fmla="*/ 36 h 88"/>
                  <a:gd name="T68" fmla="*/ 25 w 56"/>
                  <a:gd name="T69" fmla="*/ 42 h 88"/>
                  <a:gd name="T70" fmla="*/ 24 w 56"/>
                  <a:gd name="T71" fmla="*/ 47 h 88"/>
                  <a:gd name="T72" fmla="*/ 21 w 56"/>
                  <a:gd name="T73" fmla="*/ 52 h 88"/>
                  <a:gd name="T74" fmla="*/ 16 w 56"/>
                  <a:gd name="T75" fmla="*/ 55 h 88"/>
                  <a:gd name="T76" fmla="*/ 13 w 56"/>
                  <a:gd name="T77" fmla="*/ 61 h 88"/>
                  <a:gd name="T78" fmla="*/ 10 w 56"/>
                  <a:gd name="T79" fmla="*/ 66 h 88"/>
                  <a:gd name="T80" fmla="*/ 8 w 56"/>
                  <a:gd name="T81" fmla="*/ 72 h 88"/>
                  <a:gd name="T82" fmla="*/ 8 w 56"/>
                  <a:gd name="T83" fmla="*/ 76 h 88"/>
                  <a:gd name="T84" fmla="*/ 9 w 56"/>
                  <a:gd name="T85" fmla="*/ 79 h 88"/>
                  <a:gd name="T86" fmla="*/ 9 w 56"/>
                  <a:gd name="T87" fmla="*/ 83 h 88"/>
                  <a:gd name="T88" fmla="*/ 7 w 56"/>
                  <a:gd name="T89" fmla="*/ 8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 h="88">
                    <a:moveTo>
                      <a:pt x="7" y="86"/>
                    </a:moveTo>
                    <a:lnTo>
                      <a:pt x="4" y="88"/>
                    </a:lnTo>
                    <a:lnTo>
                      <a:pt x="3" y="86"/>
                    </a:lnTo>
                    <a:lnTo>
                      <a:pt x="3" y="82"/>
                    </a:lnTo>
                    <a:lnTo>
                      <a:pt x="0" y="77"/>
                    </a:lnTo>
                    <a:lnTo>
                      <a:pt x="0" y="71"/>
                    </a:lnTo>
                    <a:lnTo>
                      <a:pt x="0" y="66"/>
                    </a:lnTo>
                    <a:lnTo>
                      <a:pt x="2" y="61"/>
                    </a:lnTo>
                    <a:lnTo>
                      <a:pt x="5" y="56"/>
                    </a:lnTo>
                    <a:lnTo>
                      <a:pt x="8" y="52"/>
                    </a:lnTo>
                    <a:lnTo>
                      <a:pt x="11" y="47"/>
                    </a:lnTo>
                    <a:lnTo>
                      <a:pt x="10" y="43"/>
                    </a:lnTo>
                    <a:lnTo>
                      <a:pt x="9" y="38"/>
                    </a:lnTo>
                    <a:lnTo>
                      <a:pt x="11" y="34"/>
                    </a:lnTo>
                    <a:lnTo>
                      <a:pt x="18" y="29"/>
                    </a:lnTo>
                    <a:lnTo>
                      <a:pt x="19" y="24"/>
                    </a:lnTo>
                    <a:lnTo>
                      <a:pt x="24" y="20"/>
                    </a:lnTo>
                    <a:lnTo>
                      <a:pt x="27" y="17"/>
                    </a:lnTo>
                    <a:lnTo>
                      <a:pt x="28" y="10"/>
                    </a:lnTo>
                    <a:lnTo>
                      <a:pt x="28" y="3"/>
                    </a:lnTo>
                    <a:lnTo>
                      <a:pt x="39" y="1"/>
                    </a:lnTo>
                    <a:lnTo>
                      <a:pt x="46" y="0"/>
                    </a:lnTo>
                    <a:lnTo>
                      <a:pt x="48" y="3"/>
                    </a:lnTo>
                    <a:lnTo>
                      <a:pt x="48" y="6"/>
                    </a:lnTo>
                    <a:lnTo>
                      <a:pt x="51" y="6"/>
                    </a:lnTo>
                    <a:lnTo>
                      <a:pt x="54" y="4"/>
                    </a:lnTo>
                    <a:lnTo>
                      <a:pt x="56" y="6"/>
                    </a:lnTo>
                    <a:lnTo>
                      <a:pt x="54" y="9"/>
                    </a:lnTo>
                    <a:lnTo>
                      <a:pt x="53" y="11"/>
                    </a:lnTo>
                    <a:lnTo>
                      <a:pt x="49" y="12"/>
                    </a:lnTo>
                    <a:lnTo>
                      <a:pt x="46" y="16"/>
                    </a:lnTo>
                    <a:lnTo>
                      <a:pt x="39" y="23"/>
                    </a:lnTo>
                    <a:lnTo>
                      <a:pt x="33" y="31"/>
                    </a:lnTo>
                    <a:lnTo>
                      <a:pt x="29" y="36"/>
                    </a:lnTo>
                    <a:lnTo>
                      <a:pt x="25" y="42"/>
                    </a:lnTo>
                    <a:lnTo>
                      <a:pt x="24" y="47"/>
                    </a:lnTo>
                    <a:lnTo>
                      <a:pt x="21" y="52"/>
                    </a:lnTo>
                    <a:lnTo>
                      <a:pt x="16" y="55"/>
                    </a:lnTo>
                    <a:lnTo>
                      <a:pt x="13" y="61"/>
                    </a:lnTo>
                    <a:lnTo>
                      <a:pt x="10" y="66"/>
                    </a:lnTo>
                    <a:lnTo>
                      <a:pt x="8" y="72"/>
                    </a:lnTo>
                    <a:lnTo>
                      <a:pt x="8" y="76"/>
                    </a:lnTo>
                    <a:lnTo>
                      <a:pt x="9" y="79"/>
                    </a:lnTo>
                    <a:lnTo>
                      <a:pt x="9" y="83"/>
                    </a:lnTo>
                    <a:lnTo>
                      <a:pt x="7" y="86"/>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6" name="Freeform 58">
                <a:extLst>
                  <a:ext uri="{FF2B5EF4-FFF2-40B4-BE49-F238E27FC236}">
                    <a16:creationId xmlns:a16="http://schemas.microsoft.com/office/drawing/2014/main" id="{F18EE2D9-234A-4219-B2D1-9286E6B0A76C}"/>
                  </a:ext>
                </a:extLst>
              </p:cNvPr>
              <p:cNvSpPr>
                <a:spLocks/>
              </p:cNvSpPr>
              <p:nvPr/>
            </p:nvSpPr>
            <p:spPr bwMode="auto">
              <a:xfrm>
                <a:off x="7943851" y="3409950"/>
                <a:ext cx="622300" cy="560388"/>
              </a:xfrm>
              <a:custGeom>
                <a:avLst/>
                <a:gdLst>
                  <a:gd name="T0" fmla="*/ 252 w 392"/>
                  <a:gd name="T1" fmla="*/ 96 h 353"/>
                  <a:gd name="T2" fmla="*/ 170 w 392"/>
                  <a:gd name="T3" fmla="*/ 0 h 353"/>
                  <a:gd name="T4" fmla="*/ 159 w 392"/>
                  <a:gd name="T5" fmla="*/ 4 h 353"/>
                  <a:gd name="T6" fmla="*/ 164 w 392"/>
                  <a:gd name="T7" fmla="*/ 31 h 353"/>
                  <a:gd name="T8" fmla="*/ 156 w 392"/>
                  <a:gd name="T9" fmla="*/ 49 h 353"/>
                  <a:gd name="T10" fmla="*/ 151 w 392"/>
                  <a:gd name="T11" fmla="*/ 69 h 353"/>
                  <a:gd name="T12" fmla="*/ 147 w 392"/>
                  <a:gd name="T13" fmla="*/ 90 h 353"/>
                  <a:gd name="T14" fmla="*/ 117 w 392"/>
                  <a:gd name="T15" fmla="*/ 127 h 353"/>
                  <a:gd name="T16" fmla="*/ 94 w 392"/>
                  <a:gd name="T17" fmla="*/ 132 h 353"/>
                  <a:gd name="T18" fmla="*/ 73 w 392"/>
                  <a:gd name="T19" fmla="*/ 152 h 353"/>
                  <a:gd name="T20" fmla="*/ 68 w 392"/>
                  <a:gd name="T21" fmla="*/ 174 h 353"/>
                  <a:gd name="T22" fmla="*/ 58 w 392"/>
                  <a:gd name="T23" fmla="*/ 174 h 353"/>
                  <a:gd name="T24" fmla="*/ 46 w 392"/>
                  <a:gd name="T25" fmla="*/ 168 h 353"/>
                  <a:gd name="T26" fmla="*/ 37 w 392"/>
                  <a:gd name="T27" fmla="*/ 198 h 353"/>
                  <a:gd name="T28" fmla="*/ 37 w 392"/>
                  <a:gd name="T29" fmla="*/ 213 h 353"/>
                  <a:gd name="T30" fmla="*/ 30 w 392"/>
                  <a:gd name="T31" fmla="*/ 228 h 353"/>
                  <a:gd name="T32" fmla="*/ 9 w 392"/>
                  <a:gd name="T33" fmla="*/ 231 h 353"/>
                  <a:gd name="T34" fmla="*/ 0 w 392"/>
                  <a:gd name="T35" fmla="*/ 250 h 353"/>
                  <a:gd name="T36" fmla="*/ 16 w 392"/>
                  <a:gd name="T37" fmla="*/ 272 h 353"/>
                  <a:gd name="T38" fmla="*/ 51 w 392"/>
                  <a:gd name="T39" fmla="*/ 323 h 353"/>
                  <a:gd name="T40" fmla="*/ 73 w 392"/>
                  <a:gd name="T41" fmla="*/ 353 h 353"/>
                  <a:gd name="T42" fmla="*/ 92 w 392"/>
                  <a:gd name="T43" fmla="*/ 349 h 353"/>
                  <a:gd name="T44" fmla="*/ 101 w 392"/>
                  <a:gd name="T45" fmla="*/ 340 h 353"/>
                  <a:gd name="T46" fmla="*/ 115 w 392"/>
                  <a:gd name="T47" fmla="*/ 349 h 353"/>
                  <a:gd name="T48" fmla="*/ 133 w 392"/>
                  <a:gd name="T49" fmla="*/ 346 h 353"/>
                  <a:gd name="T50" fmla="*/ 140 w 392"/>
                  <a:gd name="T51" fmla="*/ 336 h 353"/>
                  <a:gd name="T52" fmla="*/ 152 w 392"/>
                  <a:gd name="T53" fmla="*/ 332 h 353"/>
                  <a:gd name="T54" fmla="*/ 164 w 392"/>
                  <a:gd name="T55" fmla="*/ 325 h 353"/>
                  <a:gd name="T56" fmla="*/ 176 w 392"/>
                  <a:gd name="T57" fmla="*/ 328 h 353"/>
                  <a:gd name="T58" fmla="*/ 187 w 392"/>
                  <a:gd name="T59" fmla="*/ 317 h 353"/>
                  <a:gd name="T60" fmla="*/ 192 w 392"/>
                  <a:gd name="T61" fmla="*/ 309 h 353"/>
                  <a:gd name="T62" fmla="*/ 187 w 392"/>
                  <a:gd name="T63" fmla="*/ 298 h 353"/>
                  <a:gd name="T64" fmla="*/ 203 w 392"/>
                  <a:gd name="T65" fmla="*/ 281 h 353"/>
                  <a:gd name="T66" fmla="*/ 215 w 392"/>
                  <a:gd name="T67" fmla="*/ 258 h 353"/>
                  <a:gd name="T68" fmla="*/ 229 w 392"/>
                  <a:gd name="T69" fmla="*/ 243 h 353"/>
                  <a:gd name="T70" fmla="*/ 232 w 392"/>
                  <a:gd name="T71" fmla="*/ 233 h 353"/>
                  <a:gd name="T72" fmla="*/ 234 w 392"/>
                  <a:gd name="T73" fmla="*/ 217 h 353"/>
                  <a:gd name="T74" fmla="*/ 249 w 392"/>
                  <a:gd name="T75" fmla="*/ 219 h 353"/>
                  <a:gd name="T76" fmla="*/ 266 w 392"/>
                  <a:gd name="T77" fmla="*/ 228 h 353"/>
                  <a:gd name="T78" fmla="*/ 288 w 392"/>
                  <a:gd name="T79" fmla="*/ 189 h 353"/>
                  <a:gd name="T80" fmla="*/ 300 w 392"/>
                  <a:gd name="T81" fmla="*/ 194 h 353"/>
                  <a:gd name="T82" fmla="*/ 308 w 392"/>
                  <a:gd name="T83" fmla="*/ 178 h 353"/>
                  <a:gd name="T84" fmla="*/ 328 w 392"/>
                  <a:gd name="T85" fmla="*/ 168 h 353"/>
                  <a:gd name="T86" fmla="*/ 334 w 392"/>
                  <a:gd name="T87" fmla="*/ 146 h 353"/>
                  <a:gd name="T88" fmla="*/ 344 w 392"/>
                  <a:gd name="T89" fmla="*/ 133 h 353"/>
                  <a:gd name="T90" fmla="*/ 382 w 392"/>
                  <a:gd name="T91" fmla="*/ 156 h 353"/>
                  <a:gd name="T92" fmla="*/ 386 w 392"/>
                  <a:gd name="T93" fmla="*/ 130 h 353"/>
                  <a:gd name="T94" fmla="*/ 382 w 392"/>
                  <a:gd name="T95" fmla="*/ 119 h 353"/>
                  <a:gd name="T96" fmla="*/ 379 w 392"/>
                  <a:gd name="T97" fmla="*/ 115 h 353"/>
                  <a:gd name="T98" fmla="*/ 370 w 392"/>
                  <a:gd name="T99" fmla="*/ 107 h 353"/>
                  <a:gd name="T100" fmla="*/ 359 w 392"/>
                  <a:gd name="T101" fmla="*/ 101 h 353"/>
                  <a:gd name="T102" fmla="*/ 350 w 392"/>
                  <a:gd name="T103" fmla="*/ 106 h 353"/>
                  <a:gd name="T104" fmla="*/ 336 w 392"/>
                  <a:gd name="T105" fmla="*/ 109 h 353"/>
                  <a:gd name="T106" fmla="*/ 333 w 392"/>
                  <a:gd name="T107" fmla="*/ 116 h 353"/>
                  <a:gd name="T108" fmla="*/ 323 w 392"/>
                  <a:gd name="T109" fmla="*/ 116 h 353"/>
                  <a:gd name="T110" fmla="*/ 309 w 392"/>
                  <a:gd name="T111" fmla="*/ 111 h 353"/>
                  <a:gd name="T112" fmla="*/ 305 w 392"/>
                  <a:gd name="T113" fmla="*/ 106 h 353"/>
                  <a:gd name="T114" fmla="*/ 298 w 392"/>
                  <a:gd name="T115" fmla="*/ 122 h 353"/>
                  <a:gd name="T116" fmla="*/ 289 w 392"/>
                  <a:gd name="T117" fmla="*/ 122 h 353"/>
                  <a:gd name="T118" fmla="*/ 279 w 392"/>
                  <a:gd name="T119" fmla="*/ 125 h 353"/>
                  <a:gd name="T120" fmla="*/ 269 w 392"/>
                  <a:gd name="T121" fmla="*/ 13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2" h="353">
                    <a:moveTo>
                      <a:pt x="252" y="149"/>
                    </a:moveTo>
                    <a:lnTo>
                      <a:pt x="252" y="96"/>
                    </a:lnTo>
                    <a:lnTo>
                      <a:pt x="170" y="96"/>
                    </a:lnTo>
                    <a:lnTo>
                      <a:pt x="170" y="0"/>
                    </a:lnTo>
                    <a:lnTo>
                      <a:pt x="164" y="0"/>
                    </a:lnTo>
                    <a:lnTo>
                      <a:pt x="159" y="4"/>
                    </a:lnTo>
                    <a:lnTo>
                      <a:pt x="159" y="24"/>
                    </a:lnTo>
                    <a:lnTo>
                      <a:pt x="164" y="31"/>
                    </a:lnTo>
                    <a:lnTo>
                      <a:pt x="164" y="40"/>
                    </a:lnTo>
                    <a:lnTo>
                      <a:pt x="156" y="49"/>
                    </a:lnTo>
                    <a:lnTo>
                      <a:pt x="151" y="57"/>
                    </a:lnTo>
                    <a:lnTo>
                      <a:pt x="151" y="69"/>
                    </a:lnTo>
                    <a:lnTo>
                      <a:pt x="147" y="79"/>
                    </a:lnTo>
                    <a:lnTo>
                      <a:pt x="147" y="90"/>
                    </a:lnTo>
                    <a:lnTo>
                      <a:pt x="143" y="102"/>
                    </a:lnTo>
                    <a:lnTo>
                      <a:pt x="117" y="127"/>
                    </a:lnTo>
                    <a:lnTo>
                      <a:pt x="107" y="132"/>
                    </a:lnTo>
                    <a:lnTo>
                      <a:pt x="94" y="132"/>
                    </a:lnTo>
                    <a:lnTo>
                      <a:pt x="84" y="143"/>
                    </a:lnTo>
                    <a:lnTo>
                      <a:pt x="73" y="152"/>
                    </a:lnTo>
                    <a:lnTo>
                      <a:pt x="68" y="161"/>
                    </a:lnTo>
                    <a:lnTo>
                      <a:pt x="68" y="174"/>
                    </a:lnTo>
                    <a:lnTo>
                      <a:pt x="63" y="178"/>
                    </a:lnTo>
                    <a:lnTo>
                      <a:pt x="58" y="174"/>
                    </a:lnTo>
                    <a:lnTo>
                      <a:pt x="54" y="169"/>
                    </a:lnTo>
                    <a:lnTo>
                      <a:pt x="46" y="168"/>
                    </a:lnTo>
                    <a:lnTo>
                      <a:pt x="37" y="188"/>
                    </a:lnTo>
                    <a:lnTo>
                      <a:pt x="37" y="198"/>
                    </a:lnTo>
                    <a:lnTo>
                      <a:pt x="40" y="206"/>
                    </a:lnTo>
                    <a:lnTo>
                      <a:pt x="37" y="213"/>
                    </a:lnTo>
                    <a:lnTo>
                      <a:pt x="30" y="213"/>
                    </a:lnTo>
                    <a:lnTo>
                      <a:pt x="30" y="228"/>
                    </a:lnTo>
                    <a:lnTo>
                      <a:pt x="5" y="228"/>
                    </a:lnTo>
                    <a:lnTo>
                      <a:pt x="9" y="231"/>
                    </a:lnTo>
                    <a:lnTo>
                      <a:pt x="9" y="250"/>
                    </a:lnTo>
                    <a:lnTo>
                      <a:pt x="0" y="250"/>
                    </a:lnTo>
                    <a:lnTo>
                      <a:pt x="2" y="258"/>
                    </a:lnTo>
                    <a:lnTo>
                      <a:pt x="16" y="272"/>
                    </a:lnTo>
                    <a:lnTo>
                      <a:pt x="14" y="281"/>
                    </a:lnTo>
                    <a:lnTo>
                      <a:pt x="51" y="323"/>
                    </a:lnTo>
                    <a:lnTo>
                      <a:pt x="54" y="332"/>
                    </a:lnTo>
                    <a:lnTo>
                      <a:pt x="73" y="353"/>
                    </a:lnTo>
                    <a:lnTo>
                      <a:pt x="85" y="353"/>
                    </a:lnTo>
                    <a:lnTo>
                      <a:pt x="92" y="349"/>
                    </a:lnTo>
                    <a:lnTo>
                      <a:pt x="94" y="344"/>
                    </a:lnTo>
                    <a:lnTo>
                      <a:pt x="101" y="340"/>
                    </a:lnTo>
                    <a:lnTo>
                      <a:pt x="108" y="344"/>
                    </a:lnTo>
                    <a:lnTo>
                      <a:pt x="115" y="349"/>
                    </a:lnTo>
                    <a:lnTo>
                      <a:pt x="125" y="349"/>
                    </a:lnTo>
                    <a:lnTo>
                      <a:pt x="133" y="346"/>
                    </a:lnTo>
                    <a:lnTo>
                      <a:pt x="140" y="340"/>
                    </a:lnTo>
                    <a:lnTo>
                      <a:pt x="140" y="336"/>
                    </a:lnTo>
                    <a:lnTo>
                      <a:pt x="145" y="332"/>
                    </a:lnTo>
                    <a:lnTo>
                      <a:pt x="152" y="332"/>
                    </a:lnTo>
                    <a:lnTo>
                      <a:pt x="157" y="328"/>
                    </a:lnTo>
                    <a:lnTo>
                      <a:pt x="164" y="325"/>
                    </a:lnTo>
                    <a:lnTo>
                      <a:pt x="170" y="328"/>
                    </a:lnTo>
                    <a:lnTo>
                      <a:pt x="176" y="328"/>
                    </a:lnTo>
                    <a:lnTo>
                      <a:pt x="182" y="325"/>
                    </a:lnTo>
                    <a:lnTo>
                      <a:pt x="187" y="317"/>
                    </a:lnTo>
                    <a:lnTo>
                      <a:pt x="192" y="313"/>
                    </a:lnTo>
                    <a:lnTo>
                      <a:pt x="192" y="309"/>
                    </a:lnTo>
                    <a:lnTo>
                      <a:pt x="187" y="304"/>
                    </a:lnTo>
                    <a:lnTo>
                      <a:pt x="187" y="298"/>
                    </a:lnTo>
                    <a:lnTo>
                      <a:pt x="194" y="289"/>
                    </a:lnTo>
                    <a:lnTo>
                      <a:pt x="203" y="281"/>
                    </a:lnTo>
                    <a:lnTo>
                      <a:pt x="211" y="271"/>
                    </a:lnTo>
                    <a:lnTo>
                      <a:pt x="215" y="258"/>
                    </a:lnTo>
                    <a:lnTo>
                      <a:pt x="219" y="250"/>
                    </a:lnTo>
                    <a:lnTo>
                      <a:pt x="229" y="243"/>
                    </a:lnTo>
                    <a:lnTo>
                      <a:pt x="232" y="238"/>
                    </a:lnTo>
                    <a:lnTo>
                      <a:pt x="232" y="233"/>
                    </a:lnTo>
                    <a:lnTo>
                      <a:pt x="234" y="224"/>
                    </a:lnTo>
                    <a:lnTo>
                      <a:pt x="234" y="217"/>
                    </a:lnTo>
                    <a:lnTo>
                      <a:pt x="243" y="214"/>
                    </a:lnTo>
                    <a:lnTo>
                      <a:pt x="249" y="219"/>
                    </a:lnTo>
                    <a:lnTo>
                      <a:pt x="252" y="228"/>
                    </a:lnTo>
                    <a:lnTo>
                      <a:pt x="266" y="228"/>
                    </a:lnTo>
                    <a:lnTo>
                      <a:pt x="272" y="224"/>
                    </a:lnTo>
                    <a:lnTo>
                      <a:pt x="288" y="189"/>
                    </a:lnTo>
                    <a:lnTo>
                      <a:pt x="291" y="186"/>
                    </a:lnTo>
                    <a:lnTo>
                      <a:pt x="300" y="194"/>
                    </a:lnTo>
                    <a:lnTo>
                      <a:pt x="305" y="186"/>
                    </a:lnTo>
                    <a:lnTo>
                      <a:pt x="308" y="178"/>
                    </a:lnTo>
                    <a:lnTo>
                      <a:pt x="319" y="178"/>
                    </a:lnTo>
                    <a:lnTo>
                      <a:pt x="328" y="168"/>
                    </a:lnTo>
                    <a:lnTo>
                      <a:pt x="334" y="156"/>
                    </a:lnTo>
                    <a:lnTo>
                      <a:pt x="334" y="146"/>
                    </a:lnTo>
                    <a:lnTo>
                      <a:pt x="340" y="140"/>
                    </a:lnTo>
                    <a:lnTo>
                      <a:pt x="344" y="133"/>
                    </a:lnTo>
                    <a:lnTo>
                      <a:pt x="344" y="125"/>
                    </a:lnTo>
                    <a:lnTo>
                      <a:pt x="382" y="156"/>
                    </a:lnTo>
                    <a:lnTo>
                      <a:pt x="392" y="134"/>
                    </a:lnTo>
                    <a:lnTo>
                      <a:pt x="386" y="130"/>
                    </a:lnTo>
                    <a:lnTo>
                      <a:pt x="384" y="124"/>
                    </a:lnTo>
                    <a:lnTo>
                      <a:pt x="382" y="119"/>
                    </a:lnTo>
                    <a:lnTo>
                      <a:pt x="381" y="116"/>
                    </a:lnTo>
                    <a:lnTo>
                      <a:pt x="379" y="115"/>
                    </a:lnTo>
                    <a:lnTo>
                      <a:pt x="373" y="111"/>
                    </a:lnTo>
                    <a:lnTo>
                      <a:pt x="370" y="107"/>
                    </a:lnTo>
                    <a:lnTo>
                      <a:pt x="365" y="101"/>
                    </a:lnTo>
                    <a:lnTo>
                      <a:pt x="359" y="101"/>
                    </a:lnTo>
                    <a:lnTo>
                      <a:pt x="354" y="102"/>
                    </a:lnTo>
                    <a:lnTo>
                      <a:pt x="350" y="106"/>
                    </a:lnTo>
                    <a:lnTo>
                      <a:pt x="336" y="106"/>
                    </a:lnTo>
                    <a:lnTo>
                      <a:pt x="336" y="109"/>
                    </a:lnTo>
                    <a:lnTo>
                      <a:pt x="337" y="114"/>
                    </a:lnTo>
                    <a:lnTo>
                      <a:pt x="333" y="116"/>
                    </a:lnTo>
                    <a:lnTo>
                      <a:pt x="327" y="117"/>
                    </a:lnTo>
                    <a:lnTo>
                      <a:pt x="323" y="116"/>
                    </a:lnTo>
                    <a:lnTo>
                      <a:pt x="319" y="111"/>
                    </a:lnTo>
                    <a:lnTo>
                      <a:pt x="309" y="111"/>
                    </a:lnTo>
                    <a:lnTo>
                      <a:pt x="307" y="106"/>
                    </a:lnTo>
                    <a:lnTo>
                      <a:pt x="305" y="106"/>
                    </a:lnTo>
                    <a:lnTo>
                      <a:pt x="299" y="117"/>
                    </a:lnTo>
                    <a:lnTo>
                      <a:pt x="298" y="122"/>
                    </a:lnTo>
                    <a:lnTo>
                      <a:pt x="294" y="124"/>
                    </a:lnTo>
                    <a:lnTo>
                      <a:pt x="289" y="122"/>
                    </a:lnTo>
                    <a:lnTo>
                      <a:pt x="283" y="122"/>
                    </a:lnTo>
                    <a:lnTo>
                      <a:pt x="279" y="125"/>
                    </a:lnTo>
                    <a:lnTo>
                      <a:pt x="277" y="131"/>
                    </a:lnTo>
                    <a:lnTo>
                      <a:pt x="269" y="138"/>
                    </a:lnTo>
                    <a:lnTo>
                      <a:pt x="252" y="14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7" name="Freeform 59">
                <a:extLst>
                  <a:ext uri="{FF2B5EF4-FFF2-40B4-BE49-F238E27FC236}">
                    <a16:creationId xmlns:a16="http://schemas.microsoft.com/office/drawing/2014/main" id="{D0CB650E-A293-477F-AAEA-107B3D215085}"/>
                  </a:ext>
                </a:extLst>
              </p:cNvPr>
              <p:cNvSpPr>
                <a:spLocks/>
              </p:cNvSpPr>
              <p:nvPr/>
            </p:nvSpPr>
            <p:spPr bwMode="auto">
              <a:xfrm>
                <a:off x="2954338" y="4978400"/>
                <a:ext cx="44450" cy="55563"/>
              </a:xfrm>
              <a:custGeom>
                <a:avLst/>
                <a:gdLst>
                  <a:gd name="T0" fmla="*/ 32 w 32"/>
                  <a:gd name="T1" fmla="*/ 6 h 39"/>
                  <a:gd name="T2" fmla="*/ 29 w 32"/>
                  <a:gd name="T3" fmla="*/ 8 h 39"/>
                  <a:gd name="T4" fmla="*/ 28 w 32"/>
                  <a:gd name="T5" fmla="*/ 10 h 39"/>
                  <a:gd name="T6" fmla="*/ 28 w 32"/>
                  <a:gd name="T7" fmla="*/ 13 h 39"/>
                  <a:gd name="T8" fmla="*/ 30 w 32"/>
                  <a:gd name="T9" fmla="*/ 15 h 39"/>
                  <a:gd name="T10" fmla="*/ 28 w 32"/>
                  <a:gd name="T11" fmla="*/ 18 h 39"/>
                  <a:gd name="T12" fmla="*/ 27 w 32"/>
                  <a:gd name="T13" fmla="*/ 19 h 39"/>
                  <a:gd name="T14" fmla="*/ 21 w 32"/>
                  <a:gd name="T15" fmla="*/ 21 h 39"/>
                  <a:gd name="T16" fmla="*/ 18 w 32"/>
                  <a:gd name="T17" fmla="*/ 21 h 39"/>
                  <a:gd name="T18" fmla="*/ 16 w 32"/>
                  <a:gd name="T19" fmla="*/ 23 h 39"/>
                  <a:gd name="T20" fmla="*/ 13 w 32"/>
                  <a:gd name="T21" fmla="*/ 28 h 39"/>
                  <a:gd name="T22" fmla="*/ 11 w 32"/>
                  <a:gd name="T23" fmla="*/ 32 h 39"/>
                  <a:gd name="T24" fmla="*/ 9 w 32"/>
                  <a:gd name="T25" fmla="*/ 37 h 39"/>
                  <a:gd name="T26" fmla="*/ 8 w 32"/>
                  <a:gd name="T27" fmla="*/ 39 h 39"/>
                  <a:gd name="T28" fmla="*/ 3 w 32"/>
                  <a:gd name="T29" fmla="*/ 39 h 39"/>
                  <a:gd name="T30" fmla="*/ 2 w 32"/>
                  <a:gd name="T31" fmla="*/ 35 h 39"/>
                  <a:gd name="T32" fmla="*/ 0 w 32"/>
                  <a:gd name="T33" fmla="*/ 31 h 39"/>
                  <a:gd name="T34" fmla="*/ 1 w 32"/>
                  <a:gd name="T35" fmla="*/ 25 h 39"/>
                  <a:gd name="T36" fmla="*/ 4 w 32"/>
                  <a:gd name="T37" fmla="*/ 19 h 39"/>
                  <a:gd name="T38" fmla="*/ 9 w 32"/>
                  <a:gd name="T39" fmla="*/ 14 h 39"/>
                  <a:gd name="T40" fmla="*/ 13 w 32"/>
                  <a:gd name="T41" fmla="*/ 11 h 39"/>
                  <a:gd name="T42" fmla="*/ 20 w 32"/>
                  <a:gd name="T43" fmla="*/ 8 h 39"/>
                  <a:gd name="T44" fmla="*/ 22 w 32"/>
                  <a:gd name="T45" fmla="*/ 6 h 39"/>
                  <a:gd name="T46" fmla="*/ 23 w 32"/>
                  <a:gd name="T47" fmla="*/ 3 h 39"/>
                  <a:gd name="T48" fmla="*/ 25 w 32"/>
                  <a:gd name="T49" fmla="*/ 0 h 39"/>
                  <a:gd name="T50" fmla="*/ 27 w 32"/>
                  <a:gd name="T51" fmla="*/ 0 h 39"/>
                  <a:gd name="T52" fmla="*/ 32 w 32"/>
                  <a:gd name="T53" fmla="*/ 2 h 39"/>
                  <a:gd name="T54" fmla="*/ 32 w 32"/>
                  <a:gd name="T55"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 h="39">
                    <a:moveTo>
                      <a:pt x="32" y="6"/>
                    </a:moveTo>
                    <a:cubicBezTo>
                      <a:pt x="29" y="8"/>
                      <a:pt x="29" y="8"/>
                      <a:pt x="29" y="8"/>
                    </a:cubicBezTo>
                    <a:cubicBezTo>
                      <a:pt x="28" y="10"/>
                      <a:pt x="28" y="10"/>
                      <a:pt x="28" y="10"/>
                    </a:cubicBezTo>
                    <a:cubicBezTo>
                      <a:pt x="28" y="13"/>
                      <a:pt x="28" y="13"/>
                      <a:pt x="28" y="13"/>
                    </a:cubicBezTo>
                    <a:cubicBezTo>
                      <a:pt x="30" y="15"/>
                      <a:pt x="30" y="15"/>
                      <a:pt x="30" y="15"/>
                    </a:cubicBezTo>
                    <a:cubicBezTo>
                      <a:pt x="28" y="18"/>
                      <a:pt x="28" y="18"/>
                      <a:pt x="28" y="18"/>
                    </a:cubicBezTo>
                    <a:cubicBezTo>
                      <a:pt x="28" y="18"/>
                      <a:pt x="30" y="17"/>
                      <a:pt x="27" y="19"/>
                    </a:cubicBezTo>
                    <a:cubicBezTo>
                      <a:pt x="25" y="20"/>
                      <a:pt x="21" y="21"/>
                      <a:pt x="21" y="21"/>
                    </a:cubicBezTo>
                    <a:cubicBezTo>
                      <a:pt x="18" y="21"/>
                      <a:pt x="18" y="21"/>
                      <a:pt x="18" y="21"/>
                    </a:cubicBezTo>
                    <a:cubicBezTo>
                      <a:pt x="16" y="23"/>
                      <a:pt x="16" y="23"/>
                      <a:pt x="16" y="23"/>
                    </a:cubicBezTo>
                    <a:cubicBezTo>
                      <a:pt x="13" y="28"/>
                      <a:pt x="13" y="28"/>
                      <a:pt x="13" y="28"/>
                    </a:cubicBezTo>
                    <a:cubicBezTo>
                      <a:pt x="11" y="32"/>
                      <a:pt x="11" y="32"/>
                      <a:pt x="11" y="32"/>
                    </a:cubicBezTo>
                    <a:cubicBezTo>
                      <a:pt x="9" y="37"/>
                      <a:pt x="9" y="37"/>
                      <a:pt x="9" y="37"/>
                    </a:cubicBezTo>
                    <a:cubicBezTo>
                      <a:pt x="9" y="37"/>
                      <a:pt x="10" y="38"/>
                      <a:pt x="8" y="39"/>
                    </a:cubicBezTo>
                    <a:cubicBezTo>
                      <a:pt x="6" y="39"/>
                      <a:pt x="3" y="39"/>
                      <a:pt x="3" y="39"/>
                    </a:cubicBezTo>
                    <a:cubicBezTo>
                      <a:pt x="2" y="35"/>
                      <a:pt x="2" y="35"/>
                      <a:pt x="2" y="35"/>
                    </a:cubicBezTo>
                    <a:cubicBezTo>
                      <a:pt x="0" y="31"/>
                      <a:pt x="0" y="31"/>
                      <a:pt x="0" y="31"/>
                    </a:cubicBezTo>
                    <a:cubicBezTo>
                      <a:pt x="1" y="25"/>
                      <a:pt x="1" y="25"/>
                      <a:pt x="1" y="25"/>
                    </a:cubicBezTo>
                    <a:cubicBezTo>
                      <a:pt x="4" y="19"/>
                      <a:pt x="4" y="19"/>
                      <a:pt x="4" y="19"/>
                    </a:cubicBezTo>
                    <a:cubicBezTo>
                      <a:pt x="9" y="14"/>
                      <a:pt x="9" y="14"/>
                      <a:pt x="9" y="14"/>
                    </a:cubicBezTo>
                    <a:cubicBezTo>
                      <a:pt x="13" y="11"/>
                      <a:pt x="13" y="11"/>
                      <a:pt x="13" y="11"/>
                    </a:cubicBezTo>
                    <a:cubicBezTo>
                      <a:pt x="20" y="8"/>
                      <a:pt x="20" y="8"/>
                      <a:pt x="20" y="8"/>
                    </a:cubicBezTo>
                    <a:cubicBezTo>
                      <a:pt x="22" y="6"/>
                      <a:pt x="22" y="6"/>
                      <a:pt x="22" y="6"/>
                    </a:cubicBezTo>
                    <a:cubicBezTo>
                      <a:pt x="23" y="3"/>
                      <a:pt x="23" y="3"/>
                      <a:pt x="23" y="3"/>
                    </a:cubicBezTo>
                    <a:cubicBezTo>
                      <a:pt x="25" y="0"/>
                      <a:pt x="25" y="0"/>
                      <a:pt x="25" y="0"/>
                    </a:cubicBezTo>
                    <a:cubicBezTo>
                      <a:pt x="27" y="0"/>
                      <a:pt x="27" y="0"/>
                      <a:pt x="27" y="0"/>
                    </a:cubicBezTo>
                    <a:cubicBezTo>
                      <a:pt x="32" y="2"/>
                      <a:pt x="32" y="2"/>
                      <a:pt x="32" y="2"/>
                    </a:cubicBezTo>
                    <a:lnTo>
                      <a:pt x="32" y="6"/>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8" name="Freeform 60">
                <a:extLst>
                  <a:ext uri="{FF2B5EF4-FFF2-40B4-BE49-F238E27FC236}">
                    <a16:creationId xmlns:a16="http://schemas.microsoft.com/office/drawing/2014/main" id="{22D62A41-479B-4ABB-AC6C-6E66F89DF065}"/>
                  </a:ext>
                </a:extLst>
              </p:cNvPr>
              <p:cNvSpPr>
                <a:spLocks/>
              </p:cNvSpPr>
              <p:nvPr/>
            </p:nvSpPr>
            <p:spPr bwMode="auto">
              <a:xfrm>
                <a:off x="3057526" y="4926013"/>
                <a:ext cx="107950" cy="85725"/>
              </a:xfrm>
              <a:custGeom>
                <a:avLst/>
                <a:gdLst>
                  <a:gd name="T0" fmla="*/ 9 w 78"/>
                  <a:gd name="T1" fmla="*/ 18 h 61"/>
                  <a:gd name="T2" fmla="*/ 4 w 78"/>
                  <a:gd name="T3" fmla="*/ 24 h 61"/>
                  <a:gd name="T4" fmla="*/ 1 w 78"/>
                  <a:gd name="T5" fmla="*/ 27 h 61"/>
                  <a:gd name="T6" fmla="*/ 0 w 78"/>
                  <a:gd name="T7" fmla="*/ 33 h 61"/>
                  <a:gd name="T8" fmla="*/ 2 w 78"/>
                  <a:gd name="T9" fmla="*/ 38 h 61"/>
                  <a:gd name="T10" fmla="*/ 6 w 78"/>
                  <a:gd name="T11" fmla="*/ 43 h 61"/>
                  <a:gd name="T12" fmla="*/ 13 w 78"/>
                  <a:gd name="T13" fmla="*/ 44 h 61"/>
                  <a:gd name="T14" fmla="*/ 20 w 78"/>
                  <a:gd name="T15" fmla="*/ 46 h 61"/>
                  <a:gd name="T16" fmla="*/ 25 w 78"/>
                  <a:gd name="T17" fmla="*/ 53 h 61"/>
                  <a:gd name="T18" fmla="*/ 29 w 78"/>
                  <a:gd name="T19" fmla="*/ 56 h 61"/>
                  <a:gd name="T20" fmla="*/ 34 w 78"/>
                  <a:gd name="T21" fmla="*/ 56 h 61"/>
                  <a:gd name="T22" fmla="*/ 42 w 78"/>
                  <a:gd name="T23" fmla="*/ 59 h 61"/>
                  <a:gd name="T24" fmla="*/ 48 w 78"/>
                  <a:gd name="T25" fmla="*/ 59 h 61"/>
                  <a:gd name="T26" fmla="*/ 53 w 78"/>
                  <a:gd name="T27" fmla="*/ 61 h 61"/>
                  <a:gd name="T28" fmla="*/ 59 w 78"/>
                  <a:gd name="T29" fmla="*/ 57 h 61"/>
                  <a:gd name="T30" fmla="*/ 64 w 78"/>
                  <a:gd name="T31" fmla="*/ 51 h 61"/>
                  <a:gd name="T32" fmla="*/ 70 w 78"/>
                  <a:gd name="T33" fmla="*/ 47 h 61"/>
                  <a:gd name="T34" fmla="*/ 70 w 78"/>
                  <a:gd name="T35" fmla="*/ 40 h 61"/>
                  <a:gd name="T36" fmla="*/ 70 w 78"/>
                  <a:gd name="T37" fmla="*/ 33 h 61"/>
                  <a:gd name="T38" fmla="*/ 72 w 78"/>
                  <a:gd name="T39" fmla="*/ 27 h 61"/>
                  <a:gd name="T40" fmla="*/ 76 w 78"/>
                  <a:gd name="T41" fmla="*/ 23 h 61"/>
                  <a:gd name="T42" fmla="*/ 78 w 78"/>
                  <a:gd name="T43" fmla="*/ 18 h 61"/>
                  <a:gd name="T44" fmla="*/ 77 w 78"/>
                  <a:gd name="T45" fmla="*/ 13 h 61"/>
                  <a:gd name="T46" fmla="*/ 74 w 78"/>
                  <a:gd name="T47" fmla="*/ 7 h 61"/>
                  <a:gd name="T48" fmla="*/ 68 w 78"/>
                  <a:gd name="T49" fmla="*/ 2 h 61"/>
                  <a:gd name="T50" fmla="*/ 62 w 78"/>
                  <a:gd name="T51" fmla="*/ 0 h 61"/>
                  <a:gd name="T52" fmla="*/ 57 w 78"/>
                  <a:gd name="T53" fmla="*/ 0 h 61"/>
                  <a:gd name="T54" fmla="*/ 50 w 78"/>
                  <a:gd name="T55" fmla="*/ 0 h 61"/>
                  <a:gd name="T56" fmla="*/ 48 w 78"/>
                  <a:gd name="T57" fmla="*/ 3 h 61"/>
                  <a:gd name="T58" fmla="*/ 44 w 78"/>
                  <a:gd name="T59" fmla="*/ 3 h 61"/>
                  <a:gd name="T60" fmla="*/ 39 w 78"/>
                  <a:gd name="T61" fmla="*/ 2 h 61"/>
                  <a:gd name="T62" fmla="*/ 37 w 78"/>
                  <a:gd name="T63" fmla="*/ 0 h 61"/>
                  <a:gd name="T64" fmla="*/ 30 w 78"/>
                  <a:gd name="T65" fmla="*/ 2 h 61"/>
                  <a:gd name="T66" fmla="*/ 22 w 78"/>
                  <a:gd name="T67" fmla="*/ 8 h 61"/>
                  <a:gd name="T68" fmla="*/ 17 w 78"/>
                  <a:gd name="T69" fmla="*/ 11 h 61"/>
                  <a:gd name="T70" fmla="*/ 12 w 78"/>
                  <a:gd name="T71" fmla="*/ 12 h 61"/>
                  <a:gd name="T72" fmla="*/ 9 w 78"/>
                  <a:gd name="T73" fmla="*/ 15 h 61"/>
                  <a:gd name="T74" fmla="*/ 9 w 78"/>
                  <a:gd name="T75"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61">
                    <a:moveTo>
                      <a:pt x="9" y="18"/>
                    </a:moveTo>
                    <a:cubicBezTo>
                      <a:pt x="4" y="24"/>
                      <a:pt x="4" y="24"/>
                      <a:pt x="4" y="24"/>
                    </a:cubicBezTo>
                    <a:cubicBezTo>
                      <a:pt x="4" y="24"/>
                      <a:pt x="2" y="26"/>
                      <a:pt x="1" y="27"/>
                    </a:cubicBezTo>
                    <a:cubicBezTo>
                      <a:pt x="1" y="28"/>
                      <a:pt x="0" y="33"/>
                      <a:pt x="0" y="33"/>
                    </a:cubicBezTo>
                    <a:cubicBezTo>
                      <a:pt x="2" y="38"/>
                      <a:pt x="2" y="38"/>
                      <a:pt x="2" y="38"/>
                    </a:cubicBezTo>
                    <a:cubicBezTo>
                      <a:pt x="6" y="43"/>
                      <a:pt x="6" y="43"/>
                      <a:pt x="6" y="43"/>
                    </a:cubicBezTo>
                    <a:cubicBezTo>
                      <a:pt x="6" y="43"/>
                      <a:pt x="12" y="44"/>
                      <a:pt x="13" y="44"/>
                    </a:cubicBezTo>
                    <a:cubicBezTo>
                      <a:pt x="13" y="45"/>
                      <a:pt x="19" y="46"/>
                      <a:pt x="20" y="46"/>
                    </a:cubicBezTo>
                    <a:cubicBezTo>
                      <a:pt x="20" y="47"/>
                      <a:pt x="25" y="53"/>
                      <a:pt x="25" y="53"/>
                    </a:cubicBezTo>
                    <a:cubicBezTo>
                      <a:pt x="29" y="56"/>
                      <a:pt x="29" y="56"/>
                      <a:pt x="29" y="56"/>
                    </a:cubicBezTo>
                    <a:cubicBezTo>
                      <a:pt x="34" y="56"/>
                      <a:pt x="34" y="56"/>
                      <a:pt x="34" y="56"/>
                    </a:cubicBezTo>
                    <a:cubicBezTo>
                      <a:pt x="34" y="56"/>
                      <a:pt x="41" y="59"/>
                      <a:pt x="42" y="59"/>
                    </a:cubicBezTo>
                    <a:cubicBezTo>
                      <a:pt x="43" y="59"/>
                      <a:pt x="48" y="59"/>
                      <a:pt x="48" y="59"/>
                    </a:cubicBezTo>
                    <a:cubicBezTo>
                      <a:pt x="48" y="59"/>
                      <a:pt x="52" y="61"/>
                      <a:pt x="53" y="61"/>
                    </a:cubicBezTo>
                    <a:cubicBezTo>
                      <a:pt x="54" y="61"/>
                      <a:pt x="59" y="57"/>
                      <a:pt x="59" y="57"/>
                    </a:cubicBezTo>
                    <a:cubicBezTo>
                      <a:pt x="64" y="51"/>
                      <a:pt x="64" y="51"/>
                      <a:pt x="64" y="51"/>
                    </a:cubicBezTo>
                    <a:cubicBezTo>
                      <a:pt x="70" y="47"/>
                      <a:pt x="70" y="47"/>
                      <a:pt x="70" y="47"/>
                    </a:cubicBezTo>
                    <a:cubicBezTo>
                      <a:pt x="70" y="40"/>
                      <a:pt x="70" y="40"/>
                      <a:pt x="70" y="40"/>
                    </a:cubicBezTo>
                    <a:cubicBezTo>
                      <a:pt x="70" y="33"/>
                      <a:pt x="70" y="33"/>
                      <a:pt x="70" y="33"/>
                    </a:cubicBezTo>
                    <a:cubicBezTo>
                      <a:pt x="72" y="27"/>
                      <a:pt x="72" y="27"/>
                      <a:pt x="72" y="27"/>
                    </a:cubicBezTo>
                    <a:cubicBezTo>
                      <a:pt x="76" y="23"/>
                      <a:pt x="76" y="23"/>
                      <a:pt x="76" y="23"/>
                    </a:cubicBezTo>
                    <a:cubicBezTo>
                      <a:pt x="78" y="18"/>
                      <a:pt x="78" y="18"/>
                      <a:pt x="78" y="18"/>
                    </a:cubicBezTo>
                    <a:cubicBezTo>
                      <a:pt x="77" y="13"/>
                      <a:pt x="77" y="13"/>
                      <a:pt x="77" y="13"/>
                    </a:cubicBezTo>
                    <a:cubicBezTo>
                      <a:pt x="74" y="7"/>
                      <a:pt x="74" y="7"/>
                      <a:pt x="74" y="7"/>
                    </a:cubicBezTo>
                    <a:cubicBezTo>
                      <a:pt x="68" y="2"/>
                      <a:pt x="68" y="2"/>
                      <a:pt x="68" y="2"/>
                    </a:cubicBezTo>
                    <a:cubicBezTo>
                      <a:pt x="62" y="0"/>
                      <a:pt x="62" y="0"/>
                      <a:pt x="62" y="0"/>
                    </a:cubicBezTo>
                    <a:cubicBezTo>
                      <a:pt x="57" y="0"/>
                      <a:pt x="57" y="0"/>
                      <a:pt x="57" y="0"/>
                    </a:cubicBezTo>
                    <a:cubicBezTo>
                      <a:pt x="50" y="0"/>
                      <a:pt x="50" y="0"/>
                      <a:pt x="50" y="0"/>
                    </a:cubicBezTo>
                    <a:cubicBezTo>
                      <a:pt x="48" y="3"/>
                      <a:pt x="48" y="3"/>
                      <a:pt x="48" y="3"/>
                    </a:cubicBezTo>
                    <a:cubicBezTo>
                      <a:pt x="44" y="3"/>
                      <a:pt x="44" y="3"/>
                      <a:pt x="44" y="3"/>
                    </a:cubicBezTo>
                    <a:cubicBezTo>
                      <a:pt x="39" y="2"/>
                      <a:pt x="39" y="2"/>
                      <a:pt x="39" y="2"/>
                    </a:cubicBezTo>
                    <a:cubicBezTo>
                      <a:pt x="37" y="0"/>
                      <a:pt x="37" y="0"/>
                      <a:pt x="37" y="0"/>
                    </a:cubicBezTo>
                    <a:cubicBezTo>
                      <a:pt x="30" y="2"/>
                      <a:pt x="30" y="2"/>
                      <a:pt x="30" y="2"/>
                    </a:cubicBezTo>
                    <a:cubicBezTo>
                      <a:pt x="22" y="8"/>
                      <a:pt x="22" y="8"/>
                      <a:pt x="22" y="8"/>
                    </a:cubicBezTo>
                    <a:cubicBezTo>
                      <a:pt x="17" y="11"/>
                      <a:pt x="17" y="11"/>
                      <a:pt x="17" y="11"/>
                    </a:cubicBezTo>
                    <a:cubicBezTo>
                      <a:pt x="17" y="11"/>
                      <a:pt x="13" y="11"/>
                      <a:pt x="12" y="12"/>
                    </a:cubicBezTo>
                    <a:cubicBezTo>
                      <a:pt x="12" y="12"/>
                      <a:pt x="9" y="15"/>
                      <a:pt x="9" y="15"/>
                    </a:cubicBezTo>
                    <a:lnTo>
                      <a:pt x="9" y="18"/>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49" name="Freeform 61">
                <a:extLst>
                  <a:ext uri="{FF2B5EF4-FFF2-40B4-BE49-F238E27FC236}">
                    <a16:creationId xmlns:a16="http://schemas.microsoft.com/office/drawing/2014/main" id="{15D4B4F4-EC46-4622-924B-E4EFAF8C881F}"/>
                  </a:ext>
                </a:extLst>
              </p:cNvPr>
              <p:cNvSpPr>
                <a:spLocks/>
              </p:cNvSpPr>
              <p:nvPr/>
            </p:nvSpPr>
            <p:spPr bwMode="auto">
              <a:xfrm>
                <a:off x="3389313" y="5049838"/>
                <a:ext cx="134938" cy="103188"/>
              </a:xfrm>
              <a:custGeom>
                <a:avLst/>
                <a:gdLst>
                  <a:gd name="T0" fmla="*/ 23 w 97"/>
                  <a:gd name="T1" fmla="*/ 20 h 73"/>
                  <a:gd name="T2" fmla="*/ 6 w 97"/>
                  <a:gd name="T3" fmla="*/ 20 h 73"/>
                  <a:gd name="T4" fmla="*/ 0 w 97"/>
                  <a:gd name="T5" fmla="*/ 23 h 73"/>
                  <a:gd name="T6" fmla="*/ 4 w 97"/>
                  <a:gd name="T7" fmla="*/ 28 h 73"/>
                  <a:gd name="T8" fmla="*/ 6 w 97"/>
                  <a:gd name="T9" fmla="*/ 35 h 73"/>
                  <a:gd name="T10" fmla="*/ 6 w 97"/>
                  <a:gd name="T11" fmla="*/ 39 h 73"/>
                  <a:gd name="T12" fmla="*/ 13 w 97"/>
                  <a:gd name="T13" fmla="*/ 45 h 73"/>
                  <a:gd name="T14" fmla="*/ 14 w 97"/>
                  <a:gd name="T15" fmla="*/ 50 h 73"/>
                  <a:gd name="T16" fmla="*/ 19 w 97"/>
                  <a:gd name="T17" fmla="*/ 54 h 73"/>
                  <a:gd name="T18" fmla="*/ 21 w 97"/>
                  <a:gd name="T19" fmla="*/ 60 h 73"/>
                  <a:gd name="T20" fmla="*/ 23 w 97"/>
                  <a:gd name="T21" fmla="*/ 66 h 73"/>
                  <a:gd name="T22" fmla="*/ 29 w 97"/>
                  <a:gd name="T23" fmla="*/ 69 h 73"/>
                  <a:gd name="T24" fmla="*/ 35 w 97"/>
                  <a:gd name="T25" fmla="*/ 67 h 73"/>
                  <a:gd name="T26" fmla="*/ 43 w 97"/>
                  <a:gd name="T27" fmla="*/ 65 h 73"/>
                  <a:gd name="T28" fmla="*/ 45 w 97"/>
                  <a:gd name="T29" fmla="*/ 61 h 73"/>
                  <a:gd name="T30" fmla="*/ 48 w 97"/>
                  <a:gd name="T31" fmla="*/ 57 h 73"/>
                  <a:gd name="T32" fmla="*/ 50 w 97"/>
                  <a:gd name="T33" fmla="*/ 59 h 73"/>
                  <a:gd name="T34" fmla="*/ 50 w 97"/>
                  <a:gd name="T35" fmla="*/ 63 h 73"/>
                  <a:gd name="T36" fmla="*/ 51 w 97"/>
                  <a:gd name="T37" fmla="*/ 67 h 73"/>
                  <a:gd name="T38" fmla="*/ 57 w 97"/>
                  <a:gd name="T39" fmla="*/ 66 h 73"/>
                  <a:gd name="T40" fmla="*/ 60 w 97"/>
                  <a:gd name="T41" fmla="*/ 65 h 73"/>
                  <a:gd name="T42" fmla="*/ 64 w 97"/>
                  <a:gd name="T43" fmla="*/ 68 h 73"/>
                  <a:gd name="T44" fmla="*/ 69 w 97"/>
                  <a:gd name="T45" fmla="*/ 72 h 73"/>
                  <a:gd name="T46" fmla="*/ 73 w 97"/>
                  <a:gd name="T47" fmla="*/ 73 h 73"/>
                  <a:gd name="T48" fmla="*/ 81 w 97"/>
                  <a:gd name="T49" fmla="*/ 72 h 73"/>
                  <a:gd name="T50" fmla="*/ 87 w 97"/>
                  <a:gd name="T51" fmla="*/ 72 h 73"/>
                  <a:gd name="T52" fmla="*/ 94 w 97"/>
                  <a:gd name="T53" fmla="*/ 71 h 73"/>
                  <a:gd name="T54" fmla="*/ 97 w 97"/>
                  <a:gd name="T55" fmla="*/ 68 h 73"/>
                  <a:gd name="T56" fmla="*/ 93 w 97"/>
                  <a:gd name="T57" fmla="*/ 64 h 73"/>
                  <a:gd name="T58" fmla="*/ 88 w 97"/>
                  <a:gd name="T59" fmla="*/ 60 h 73"/>
                  <a:gd name="T60" fmla="*/ 87 w 97"/>
                  <a:gd name="T61" fmla="*/ 53 h 73"/>
                  <a:gd name="T62" fmla="*/ 81 w 97"/>
                  <a:gd name="T63" fmla="*/ 51 h 73"/>
                  <a:gd name="T64" fmla="*/ 82 w 97"/>
                  <a:gd name="T65" fmla="*/ 49 h 73"/>
                  <a:gd name="T66" fmla="*/ 82 w 97"/>
                  <a:gd name="T67" fmla="*/ 45 h 73"/>
                  <a:gd name="T68" fmla="*/ 78 w 97"/>
                  <a:gd name="T69" fmla="*/ 42 h 73"/>
                  <a:gd name="T70" fmla="*/ 75 w 97"/>
                  <a:gd name="T71" fmla="*/ 46 h 73"/>
                  <a:gd name="T72" fmla="*/ 72 w 97"/>
                  <a:gd name="T73" fmla="*/ 48 h 73"/>
                  <a:gd name="T74" fmla="*/ 68 w 97"/>
                  <a:gd name="T75" fmla="*/ 44 h 73"/>
                  <a:gd name="T76" fmla="*/ 65 w 97"/>
                  <a:gd name="T77" fmla="*/ 40 h 73"/>
                  <a:gd name="T78" fmla="*/ 65 w 97"/>
                  <a:gd name="T79" fmla="*/ 34 h 73"/>
                  <a:gd name="T80" fmla="*/ 68 w 97"/>
                  <a:gd name="T81" fmla="*/ 31 h 73"/>
                  <a:gd name="T82" fmla="*/ 66 w 97"/>
                  <a:gd name="T83" fmla="*/ 27 h 73"/>
                  <a:gd name="T84" fmla="*/ 58 w 97"/>
                  <a:gd name="T85" fmla="*/ 18 h 73"/>
                  <a:gd name="T86" fmla="*/ 55 w 97"/>
                  <a:gd name="T87" fmla="*/ 14 h 73"/>
                  <a:gd name="T88" fmla="*/ 54 w 97"/>
                  <a:gd name="T89" fmla="*/ 10 h 73"/>
                  <a:gd name="T90" fmla="*/ 52 w 97"/>
                  <a:gd name="T91" fmla="*/ 6 h 73"/>
                  <a:gd name="T92" fmla="*/ 49 w 97"/>
                  <a:gd name="T93" fmla="*/ 1 h 73"/>
                  <a:gd name="T94" fmla="*/ 44 w 97"/>
                  <a:gd name="T95" fmla="*/ 1 h 73"/>
                  <a:gd name="T96" fmla="*/ 37 w 97"/>
                  <a:gd name="T97" fmla="*/ 4 h 73"/>
                  <a:gd name="T98" fmla="*/ 30 w 97"/>
                  <a:gd name="T99" fmla="*/ 11 h 73"/>
                  <a:gd name="T100" fmla="*/ 26 w 97"/>
                  <a:gd name="T101" fmla="*/ 16 h 73"/>
                  <a:gd name="T102" fmla="*/ 23 w 97"/>
                  <a:gd name="T103" fmla="*/ 2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73">
                    <a:moveTo>
                      <a:pt x="23" y="20"/>
                    </a:moveTo>
                    <a:cubicBezTo>
                      <a:pt x="19" y="22"/>
                      <a:pt x="6" y="20"/>
                      <a:pt x="6" y="20"/>
                    </a:cubicBezTo>
                    <a:cubicBezTo>
                      <a:pt x="6" y="20"/>
                      <a:pt x="1" y="21"/>
                      <a:pt x="0" y="23"/>
                    </a:cubicBezTo>
                    <a:cubicBezTo>
                      <a:pt x="0" y="24"/>
                      <a:pt x="4" y="28"/>
                      <a:pt x="4" y="28"/>
                    </a:cubicBezTo>
                    <a:cubicBezTo>
                      <a:pt x="6" y="35"/>
                      <a:pt x="6" y="35"/>
                      <a:pt x="6" y="35"/>
                    </a:cubicBezTo>
                    <a:cubicBezTo>
                      <a:pt x="6" y="35"/>
                      <a:pt x="6" y="38"/>
                      <a:pt x="6" y="39"/>
                    </a:cubicBezTo>
                    <a:cubicBezTo>
                      <a:pt x="7" y="40"/>
                      <a:pt x="13" y="44"/>
                      <a:pt x="13" y="45"/>
                    </a:cubicBezTo>
                    <a:cubicBezTo>
                      <a:pt x="12" y="46"/>
                      <a:pt x="14" y="50"/>
                      <a:pt x="14" y="50"/>
                    </a:cubicBezTo>
                    <a:cubicBezTo>
                      <a:pt x="14" y="50"/>
                      <a:pt x="19" y="53"/>
                      <a:pt x="19" y="54"/>
                    </a:cubicBezTo>
                    <a:cubicBezTo>
                      <a:pt x="19" y="55"/>
                      <a:pt x="21" y="59"/>
                      <a:pt x="21" y="60"/>
                    </a:cubicBezTo>
                    <a:cubicBezTo>
                      <a:pt x="22" y="61"/>
                      <a:pt x="22" y="66"/>
                      <a:pt x="23" y="66"/>
                    </a:cubicBezTo>
                    <a:cubicBezTo>
                      <a:pt x="23" y="67"/>
                      <a:pt x="28" y="69"/>
                      <a:pt x="29" y="69"/>
                    </a:cubicBezTo>
                    <a:cubicBezTo>
                      <a:pt x="29" y="69"/>
                      <a:pt x="35" y="67"/>
                      <a:pt x="35" y="67"/>
                    </a:cubicBezTo>
                    <a:cubicBezTo>
                      <a:pt x="35" y="67"/>
                      <a:pt x="41" y="66"/>
                      <a:pt x="43" y="65"/>
                    </a:cubicBezTo>
                    <a:cubicBezTo>
                      <a:pt x="44" y="64"/>
                      <a:pt x="45" y="61"/>
                      <a:pt x="45" y="61"/>
                    </a:cubicBezTo>
                    <a:cubicBezTo>
                      <a:pt x="45" y="61"/>
                      <a:pt x="47" y="57"/>
                      <a:pt x="48" y="57"/>
                    </a:cubicBezTo>
                    <a:cubicBezTo>
                      <a:pt x="49" y="57"/>
                      <a:pt x="50" y="59"/>
                      <a:pt x="50" y="59"/>
                    </a:cubicBezTo>
                    <a:cubicBezTo>
                      <a:pt x="50" y="60"/>
                      <a:pt x="50" y="63"/>
                      <a:pt x="50" y="63"/>
                    </a:cubicBezTo>
                    <a:cubicBezTo>
                      <a:pt x="50" y="63"/>
                      <a:pt x="50" y="66"/>
                      <a:pt x="51" y="67"/>
                    </a:cubicBezTo>
                    <a:cubicBezTo>
                      <a:pt x="52" y="68"/>
                      <a:pt x="57" y="66"/>
                      <a:pt x="57" y="66"/>
                    </a:cubicBezTo>
                    <a:cubicBezTo>
                      <a:pt x="57" y="66"/>
                      <a:pt x="59" y="65"/>
                      <a:pt x="60" y="65"/>
                    </a:cubicBezTo>
                    <a:cubicBezTo>
                      <a:pt x="61" y="65"/>
                      <a:pt x="64" y="68"/>
                      <a:pt x="64" y="68"/>
                    </a:cubicBezTo>
                    <a:cubicBezTo>
                      <a:pt x="64" y="68"/>
                      <a:pt x="67" y="72"/>
                      <a:pt x="69" y="72"/>
                    </a:cubicBezTo>
                    <a:cubicBezTo>
                      <a:pt x="70" y="73"/>
                      <a:pt x="72" y="73"/>
                      <a:pt x="73" y="73"/>
                    </a:cubicBezTo>
                    <a:cubicBezTo>
                      <a:pt x="75" y="73"/>
                      <a:pt x="81" y="72"/>
                      <a:pt x="81" y="72"/>
                    </a:cubicBezTo>
                    <a:cubicBezTo>
                      <a:pt x="81" y="72"/>
                      <a:pt x="87" y="72"/>
                      <a:pt x="87" y="72"/>
                    </a:cubicBezTo>
                    <a:cubicBezTo>
                      <a:pt x="88" y="73"/>
                      <a:pt x="94" y="71"/>
                      <a:pt x="94" y="71"/>
                    </a:cubicBezTo>
                    <a:cubicBezTo>
                      <a:pt x="94" y="71"/>
                      <a:pt x="97" y="69"/>
                      <a:pt x="97" y="68"/>
                    </a:cubicBezTo>
                    <a:cubicBezTo>
                      <a:pt x="97" y="66"/>
                      <a:pt x="93" y="64"/>
                      <a:pt x="93" y="64"/>
                    </a:cubicBezTo>
                    <a:cubicBezTo>
                      <a:pt x="93" y="64"/>
                      <a:pt x="88" y="61"/>
                      <a:pt x="88" y="60"/>
                    </a:cubicBezTo>
                    <a:cubicBezTo>
                      <a:pt x="88" y="60"/>
                      <a:pt x="89" y="55"/>
                      <a:pt x="87" y="53"/>
                    </a:cubicBezTo>
                    <a:cubicBezTo>
                      <a:pt x="86" y="52"/>
                      <a:pt x="82" y="53"/>
                      <a:pt x="81" y="51"/>
                    </a:cubicBezTo>
                    <a:cubicBezTo>
                      <a:pt x="81" y="51"/>
                      <a:pt x="82" y="49"/>
                      <a:pt x="82" y="49"/>
                    </a:cubicBezTo>
                    <a:cubicBezTo>
                      <a:pt x="82" y="49"/>
                      <a:pt x="83" y="46"/>
                      <a:pt x="82" y="45"/>
                    </a:cubicBezTo>
                    <a:cubicBezTo>
                      <a:pt x="82" y="43"/>
                      <a:pt x="78" y="42"/>
                      <a:pt x="78" y="42"/>
                    </a:cubicBezTo>
                    <a:cubicBezTo>
                      <a:pt x="78" y="43"/>
                      <a:pt x="75" y="46"/>
                      <a:pt x="75" y="46"/>
                    </a:cubicBezTo>
                    <a:cubicBezTo>
                      <a:pt x="75" y="46"/>
                      <a:pt x="73" y="48"/>
                      <a:pt x="72" y="48"/>
                    </a:cubicBezTo>
                    <a:cubicBezTo>
                      <a:pt x="71" y="48"/>
                      <a:pt x="68" y="44"/>
                      <a:pt x="68" y="44"/>
                    </a:cubicBezTo>
                    <a:cubicBezTo>
                      <a:pt x="65" y="40"/>
                      <a:pt x="65" y="40"/>
                      <a:pt x="65" y="40"/>
                    </a:cubicBezTo>
                    <a:cubicBezTo>
                      <a:pt x="65" y="40"/>
                      <a:pt x="64" y="35"/>
                      <a:pt x="65" y="34"/>
                    </a:cubicBezTo>
                    <a:cubicBezTo>
                      <a:pt x="65" y="33"/>
                      <a:pt x="67" y="32"/>
                      <a:pt x="68" y="31"/>
                    </a:cubicBezTo>
                    <a:cubicBezTo>
                      <a:pt x="68" y="30"/>
                      <a:pt x="66" y="27"/>
                      <a:pt x="66" y="27"/>
                    </a:cubicBezTo>
                    <a:cubicBezTo>
                      <a:pt x="58" y="18"/>
                      <a:pt x="58" y="18"/>
                      <a:pt x="58" y="18"/>
                    </a:cubicBezTo>
                    <a:cubicBezTo>
                      <a:pt x="55" y="14"/>
                      <a:pt x="55" y="14"/>
                      <a:pt x="55" y="14"/>
                    </a:cubicBezTo>
                    <a:cubicBezTo>
                      <a:pt x="54" y="10"/>
                      <a:pt x="54" y="10"/>
                      <a:pt x="54" y="10"/>
                    </a:cubicBezTo>
                    <a:cubicBezTo>
                      <a:pt x="52" y="6"/>
                      <a:pt x="52" y="6"/>
                      <a:pt x="52" y="6"/>
                    </a:cubicBezTo>
                    <a:cubicBezTo>
                      <a:pt x="52" y="6"/>
                      <a:pt x="50" y="1"/>
                      <a:pt x="49" y="1"/>
                    </a:cubicBezTo>
                    <a:cubicBezTo>
                      <a:pt x="48" y="0"/>
                      <a:pt x="44" y="1"/>
                      <a:pt x="44" y="1"/>
                    </a:cubicBezTo>
                    <a:cubicBezTo>
                      <a:pt x="37" y="4"/>
                      <a:pt x="37" y="4"/>
                      <a:pt x="37" y="4"/>
                    </a:cubicBezTo>
                    <a:cubicBezTo>
                      <a:pt x="30" y="11"/>
                      <a:pt x="30" y="11"/>
                      <a:pt x="30" y="11"/>
                    </a:cubicBezTo>
                    <a:cubicBezTo>
                      <a:pt x="26" y="16"/>
                      <a:pt x="26" y="16"/>
                      <a:pt x="26" y="16"/>
                    </a:cubicBezTo>
                    <a:cubicBezTo>
                      <a:pt x="26" y="16"/>
                      <a:pt x="24" y="19"/>
                      <a:pt x="23" y="2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50" name="Freeform 62">
                <a:extLst>
                  <a:ext uri="{FF2B5EF4-FFF2-40B4-BE49-F238E27FC236}">
                    <a16:creationId xmlns:a16="http://schemas.microsoft.com/office/drawing/2014/main" id="{4FEA6210-D985-40CF-98A4-94806B5CCCC9}"/>
                  </a:ext>
                </a:extLst>
              </p:cNvPr>
              <p:cNvSpPr>
                <a:spLocks/>
              </p:cNvSpPr>
              <p:nvPr/>
            </p:nvSpPr>
            <p:spPr bwMode="auto">
              <a:xfrm>
                <a:off x="3597276" y="5165725"/>
                <a:ext cx="131763" cy="38100"/>
              </a:xfrm>
              <a:custGeom>
                <a:avLst/>
                <a:gdLst>
                  <a:gd name="T0" fmla="*/ 1 w 94"/>
                  <a:gd name="T1" fmla="*/ 21 h 28"/>
                  <a:gd name="T2" fmla="*/ 20 w 94"/>
                  <a:gd name="T3" fmla="*/ 21 h 28"/>
                  <a:gd name="T4" fmla="*/ 27 w 94"/>
                  <a:gd name="T5" fmla="*/ 21 h 28"/>
                  <a:gd name="T6" fmla="*/ 31 w 94"/>
                  <a:gd name="T7" fmla="*/ 20 h 28"/>
                  <a:gd name="T8" fmla="*/ 38 w 94"/>
                  <a:gd name="T9" fmla="*/ 20 h 28"/>
                  <a:gd name="T10" fmla="*/ 44 w 94"/>
                  <a:gd name="T11" fmla="*/ 21 h 28"/>
                  <a:gd name="T12" fmla="*/ 53 w 94"/>
                  <a:gd name="T13" fmla="*/ 25 h 28"/>
                  <a:gd name="T14" fmla="*/ 59 w 94"/>
                  <a:gd name="T15" fmla="*/ 27 h 28"/>
                  <a:gd name="T16" fmla="*/ 66 w 94"/>
                  <a:gd name="T17" fmla="*/ 28 h 28"/>
                  <a:gd name="T18" fmla="*/ 72 w 94"/>
                  <a:gd name="T19" fmla="*/ 27 h 28"/>
                  <a:gd name="T20" fmla="*/ 79 w 94"/>
                  <a:gd name="T21" fmla="*/ 25 h 28"/>
                  <a:gd name="T22" fmla="*/ 84 w 94"/>
                  <a:gd name="T23" fmla="*/ 22 h 28"/>
                  <a:gd name="T24" fmla="*/ 89 w 94"/>
                  <a:gd name="T25" fmla="*/ 18 h 28"/>
                  <a:gd name="T26" fmla="*/ 94 w 94"/>
                  <a:gd name="T27" fmla="*/ 14 h 28"/>
                  <a:gd name="T28" fmla="*/ 94 w 94"/>
                  <a:gd name="T29" fmla="*/ 9 h 28"/>
                  <a:gd name="T30" fmla="*/ 89 w 94"/>
                  <a:gd name="T31" fmla="*/ 7 h 28"/>
                  <a:gd name="T32" fmla="*/ 79 w 94"/>
                  <a:gd name="T33" fmla="*/ 7 h 28"/>
                  <a:gd name="T34" fmla="*/ 72 w 94"/>
                  <a:gd name="T35" fmla="*/ 9 h 28"/>
                  <a:gd name="T36" fmla="*/ 62 w 94"/>
                  <a:gd name="T37" fmla="*/ 9 h 28"/>
                  <a:gd name="T38" fmla="*/ 58 w 94"/>
                  <a:gd name="T39" fmla="*/ 8 h 28"/>
                  <a:gd name="T40" fmla="*/ 55 w 94"/>
                  <a:gd name="T41" fmla="*/ 2 h 28"/>
                  <a:gd name="T42" fmla="*/ 53 w 94"/>
                  <a:gd name="T43" fmla="*/ 0 h 28"/>
                  <a:gd name="T44" fmla="*/ 49 w 94"/>
                  <a:gd name="T45" fmla="*/ 3 h 28"/>
                  <a:gd name="T46" fmla="*/ 47 w 94"/>
                  <a:gd name="T47" fmla="*/ 6 h 28"/>
                  <a:gd name="T48" fmla="*/ 42 w 94"/>
                  <a:gd name="T49" fmla="*/ 5 h 28"/>
                  <a:gd name="T50" fmla="*/ 37 w 94"/>
                  <a:gd name="T51" fmla="*/ 4 h 28"/>
                  <a:gd name="T52" fmla="*/ 30 w 94"/>
                  <a:gd name="T53" fmla="*/ 4 h 28"/>
                  <a:gd name="T54" fmla="*/ 24 w 94"/>
                  <a:gd name="T55" fmla="*/ 4 h 28"/>
                  <a:gd name="T56" fmla="*/ 19 w 94"/>
                  <a:gd name="T57" fmla="*/ 2 h 28"/>
                  <a:gd name="T58" fmla="*/ 16 w 94"/>
                  <a:gd name="T59" fmla="*/ 0 h 28"/>
                  <a:gd name="T60" fmla="*/ 10 w 94"/>
                  <a:gd name="T61" fmla="*/ 0 h 28"/>
                  <a:gd name="T62" fmla="*/ 9 w 94"/>
                  <a:gd name="T63" fmla="*/ 4 h 28"/>
                  <a:gd name="T64" fmla="*/ 7 w 94"/>
                  <a:gd name="T65" fmla="*/ 7 h 28"/>
                  <a:gd name="T66" fmla="*/ 4 w 94"/>
                  <a:gd name="T67" fmla="*/ 11 h 28"/>
                  <a:gd name="T68" fmla="*/ 1 w 94"/>
                  <a:gd name="T69" fmla="*/ 16 h 28"/>
                  <a:gd name="T70" fmla="*/ 1 w 94"/>
                  <a:gd name="T71"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28">
                    <a:moveTo>
                      <a:pt x="1" y="21"/>
                    </a:moveTo>
                    <a:cubicBezTo>
                      <a:pt x="4" y="24"/>
                      <a:pt x="20" y="21"/>
                      <a:pt x="20" y="21"/>
                    </a:cubicBezTo>
                    <a:cubicBezTo>
                      <a:pt x="20" y="21"/>
                      <a:pt x="25" y="21"/>
                      <a:pt x="27" y="21"/>
                    </a:cubicBezTo>
                    <a:cubicBezTo>
                      <a:pt x="28" y="21"/>
                      <a:pt x="31" y="20"/>
                      <a:pt x="31" y="20"/>
                    </a:cubicBezTo>
                    <a:cubicBezTo>
                      <a:pt x="38" y="20"/>
                      <a:pt x="38" y="20"/>
                      <a:pt x="38" y="20"/>
                    </a:cubicBezTo>
                    <a:cubicBezTo>
                      <a:pt x="44" y="21"/>
                      <a:pt x="44" y="21"/>
                      <a:pt x="44" y="21"/>
                    </a:cubicBezTo>
                    <a:cubicBezTo>
                      <a:pt x="53" y="25"/>
                      <a:pt x="53" y="25"/>
                      <a:pt x="53" y="25"/>
                    </a:cubicBezTo>
                    <a:cubicBezTo>
                      <a:pt x="53" y="25"/>
                      <a:pt x="59" y="26"/>
                      <a:pt x="59" y="27"/>
                    </a:cubicBezTo>
                    <a:cubicBezTo>
                      <a:pt x="59" y="28"/>
                      <a:pt x="66" y="28"/>
                      <a:pt x="66" y="28"/>
                    </a:cubicBezTo>
                    <a:cubicBezTo>
                      <a:pt x="72" y="27"/>
                      <a:pt x="72" y="27"/>
                      <a:pt x="72" y="27"/>
                    </a:cubicBezTo>
                    <a:cubicBezTo>
                      <a:pt x="79" y="25"/>
                      <a:pt x="79" y="25"/>
                      <a:pt x="79" y="25"/>
                    </a:cubicBezTo>
                    <a:cubicBezTo>
                      <a:pt x="84" y="22"/>
                      <a:pt x="84" y="22"/>
                      <a:pt x="84" y="22"/>
                    </a:cubicBezTo>
                    <a:cubicBezTo>
                      <a:pt x="89" y="18"/>
                      <a:pt x="89" y="18"/>
                      <a:pt x="89" y="18"/>
                    </a:cubicBezTo>
                    <a:cubicBezTo>
                      <a:pt x="89" y="18"/>
                      <a:pt x="93" y="15"/>
                      <a:pt x="94" y="14"/>
                    </a:cubicBezTo>
                    <a:cubicBezTo>
                      <a:pt x="94" y="13"/>
                      <a:pt x="94" y="10"/>
                      <a:pt x="94" y="9"/>
                    </a:cubicBezTo>
                    <a:cubicBezTo>
                      <a:pt x="93" y="8"/>
                      <a:pt x="91" y="7"/>
                      <a:pt x="89" y="7"/>
                    </a:cubicBezTo>
                    <a:cubicBezTo>
                      <a:pt x="87" y="6"/>
                      <a:pt x="79" y="7"/>
                      <a:pt x="79" y="7"/>
                    </a:cubicBezTo>
                    <a:cubicBezTo>
                      <a:pt x="72" y="9"/>
                      <a:pt x="72" y="9"/>
                      <a:pt x="72" y="9"/>
                    </a:cubicBezTo>
                    <a:cubicBezTo>
                      <a:pt x="72" y="9"/>
                      <a:pt x="65" y="9"/>
                      <a:pt x="62" y="9"/>
                    </a:cubicBezTo>
                    <a:cubicBezTo>
                      <a:pt x="61" y="9"/>
                      <a:pt x="58" y="8"/>
                      <a:pt x="58" y="8"/>
                    </a:cubicBezTo>
                    <a:cubicBezTo>
                      <a:pt x="56" y="7"/>
                      <a:pt x="55" y="2"/>
                      <a:pt x="55" y="2"/>
                    </a:cubicBezTo>
                    <a:cubicBezTo>
                      <a:pt x="55" y="2"/>
                      <a:pt x="53" y="0"/>
                      <a:pt x="53" y="0"/>
                    </a:cubicBezTo>
                    <a:cubicBezTo>
                      <a:pt x="52" y="0"/>
                      <a:pt x="49" y="3"/>
                      <a:pt x="49" y="3"/>
                    </a:cubicBezTo>
                    <a:cubicBezTo>
                      <a:pt x="49" y="3"/>
                      <a:pt x="48" y="5"/>
                      <a:pt x="47" y="6"/>
                    </a:cubicBezTo>
                    <a:cubicBezTo>
                      <a:pt x="46" y="6"/>
                      <a:pt x="42" y="5"/>
                      <a:pt x="42" y="5"/>
                    </a:cubicBezTo>
                    <a:cubicBezTo>
                      <a:pt x="37" y="4"/>
                      <a:pt x="37" y="4"/>
                      <a:pt x="37" y="4"/>
                    </a:cubicBezTo>
                    <a:cubicBezTo>
                      <a:pt x="30" y="4"/>
                      <a:pt x="30" y="4"/>
                      <a:pt x="30" y="4"/>
                    </a:cubicBezTo>
                    <a:cubicBezTo>
                      <a:pt x="24" y="4"/>
                      <a:pt x="24" y="4"/>
                      <a:pt x="24" y="4"/>
                    </a:cubicBezTo>
                    <a:cubicBezTo>
                      <a:pt x="19" y="2"/>
                      <a:pt x="19" y="2"/>
                      <a:pt x="19" y="2"/>
                    </a:cubicBezTo>
                    <a:cubicBezTo>
                      <a:pt x="19" y="2"/>
                      <a:pt x="17" y="0"/>
                      <a:pt x="16" y="0"/>
                    </a:cubicBezTo>
                    <a:cubicBezTo>
                      <a:pt x="14" y="0"/>
                      <a:pt x="12" y="0"/>
                      <a:pt x="10" y="0"/>
                    </a:cubicBezTo>
                    <a:cubicBezTo>
                      <a:pt x="10" y="1"/>
                      <a:pt x="9" y="4"/>
                      <a:pt x="9" y="4"/>
                    </a:cubicBezTo>
                    <a:cubicBezTo>
                      <a:pt x="9" y="4"/>
                      <a:pt x="8" y="6"/>
                      <a:pt x="7" y="7"/>
                    </a:cubicBezTo>
                    <a:cubicBezTo>
                      <a:pt x="7" y="7"/>
                      <a:pt x="4" y="11"/>
                      <a:pt x="4" y="11"/>
                    </a:cubicBezTo>
                    <a:cubicBezTo>
                      <a:pt x="4" y="11"/>
                      <a:pt x="1" y="14"/>
                      <a:pt x="1" y="16"/>
                    </a:cubicBezTo>
                    <a:cubicBezTo>
                      <a:pt x="0" y="17"/>
                      <a:pt x="0" y="20"/>
                      <a:pt x="1" y="2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51" name="Freeform 63">
                <a:extLst>
                  <a:ext uri="{FF2B5EF4-FFF2-40B4-BE49-F238E27FC236}">
                    <a16:creationId xmlns:a16="http://schemas.microsoft.com/office/drawing/2014/main" id="{63F7CD20-5A4A-4F42-89CA-CCD675E7F02A}"/>
                  </a:ext>
                </a:extLst>
              </p:cNvPr>
              <p:cNvSpPr>
                <a:spLocks/>
              </p:cNvSpPr>
              <p:nvPr/>
            </p:nvSpPr>
            <p:spPr bwMode="auto">
              <a:xfrm>
                <a:off x="3651251" y="5233988"/>
                <a:ext cx="55563" cy="44450"/>
              </a:xfrm>
              <a:custGeom>
                <a:avLst/>
                <a:gdLst>
                  <a:gd name="T0" fmla="*/ 7 w 41"/>
                  <a:gd name="T1" fmla="*/ 0 h 32"/>
                  <a:gd name="T2" fmla="*/ 17 w 41"/>
                  <a:gd name="T3" fmla="*/ 0 h 32"/>
                  <a:gd name="T4" fmla="*/ 25 w 41"/>
                  <a:gd name="T5" fmla="*/ 1 h 32"/>
                  <a:gd name="T6" fmla="*/ 30 w 41"/>
                  <a:gd name="T7" fmla="*/ 5 h 32"/>
                  <a:gd name="T8" fmla="*/ 37 w 41"/>
                  <a:gd name="T9" fmla="*/ 11 h 32"/>
                  <a:gd name="T10" fmla="*/ 41 w 41"/>
                  <a:gd name="T11" fmla="*/ 18 h 32"/>
                  <a:gd name="T12" fmla="*/ 41 w 41"/>
                  <a:gd name="T13" fmla="*/ 23 h 32"/>
                  <a:gd name="T14" fmla="*/ 35 w 41"/>
                  <a:gd name="T15" fmla="*/ 28 h 32"/>
                  <a:gd name="T16" fmla="*/ 31 w 41"/>
                  <a:gd name="T17" fmla="*/ 32 h 32"/>
                  <a:gd name="T18" fmla="*/ 23 w 41"/>
                  <a:gd name="T19" fmla="*/ 32 h 32"/>
                  <a:gd name="T20" fmla="*/ 17 w 41"/>
                  <a:gd name="T21" fmla="*/ 32 h 32"/>
                  <a:gd name="T22" fmla="*/ 14 w 41"/>
                  <a:gd name="T23" fmla="*/ 28 h 32"/>
                  <a:gd name="T24" fmla="*/ 12 w 41"/>
                  <a:gd name="T25" fmla="*/ 22 h 32"/>
                  <a:gd name="T26" fmla="*/ 13 w 41"/>
                  <a:gd name="T27" fmla="*/ 17 h 32"/>
                  <a:gd name="T28" fmla="*/ 10 w 41"/>
                  <a:gd name="T29" fmla="*/ 13 h 32"/>
                  <a:gd name="T30" fmla="*/ 5 w 41"/>
                  <a:gd name="T31" fmla="*/ 10 h 32"/>
                  <a:gd name="T32" fmla="*/ 1 w 41"/>
                  <a:gd name="T33" fmla="*/ 7 h 32"/>
                  <a:gd name="T34" fmla="*/ 1 w 41"/>
                  <a:gd name="T35" fmla="*/ 2 h 32"/>
                  <a:gd name="T36" fmla="*/ 3 w 41"/>
                  <a:gd name="T37" fmla="*/ 0 h 32"/>
                  <a:gd name="T38" fmla="*/ 7 w 41"/>
                  <a:gd name="T3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 h="32">
                    <a:moveTo>
                      <a:pt x="7" y="0"/>
                    </a:moveTo>
                    <a:cubicBezTo>
                      <a:pt x="9" y="0"/>
                      <a:pt x="15" y="0"/>
                      <a:pt x="17" y="0"/>
                    </a:cubicBezTo>
                    <a:cubicBezTo>
                      <a:pt x="19" y="0"/>
                      <a:pt x="23" y="0"/>
                      <a:pt x="25" y="1"/>
                    </a:cubicBezTo>
                    <a:cubicBezTo>
                      <a:pt x="27" y="2"/>
                      <a:pt x="29" y="4"/>
                      <a:pt x="30" y="5"/>
                    </a:cubicBezTo>
                    <a:cubicBezTo>
                      <a:pt x="32" y="6"/>
                      <a:pt x="35" y="9"/>
                      <a:pt x="37" y="11"/>
                    </a:cubicBezTo>
                    <a:cubicBezTo>
                      <a:pt x="38" y="12"/>
                      <a:pt x="41" y="17"/>
                      <a:pt x="41" y="18"/>
                    </a:cubicBezTo>
                    <a:cubicBezTo>
                      <a:pt x="41" y="19"/>
                      <a:pt x="41" y="22"/>
                      <a:pt x="41" y="23"/>
                    </a:cubicBezTo>
                    <a:cubicBezTo>
                      <a:pt x="40" y="25"/>
                      <a:pt x="37" y="27"/>
                      <a:pt x="35" y="28"/>
                    </a:cubicBezTo>
                    <a:cubicBezTo>
                      <a:pt x="34" y="29"/>
                      <a:pt x="32" y="31"/>
                      <a:pt x="31" y="32"/>
                    </a:cubicBezTo>
                    <a:cubicBezTo>
                      <a:pt x="29" y="32"/>
                      <a:pt x="25" y="32"/>
                      <a:pt x="23" y="32"/>
                    </a:cubicBezTo>
                    <a:cubicBezTo>
                      <a:pt x="22" y="32"/>
                      <a:pt x="19" y="32"/>
                      <a:pt x="17" y="32"/>
                    </a:cubicBezTo>
                    <a:cubicBezTo>
                      <a:pt x="16" y="31"/>
                      <a:pt x="14" y="29"/>
                      <a:pt x="14" y="28"/>
                    </a:cubicBezTo>
                    <a:cubicBezTo>
                      <a:pt x="13" y="27"/>
                      <a:pt x="12" y="24"/>
                      <a:pt x="12" y="22"/>
                    </a:cubicBezTo>
                    <a:cubicBezTo>
                      <a:pt x="12" y="21"/>
                      <a:pt x="13" y="18"/>
                      <a:pt x="13" y="17"/>
                    </a:cubicBezTo>
                    <a:cubicBezTo>
                      <a:pt x="13" y="16"/>
                      <a:pt x="11" y="14"/>
                      <a:pt x="10" y="13"/>
                    </a:cubicBezTo>
                    <a:cubicBezTo>
                      <a:pt x="9" y="12"/>
                      <a:pt x="6" y="11"/>
                      <a:pt x="5" y="10"/>
                    </a:cubicBezTo>
                    <a:cubicBezTo>
                      <a:pt x="4" y="9"/>
                      <a:pt x="1" y="8"/>
                      <a:pt x="1" y="7"/>
                    </a:cubicBezTo>
                    <a:cubicBezTo>
                      <a:pt x="0" y="6"/>
                      <a:pt x="0" y="3"/>
                      <a:pt x="1" y="2"/>
                    </a:cubicBezTo>
                    <a:cubicBezTo>
                      <a:pt x="1" y="1"/>
                      <a:pt x="2" y="0"/>
                      <a:pt x="3" y="0"/>
                    </a:cubicBezTo>
                    <a:cubicBezTo>
                      <a:pt x="4" y="0"/>
                      <a:pt x="6" y="0"/>
                      <a:pt x="7"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52" name="Freeform 64">
                <a:extLst>
                  <a:ext uri="{FF2B5EF4-FFF2-40B4-BE49-F238E27FC236}">
                    <a16:creationId xmlns:a16="http://schemas.microsoft.com/office/drawing/2014/main" id="{8A70BE0A-7D2E-4C12-8DBC-826930597D38}"/>
                  </a:ext>
                </a:extLst>
              </p:cNvPr>
              <p:cNvSpPr>
                <a:spLocks/>
              </p:cNvSpPr>
              <p:nvPr/>
            </p:nvSpPr>
            <p:spPr bwMode="auto">
              <a:xfrm>
                <a:off x="3730626" y="5307013"/>
                <a:ext cx="36513" cy="28575"/>
              </a:xfrm>
              <a:custGeom>
                <a:avLst/>
                <a:gdLst>
                  <a:gd name="T0" fmla="*/ 6 w 26"/>
                  <a:gd name="T1" fmla="*/ 9 h 21"/>
                  <a:gd name="T2" fmla="*/ 1 w 26"/>
                  <a:gd name="T3" fmla="*/ 12 h 21"/>
                  <a:gd name="T4" fmla="*/ 0 w 26"/>
                  <a:gd name="T5" fmla="*/ 16 h 21"/>
                  <a:gd name="T6" fmla="*/ 3 w 26"/>
                  <a:gd name="T7" fmla="*/ 20 h 21"/>
                  <a:gd name="T8" fmla="*/ 9 w 26"/>
                  <a:gd name="T9" fmla="*/ 19 h 21"/>
                  <a:gd name="T10" fmla="*/ 14 w 26"/>
                  <a:gd name="T11" fmla="*/ 17 h 21"/>
                  <a:gd name="T12" fmla="*/ 18 w 26"/>
                  <a:gd name="T13" fmla="*/ 18 h 21"/>
                  <a:gd name="T14" fmla="*/ 24 w 26"/>
                  <a:gd name="T15" fmla="*/ 17 h 21"/>
                  <a:gd name="T16" fmla="*/ 26 w 26"/>
                  <a:gd name="T17" fmla="*/ 14 h 21"/>
                  <a:gd name="T18" fmla="*/ 24 w 26"/>
                  <a:gd name="T19" fmla="*/ 11 h 21"/>
                  <a:gd name="T20" fmla="*/ 25 w 26"/>
                  <a:gd name="T21" fmla="*/ 9 h 21"/>
                  <a:gd name="T22" fmla="*/ 24 w 26"/>
                  <a:gd name="T23" fmla="*/ 4 h 21"/>
                  <a:gd name="T24" fmla="*/ 20 w 26"/>
                  <a:gd name="T25" fmla="*/ 1 h 21"/>
                  <a:gd name="T26" fmla="*/ 13 w 26"/>
                  <a:gd name="T27" fmla="*/ 2 h 21"/>
                  <a:gd name="T28" fmla="*/ 9 w 26"/>
                  <a:gd name="T29" fmla="*/ 6 h 21"/>
                  <a:gd name="T30" fmla="*/ 6 w 26"/>
                  <a:gd name="T31"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1">
                    <a:moveTo>
                      <a:pt x="6" y="9"/>
                    </a:moveTo>
                    <a:cubicBezTo>
                      <a:pt x="6" y="9"/>
                      <a:pt x="2" y="11"/>
                      <a:pt x="1" y="12"/>
                    </a:cubicBezTo>
                    <a:cubicBezTo>
                      <a:pt x="1" y="13"/>
                      <a:pt x="0" y="15"/>
                      <a:pt x="0" y="16"/>
                    </a:cubicBezTo>
                    <a:cubicBezTo>
                      <a:pt x="1" y="17"/>
                      <a:pt x="2" y="20"/>
                      <a:pt x="3" y="20"/>
                    </a:cubicBezTo>
                    <a:cubicBezTo>
                      <a:pt x="5" y="21"/>
                      <a:pt x="8" y="19"/>
                      <a:pt x="9" y="19"/>
                    </a:cubicBezTo>
                    <a:cubicBezTo>
                      <a:pt x="10" y="19"/>
                      <a:pt x="13" y="17"/>
                      <a:pt x="14" y="17"/>
                    </a:cubicBezTo>
                    <a:cubicBezTo>
                      <a:pt x="15" y="17"/>
                      <a:pt x="18" y="18"/>
                      <a:pt x="18" y="18"/>
                    </a:cubicBezTo>
                    <a:cubicBezTo>
                      <a:pt x="24" y="17"/>
                      <a:pt x="24" y="17"/>
                      <a:pt x="24" y="17"/>
                    </a:cubicBezTo>
                    <a:cubicBezTo>
                      <a:pt x="24" y="17"/>
                      <a:pt x="26" y="15"/>
                      <a:pt x="26" y="14"/>
                    </a:cubicBezTo>
                    <a:cubicBezTo>
                      <a:pt x="26" y="13"/>
                      <a:pt x="24" y="12"/>
                      <a:pt x="24" y="11"/>
                    </a:cubicBezTo>
                    <a:cubicBezTo>
                      <a:pt x="24" y="10"/>
                      <a:pt x="25" y="9"/>
                      <a:pt x="25" y="9"/>
                    </a:cubicBezTo>
                    <a:cubicBezTo>
                      <a:pt x="25" y="9"/>
                      <a:pt x="25" y="5"/>
                      <a:pt x="24" y="4"/>
                    </a:cubicBezTo>
                    <a:cubicBezTo>
                      <a:pt x="23" y="3"/>
                      <a:pt x="21" y="1"/>
                      <a:pt x="20" y="1"/>
                    </a:cubicBezTo>
                    <a:cubicBezTo>
                      <a:pt x="18" y="0"/>
                      <a:pt x="15" y="1"/>
                      <a:pt x="13" y="2"/>
                    </a:cubicBezTo>
                    <a:cubicBezTo>
                      <a:pt x="12" y="3"/>
                      <a:pt x="9" y="6"/>
                      <a:pt x="9" y="6"/>
                    </a:cubicBezTo>
                    <a:lnTo>
                      <a:pt x="6" y="9"/>
                    </a:ln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53" name="Freeform 65">
                <a:extLst>
                  <a:ext uri="{FF2B5EF4-FFF2-40B4-BE49-F238E27FC236}">
                    <a16:creationId xmlns:a16="http://schemas.microsoft.com/office/drawing/2014/main" id="{CFA9A541-498F-4BA6-AFA5-CF5C5F7F0DE9}"/>
                  </a:ext>
                </a:extLst>
              </p:cNvPr>
              <p:cNvSpPr>
                <a:spLocks/>
              </p:cNvSpPr>
              <p:nvPr/>
            </p:nvSpPr>
            <p:spPr bwMode="auto">
              <a:xfrm>
                <a:off x="3730626" y="5208588"/>
                <a:ext cx="155575" cy="107950"/>
              </a:xfrm>
              <a:custGeom>
                <a:avLst/>
                <a:gdLst>
                  <a:gd name="T0" fmla="*/ 34 w 112"/>
                  <a:gd name="T1" fmla="*/ 21 h 77"/>
                  <a:gd name="T2" fmla="*/ 32 w 112"/>
                  <a:gd name="T3" fmla="*/ 17 h 77"/>
                  <a:gd name="T4" fmla="*/ 30 w 112"/>
                  <a:gd name="T5" fmla="*/ 12 h 77"/>
                  <a:gd name="T6" fmla="*/ 26 w 112"/>
                  <a:gd name="T7" fmla="*/ 8 h 77"/>
                  <a:gd name="T8" fmla="*/ 23 w 112"/>
                  <a:gd name="T9" fmla="*/ 4 h 77"/>
                  <a:gd name="T10" fmla="*/ 18 w 112"/>
                  <a:gd name="T11" fmla="*/ 2 h 77"/>
                  <a:gd name="T12" fmla="*/ 13 w 112"/>
                  <a:gd name="T13" fmla="*/ 1 h 77"/>
                  <a:gd name="T14" fmla="*/ 6 w 112"/>
                  <a:gd name="T15" fmla="*/ 4 h 77"/>
                  <a:gd name="T16" fmla="*/ 1 w 112"/>
                  <a:gd name="T17" fmla="*/ 10 h 77"/>
                  <a:gd name="T18" fmla="*/ 0 w 112"/>
                  <a:gd name="T19" fmla="*/ 15 h 77"/>
                  <a:gd name="T20" fmla="*/ 0 w 112"/>
                  <a:gd name="T21" fmla="*/ 22 h 77"/>
                  <a:gd name="T22" fmla="*/ 5 w 112"/>
                  <a:gd name="T23" fmla="*/ 28 h 77"/>
                  <a:gd name="T24" fmla="*/ 11 w 112"/>
                  <a:gd name="T25" fmla="*/ 36 h 77"/>
                  <a:gd name="T26" fmla="*/ 17 w 112"/>
                  <a:gd name="T27" fmla="*/ 39 h 77"/>
                  <a:gd name="T28" fmla="*/ 24 w 112"/>
                  <a:gd name="T29" fmla="*/ 43 h 77"/>
                  <a:gd name="T30" fmla="*/ 29 w 112"/>
                  <a:gd name="T31" fmla="*/ 41 h 77"/>
                  <a:gd name="T32" fmla="*/ 34 w 112"/>
                  <a:gd name="T33" fmla="*/ 41 h 77"/>
                  <a:gd name="T34" fmla="*/ 37 w 112"/>
                  <a:gd name="T35" fmla="*/ 45 h 77"/>
                  <a:gd name="T36" fmla="*/ 38 w 112"/>
                  <a:gd name="T37" fmla="*/ 54 h 77"/>
                  <a:gd name="T38" fmla="*/ 38 w 112"/>
                  <a:gd name="T39" fmla="*/ 63 h 77"/>
                  <a:gd name="T40" fmla="*/ 38 w 112"/>
                  <a:gd name="T41" fmla="*/ 69 h 77"/>
                  <a:gd name="T42" fmla="*/ 43 w 112"/>
                  <a:gd name="T43" fmla="*/ 73 h 77"/>
                  <a:gd name="T44" fmla="*/ 49 w 112"/>
                  <a:gd name="T45" fmla="*/ 76 h 77"/>
                  <a:gd name="T46" fmla="*/ 61 w 112"/>
                  <a:gd name="T47" fmla="*/ 74 h 77"/>
                  <a:gd name="T48" fmla="*/ 69 w 112"/>
                  <a:gd name="T49" fmla="*/ 73 h 77"/>
                  <a:gd name="T50" fmla="*/ 76 w 112"/>
                  <a:gd name="T51" fmla="*/ 69 h 77"/>
                  <a:gd name="T52" fmla="*/ 84 w 112"/>
                  <a:gd name="T53" fmla="*/ 68 h 77"/>
                  <a:gd name="T54" fmla="*/ 90 w 112"/>
                  <a:gd name="T55" fmla="*/ 67 h 77"/>
                  <a:gd name="T56" fmla="*/ 98 w 112"/>
                  <a:gd name="T57" fmla="*/ 64 h 77"/>
                  <a:gd name="T58" fmla="*/ 104 w 112"/>
                  <a:gd name="T59" fmla="*/ 62 h 77"/>
                  <a:gd name="T60" fmla="*/ 108 w 112"/>
                  <a:gd name="T61" fmla="*/ 58 h 77"/>
                  <a:gd name="T62" fmla="*/ 111 w 112"/>
                  <a:gd name="T63" fmla="*/ 54 h 77"/>
                  <a:gd name="T64" fmla="*/ 111 w 112"/>
                  <a:gd name="T65" fmla="*/ 50 h 77"/>
                  <a:gd name="T66" fmla="*/ 111 w 112"/>
                  <a:gd name="T67" fmla="*/ 43 h 77"/>
                  <a:gd name="T68" fmla="*/ 105 w 112"/>
                  <a:gd name="T69" fmla="*/ 38 h 77"/>
                  <a:gd name="T70" fmla="*/ 98 w 112"/>
                  <a:gd name="T71" fmla="*/ 35 h 77"/>
                  <a:gd name="T72" fmla="*/ 91 w 112"/>
                  <a:gd name="T73" fmla="*/ 32 h 77"/>
                  <a:gd name="T74" fmla="*/ 87 w 112"/>
                  <a:gd name="T75" fmla="*/ 28 h 77"/>
                  <a:gd name="T76" fmla="*/ 81 w 112"/>
                  <a:gd name="T77" fmla="*/ 25 h 77"/>
                  <a:gd name="T78" fmla="*/ 75 w 112"/>
                  <a:gd name="T79" fmla="*/ 19 h 77"/>
                  <a:gd name="T80" fmla="*/ 69 w 112"/>
                  <a:gd name="T81" fmla="*/ 15 h 77"/>
                  <a:gd name="T82" fmla="*/ 58 w 112"/>
                  <a:gd name="T83" fmla="*/ 14 h 77"/>
                  <a:gd name="T84" fmla="*/ 50 w 112"/>
                  <a:gd name="T85" fmla="*/ 18 h 77"/>
                  <a:gd name="T86" fmla="*/ 46 w 112"/>
                  <a:gd name="T87" fmla="*/ 20 h 77"/>
                  <a:gd name="T88" fmla="*/ 41 w 112"/>
                  <a:gd name="T89" fmla="*/ 22 h 77"/>
                  <a:gd name="T90" fmla="*/ 37 w 112"/>
                  <a:gd name="T91" fmla="*/ 21 h 77"/>
                  <a:gd name="T92" fmla="*/ 34 w 112"/>
                  <a:gd name="T93"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77">
                    <a:moveTo>
                      <a:pt x="34" y="21"/>
                    </a:moveTo>
                    <a:cubicBezTo>
                      <a:pt x="33" y="20"/>
                      <a:pt x="32" y="17"/>
                      <a:pt x="32" y="17"/>
                    </a:cubicBezTo>
                    <a:cubicBezTo>
                      <a:pt x="30" y="12"/>
                      <a:pt x="30" y="12"/>
                      <a:pt x="30" y="12"/>
                    </a:cubicBezTo>
                    <a:cubicBezTo>
                      <a:pt x="26" y="8"/>
                      <a:pt x="26" y="8"/>
                      <a:pt x="26" y="8"/>
                    </a:cubicBezTo>
                    <a:cubicBezTo>
                      <a:pt x="23" y="4"/>
                      <a:pt x="23" y="4"/>
                      <a:pt x="23" y="4"/>
                    </a:cubicBezTo>
                    <a:cubicBezTo>
                      <a:pt x="18" y="2"/>
                      <a:pt x="18" y="2"/>
                      <a:pt x="18" y="2"/>
                    </a:cubicBezTo>
                    <a:cubicBezTo>
                      <a:pt x="18" y="2"/>
                      <a:pt x="14" y="0"/>
                      <a:pt x="13" y="1"/>
                    </a:cubicBezTo>
                    <a:cubicBezTo>
                      <a:pt x="11" y="1"/>
                      <a:pt x="7" y="3"/>
                      <a:pt x="6" y="4"/>
                    </a:cubicBezTo>
                    <a:cubicBezTo>
                      <a:pt x="4" y="5"/>
                      <a:pt x="1" y="10"/>
                      <a:pt x="1" y="10"/>
                    </a:cubicBezTo>
                    <a:cubicBezTo>
                      <a:pt x="1" y="10"/>
                      <a:pt x="1" y="15"/>
                      <a:pt x="0" y="15"/>
                    </a:cubicBezTo>
                    <a:cubicBezTo>
                      <a:pt x="0" y="16"/>
                      <a:pt x="0" y="22"/>
                      <a:pt x="0" y="22"/>
                    </a:cubicBezTo>
                    <a:cubicBezTo>
                      <a:pt x="0" y="22"/>
                      <a:pt x="4" y="27"/>
                      <a:pt x="5" y="28"/>
                    </a:cubicBezTo>
                    <a:cubicBezTo>
                      <a:pt x="5" y="29"/>
                      <a:pt x="11" y="36"/>
                      <a:pt x="11" y="36"/>
                    </a:cubicBezTo>
                    <a:cubicBezTo>
                      <a:pt x="17" y="39"/>
                      <a:pt x="17" y="39"/>
                      <a:pt x="17" y="39"/>
                    </a:cubicBezTo>
                    <a:cubicBezTo>
                      <a:pt x="17" y="39"/>
                      <a:pt x="22" y="43"/>
                      <a:pt x="24" y="43"/>
                    </a:cubicBezTo>
                    <a:cubicBezTo>
                      <a:pt x="25" y="43"/>
                      <a:pt x="29" y="41"/>
                      <a:pt x="29" y="41"/>
                    </a:cubicBezTo>
                    <a:cubicBezTo>
                      <a:pt x="34" y="41"/>
                      <a:pt x="34" y="41"/>
                      <a:pt x="34" y="41"/>
                    </a:cubicBezTo>
                    <a:cubicBezTo>
                      <a:pt x="34" y="41"/>
                      <a:pt x="37" y="44"/>
                      <a:pt x="37" y="45"/>
                    </a:cubicBezTo>
                    <a:cubicBezTo>
                      <a:pt x="37" y="46"/>
                      <a:pt x="38" y="54"/>
                      <a:pt x="38" y="54"/>
                    </a:cubicBezTo>
                    <a:cubicBezTo>
                      <a:pt x="38" y="63"/>
                      <a:pt x="38" y="63"/>
                      <a:pt x="38" y="63"/>
                    </a:cubicBezTo>
                    <a:cubicBezTo>
                      <a:pt x="38" y="63"/>
                      <a:pt x="37" y="68"/>
                      <a:pt x="38" y="69"/>
                    </a:cubicBezTo>
                    <a:cubicBezTo>
                      <a:pt x="39" y="70"/>
                      <a:pt x="43" y="73"/>
                      <a:pt x="43" y="73"/>
                    </a:cubicBezTo>
                    <a:cubicBezTo>
                      <a:pt x="43" y="73"/>
                      <a:pt x="47" y="76"/>
                      <a:pt x="49" y="76"/>
                    </a:cubicBezTo>
                    <a:cubicBezTo>
                      <a:pt x="50" y="77"/>
                      <a:pt x="60" y="74"/>
                      <a:pt x="61" y="74"/>
                    </a:cubicBezTo>
                    <a:cubicBezTo>
                      <a:pt x="62" y="75"/>
                      <a:pt x="68" y="73"/>
                      <a:pt x="69" y="73"/>
                    </a:cubicBezTo>
                    <a:cubicBezTo>
                      <a:pt x="70" y="73"/>
                      <a:pt x="75" y="70"/>
                      <a:pt x="76" y="69"/>
                    </a:cubicBezTo>
                    <a:cubicBezTo>
                      <a:pt x="78" y="68"/>
                      <a:pt x="84" y="68"/>
                      <a:pt x="84" y="68"/>
                    </a:cubicBezTo>
                    <a:cubicBezTo>
                      <a:pt x="84" y="68"/>
                      <a:pt x="89" y="67"/>
                      <a:pt x="90" y="67"/>
                    </a:cubicBezTo>
                    <a:cubicBezTo>
                      <a:pt x="91" y="68"/>
                      <a:pt x="98" y="64"/>
                      <a:pt x="98" y="64"/>
                    </a:cubicBezTo>
                    <a:cubicBezTo>
                      <a:pt x="98" y="64"/>
                      <a:pt x="102" y="63"/>
                      <a:pt x="104" y="62"/>
                    </a:cubicBezTo>
                    <a:cubicBezTo>
                      <a:pt x="105" y="61"/>
                      <a:pt x="108" y="58"/>
                      <a:pt x="108" y="58"/>
                    </a:cubicBezTo>
                    <a:cubicBezTo>
                      <a:pt x="108" y="58"/>
                      <a:pt x="112" y="54"/>
                      <a:pt x="111" y="54"/>
                    </a:cubicBezTo>
                    <a:cubicBezTo>
                      <a:pt x="111" y="53"/>
                      <a:pt x="111" y="50"/>
                      <a:pt x="111" y="50"/>
                    </a:cubicBezTo>
                    <a:cubicBezTo>
                      <a:pt x="111" y="50"/>
                      <a:pt x="112" y="45"/>
                      <a:pt x="111" y="43"/>
                    </a:cubicBezTo>
                    <a:cubicBezTo>
                      <a:pt x="111" y="42"/>
                      <a:pt x="105" y="38"/>
                      <a:pt x="105" y="38"/>
                    </a:cubicBezTo>
                    <a:cubicBezTo>
                      <a:pt x="98" y="35"/>
                      <a:pt x="98" y="35"/>
                      <a:pt x="98" y="35"/>
                    </a:cubicBezTo>
                    <a:cubicBezTo>
                      <a:pt x="98" y="35"/>
                      <a:pt x="93" y="33"/>
                      <a:pt x="91" y="32"/>
                    </a:cubicBezTo>
                    <a:cubicBezTo>
                      <a:pt x="90" y="32"/>
                      <a:pt x="87" y="28"/>
                      <a:pt x="87" y="28"/>
                    </a:cubicBezTo>
                    <a:cubicBezTo>
                      <a:pt x="81" y="25"/>
                      <a:pt x="81" y="25"/>
                      <a:pt x="81" y="25"/>
                    </a:cubicBezTo>
                    <a:cubicBezTo>
                      <a:pt x="75" y="19"/>
                      <a:pt x="75" y="19"/>
                      <a:pt x="75" y="19"/>
                    </a:cubicBezTo>
                    <a:cubicBezTo>
                      <a:pt x="75" y="19"/>
                      <a:pt x="71" y="16"/>
                      <a:pt x="69" y="15"/>
                    </a:cubicBezTo>
                    <a:cubicBezTo>
                      <a:pt x="67" y="15"/>
                      <a:pt x="61" y="14"/>
                      <a:pt x="58" y="14"/>
                    </a:cubicBezTo>
                    <a:cubicBezTo>
                      <a:pt x="56" y="15"/>
                      <a:pt x="50" y="18"/>
                      <a:pt x="50" y="18"/>
                    </a:cubicBezTo>
                    <a:cubicBezTo>
                      <a:pt x="46" y="20"/>
                      <a:pt x="46" y="20"/>
                      <a:pt x="46" y="20"/>
                    </a:cubicBezTo>
                    <a:cubicBezTo>
                      <a:pt x="46" y="20"/>
                      <a:pt x="43" y="22"/>
                      <a:pt x="41" y="22"/>
                    </a:cubicBezTo>
                    <a:cubicBezTo>
                      <a:pt x="40" y="22"/>
                      <a:pt x="37" y="21"/>
                      <a:pt x="37" y="21"/>
                    </a:cubicBezTo>
                    <a:cubicBezTo>
                      <a:pt x="37" y="21"/>
                      <a:pt x="34" y="21"/>
                      <a:pt x="34" y="2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554" name="Freeform 66">
                <a:extLst>
                  <a:ext uri="{FF2B5EF4-FFF2-40B4-BE49-F238E27FC236}">
                    <a16:creationId xmlns:a16="http://schemas.microsoft.com/office/drawing/2014/main" id="{957B19BD-E6C0-4070-B90A-0FF82AB3FDFD}"/>
                  </a:ext>
                </a:extLst>
              </p:cNvPr>
              <p:cNvSpPr>
                <a:spLocks/>
              </p:cNvSpPr>
              <p:nvPr/>
            </p:nvSpPr>
            <p:spPr bwMode="auto">
              <a:xfrm>
                <a:off x="3867151" y="5386388"/>
                <a:ext cx="276225" cy="315913"/>
              </a:xfrm>
              <a:custGeom>
                <a:avLst/>
                <a:gdLst>
                  <a:gd name="T0" fmla="*/ 38 w 199"/>
                  <a:gd name="T1" fmla="*/ 48 h 226"/>
                  <a:gd name="T2" fmla="*/ 26 w 199"/>
                  <a:gd name="T3" fmla="*/ 64 h 226"/>
                  <a:gd name="T4" fmla="*/ 17 w 199"/>
                  <a:gd name="T5" fmla="*/ 70 h 226"/>
                  <a:gd name="T6" fmla="*/ 2 w 199"/>
                  <a:gd name="T7" fmla="*/ 84 h 226"/>
                  <a:gd name="T8" fmla="*/ 5 w 199"/>
                  <a:gd name="T9" fmla="*/ 98 h 226"/>
                  <a:gd name="T10" fmla="*/ 14 w 199"/>
                  <a:gd name="T11" fmla="*/ 111 h 226"/>
                  <a:gd name="T12" fmla="*/ 20 w 199"/>
                  <a:gd name="T13" fmla="*/ 132 h 226"/>
                  <a:gd name="T14" fmla="*/ 26 w 199"/>
                  <a:gd name="T15" fmla="*/ 148 h 226"/>
                  <a:gd name="T16" fmla="*/ 29 w 199"/>
                  <a:gd name="T17" fmla="*/ 165 h 226"/>
                  <a:gd name="T18" fmla="*/ 24 w 199"/>
                  <a:gd name="T19" fmla="*/ 185 h 226"/>
                  <a:gd name="T20" fmla="*/ 28 w 199"/>
                  <a:gd name="T21" fmla="*/ 204 h 226"/>
                  <a:gd name="T22" fmla="*/ 45 w 199"/>
                  <a:gd name="T23" fmla="*/ 212 h 226"/>
                  <a:gd name="T24" fmla="*/ 62 w 199"/>
                  <a:gd name="T25" fmla="*/ 225 h 226"/>
                  <a:gd name="T26" fmla="*/ 73 w 199"/>
                  <a:gd name="T27" fmla="*/ 218 h 226"/>
                  <a:gd name="T28" fmla="*/ 82 w 199"/>
                  <a:gd name="T29" fmla="*/ 204 h 226"/>
                  <a:gd name="T30" fmla="*/ 87 w 199"/>
                  <a:gd name="T31" fmla="*/ 192 h 226"/>
                  <a:gd name="T32" fmla="*/ 100 w 199"/>
                  <a:gd name="T33" fmla="*/ 186 h 226"/>
                  <a:gd name="T34" fmla="*/ 115 w 199"/>
                  <a:gd name="T35" fmla="*/ 177 h 226"/>
                  <a:gd name="T36" fmla="*/ 124 w 199"/>
                  <a:gd name="T37" fmla="*/ 168 h 226"/>
                  <a:gd name="T38" fmla="*/ 142 w 199"/>
                  <a:gd name="T39" fmla="*/ 170 h 226"/>
                  <a:gd name="T40" fmla="*/ 157 w 199"/>
                  <a:gd name="T41" fmla="*/ 161 h 226"/>
                  <a:gd name="T42" fmla="*/ 173 w 199"/>
                  <a:gd name="T43" fmla="*/ 153 h 226"/>
                  <a:gd name="T44" fmla="*/ 189 w 199"/>
                  <a:gd name="T45" fmla="*/ 140 h 226"/>
                  <a:gd name="T46" fmla="*/ 199 w 199"/>
                  <a:gd name="T47" fmla="*/ 125 h 226"/>
                  <a:gd name="T48" fmla="*/ 185 w 199"/>
                  <a:gd name="T49" fmla="*/ 119 h 226"/>
                  <a:gd name="T50" fmla="*/ 173 w 199"/>
                  <a:gd name="T51" fmla="*/ 107 h 226"/>
                  <a:gd name="T52" fmla="*/ 169 w 199"/>
                  <a:gd name="T53" fmla="*/ 91 h 226"/>
                  <a:gd name="T54" fmla="*/ 157 w 199"/>
                  <a:gd name="T55" fmla="*/ 91 h 226"/>
                  <a:gd name="T56" fmla="*/ 153 w 199"/>
                  <a:gd name="T57" fmla="*/ 90 h 226"/>
                  <a:gd name="T58" fmla="*/ 155 w 199"/>
                  <a:gd name="T59" fmla="*/ 77 h 226"/>
                  <a:gd name="T60" fmla="*/ 149 w 199"/>
                  <a:gd name="T61" fmla="*/ 63 h 226"/>
                  <a:gd name="T62" fmla="*/ 130 w 199"/>
                  <a:gd name="T63" fmla="*/ 46 h 226"/>
                  <a:gd name="T64" fmla="*/ 112 w 199"/>
                  <a:gd name="T65" fmla="*/ 37 h 226"/>
                  <a:gd name="T66" fmla="*/ 95 w 199"/>
                  <a:gd name="T67" fmla="*/ 29 h 226"/>
                  <a:gd name="T68" fmla="*/ 75 w 199"/>
                  <a:gd name="T69" fmla="*/ 25 h 226"/>
                  <a:gd name="T70" fmla="*/ 64 w 199"/>
                  <a:gd name="T71" fmla="*/ 16 h 226"/>
                  <a:gd name="T72" fmla="*/ 52 w 199"/>
                  <a:gd name="T73" fmla="*/ 9 h 226"/>
                  <a:gd name="T74" fmla="*/ 40 w 199"/>
                  <a:gd name="T75" fmla="*/ 2 h 226"/>
                  <a:gd name="T76" fmla="*/ 26 w 199"/>
                  <a:gd name="T77" fmla="*/ 5 h 226"/>
                  <a:gd name="T78" fmla="*/ 29 w 199"/>
                  <a:gd name="T79" fmla="*/ 23 h 226"/>
                  <a:gd name="T80" fmla="*/ 33 w 199"/>
                  <a:gd name="T81" fmla="*/ 33 h 226"/>
                  <a:gd name="T82" fmla="*/ 38 w 199"/>
                  <a:gd name="T83" fmla="*/ 4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6">
                    <a:moveTo>
                      <a:pt x="38" y="40"/>
                    </a:moveTo>
                    <a:cubicBezTo>
                      <a:pt x="39" y="42"/>
                      <a:pt x="39" y="46"/>
                      <a:pt x="38" y="48"/>
                    </a:cubicBezTo>
                    <a:cubicBezTo>
                      <a:pt x="38" y="50"/>
                      <a:pt x="34" y="53"/>
                      <a:pt x="34" y="53"/>
                    </a:cubicBezTo>
                    <a:cubicBezTo>
                      <a:pt x="26" y="64"/>
                      <a:pt x="26" y="64"/>
                      <a:pt x="26" y="64"/>
                    </a:cubicBezTo>
                    <a:cubicBezTo>
                      <a:pt x="26" y="64"/>
                      <a:pt x="25" y="69"/>
                      <a:pt x="23" y="70"/>
                    </a:cubicBezTo>
                    <a:cubicBezTo>
                      <a:pt x="22" y="71"/>
                      <a:pt x="18" y="69"/>
                      <a:pt x="17" y="70"/>
                    </a:cubicBezTo>
                    <a:cubicBezTo>
                      <a:pt x="14" y="71"/>
                      <a:pt x="8" y="78"/>
                      <a:pt x="8" y="78"/>
                    </a:cubicBezTo>
                    <a:cubicBezTo>
                      <a:pt x="8" y="78"/>
                      <a:pt x="3" y="82"/>
                      <a:pt x="2" y="84"/>
                    </a:cubicBezTo>
                    <a:cubicBezTo>
                      <a:pt x="1" y="86"/>
                      <a:pt x="0" y="90"/>
                      <a:pt x="1" y="92"/>
                    </a:cubicBezTo>
                    <a:cubicBezTo>
                      <a:pt x="1" y="94"/>
                      <a:pt x="5" y="98"/>
                      <a:pt x="5" y="98"/>
                    </a:cubicBezTo>
                    <a:cubicBezTo>
                      <a:pt x="8" y="106"/>
                      <a:pt x="8" y="106"/>
                      <a:pt x="8" y="106"/>
                    </a:cubicBezTo>
                    <a:cubicBezTo>
                      <a:pt x="8" y="106"/>
                      <a:pt x="13" y="109"/>
                      <a:pt x="14" y="111"/>
                    </a:cubicBezTo>
                    <a:cubicBezTo>
                      <a:pt x="15" y="113"/>
                      <a:pt x="16" y="120"/>
                      <a:pt x="16" y="120"/>
                    </a:cubicBezTo>
                    <a:cubicBezTo>
                      <a:pt x="20" y="132"/>
                      <a:pt x="20" y="132"/>
                      <a:pt x="20" y="132"/>
                    </a:cubicBezTo>
                    <a:cubicBezTo>
                      <a:pt x="24" y="139"/>
                      <a:pt x="24" y="139"/>
                      <a:pt x="24" y="139"/>
                    </a:cubicBezTo>
                    <a:cubicBezTo>
                      <a:pt x="26" y="148"/>
                      <a:pt x="26" y="148"/>
                      <a:pt x="26" y="148"/>
                    </a:cubicBezTo>
                    <a:cubicBezTo>
                      <a:pt x="26" y="148"/>
                      <a:pt x="30" y="155"/>
                      <a:pt x="29" y="156"/>
                    </a:cubicBezTo>
                    <a:cubicBezTo>
                      <a:pt x="29" y="158"/>
                      <a:pt x="29" y="165"/>
                      <a:pt x="29" y="165"/>
                    </a:cubicBezTo>
                    <a:cubicBezTo>
                      <a:pt x="29" y="165"/>
                      <a:pt x="27" y="174"/>
                      <a:pt x="27" y="174"/>
                    </a:cubicBezTo>
                    <a:cubicBezTo>
                      <a:pt x="27" y="175"/>
                      <a:pt x="24" y="184"/>
                      <a:pt x="24" y="185"/>
                    </a:cubicBezTo>
                    <a:cubicBezTo>
                      <a:pt x="24" y="186"/>
                      <a:pt x="24" y="195"/>
                      <a:pt x="24" y="195"/>
                    </a:cubicBezTo>
                    <a:cubicBezTo>
                      <a:pt x="28" y="204"/>
                      <a:pt x="28" y="204"/>
                      <a:pt x="28" y="204"/>
                    </a:cubicBezTo>
                    <a:cubicBezTo>
                      <a:pt x="35" y="209"/>
                      <a:pt x="35" y="209"/>
                      <a:pt x="35" y="209"/>
                    </a:cubicBezTo>
                    <a:cubicBezTo>
                      <a:pt x="35" y="209"/>
                      <a:pt x="44" y="211"/>
                      <a:pt x="45" y="212"/>
                    </a:cubicBezTo>
                    <a:cubicBezTo>
                      <a:pt x="46" y="213"/>
                      <a:pt x="53" y="218"/>
                      <a:pt x="55" y="218"/>
                    </a:cubicBezTo>
                    <a:cubicBezTo>
                      <a:pt x="56" y="219"/>
                      <a:pt x="59" y="225"/>
                      <a:pt x="62" y="225"/>
                    </a:cubicBezTo>
                    <a:cubicBezTo>
                      <a:pt x="63" y="226"/>
                      <a:pt x="68" y="224"/>
                      <a:pt x="68" y="224"/>
                    </a:cubicBezTo>
                    <a:cubicBezTo>
                      <a:pt x="73" y="218"/>
                      <a:pt x="73" y="218"/>
                      <a:pt x="73" y="218"/>
                    </a:cubicBezTo>
                    <a:cubicBezTo>
                      <a:pt x="78" y="211"/>
                      <a:pt x="78" y="211"/>
                      <a:pt x="78" y="211"/>
                    </a:cubicBezTo>
                    <a:cubicBezTo>
                      <a:pt x="82" y="204"/>
                      <a:pt x="82" y="204"/>
                      <a:pt x="82" y="204"/>
                    </a:cubicBezTo>
                    <a:cubicBezTo>
                      <a:pt x="83" y="197"/>
                      <a:pt x="83" y="197"/>
                      <a:pt x="83" y="197"/>
                    </a:cubicBezTo>
                    <a:cubicBezTo>
                      <a:pt x="87" y="192"/>
                      <a:pt x="87" y="192"/>
                      <a:pt x="87" y="192"/>
                    </a:cubicBezTo>
                    <a:cubicBezTo>
                      <a:pt x="93" y="189"/>
                      <a:pt x="93" y="189"/>
                      <a:pt x="93" y="189"/>
                    </a:cubicBezTo>
                    <a:cubicBezTo>
                      <a:pt x="100" y="186"/>
                      <a:pt x="100" y="186"/>
                      <a:pt x="100" y="186"/>
                    </a:cubicBezTo>
                    <a:cubicBezTo>
                      <a:pt x="108" y="180"/>
                      <a:pt x="108" y="180"/>
                      <a:pt x="108" y="180"/>
                    </a:cubicBezTo>
                    <a:cubicBezTo>
                      <a:pt x="108" y="180"/>
                      <a:pt x="113" y="179"/>
                      <a:pt x="115" y="177"/>
                    </a:cubicBezTo>
                    <a:cubicBezTo>
                      <a:pt x="116" y="176"/>
                      <a:pt x="118" y="172"/>
                      <a:pt x="118" y="172"/>
                    </a:cubicBezTo>
                    <a:cubicBezTo>
                      <a:pt x="118" y="172"/>
                      <a:pt x="123" y="169"/>
                      <a:pt x="124" y="168"/>
                    </a:cubicBezTo>
                    <a:cubicBezTo>
                      <a:pt x="126" y="168"/>
                      <a:pt x="133" y="170"/>
                      <a:pt x="133" y="170"/>
                    </a:cubicBezTo>
                    <a:cubicBezTo>
                      <a:pt x="133" y="170"/>
                      <a:pt x="141" y="169"/>
                      <a:pt x="142" y="170"/>
                    </a:cubicBezTo>
                    <a:cubicBezTo>
                      <a:pt x="143" y="170"/>
                      <a:pt x="151" y="165"/>
                      <a:pt x="151" y="165"/>
                    </a:cubicBezTo>
                    <a:cubicBezTo>
                      <a:pt x="151" y="165"/>
                      <a:pt x="155" y="162"/>
                      <a:pt x="157" y="161"/>
                    </a:cubicBezTo>
                    <a:cubicBezTo>
                      <a:pt x="159" y="160"/>
                      <a:pt x="164" y="160"/>
                      <a:pt x="166" y="159"/>
                    </a:cubicBezTo>
                    <a:cubicBezTo>
                      <a:pt x="168" y="158"/>
                      <a:pt x="173" y="153"/>
                      <a:pt x="173" y="153"/>
                    </a:cubicBezTo>
                    <a:cubicBezTo>
                      <a:pt x="182" y="145"/>
                      <a:pt x="182" y="145"/>
                      <a:pt x="182" y="145"/>
                    </a:cubicBezTo>
                    <a:cubicBezTo>
                      <a:pt x="189" y="140"/>
                      <a:pt x="189" y="140"/>
                      <a:pt x="189" y="140"/>
                    </a:cubicBezTo>
                    <a:cubicBezTo>
                      <a:pt x="189" y="140"/>
                      <a:pt x="196" y="135"/>
                      <a:pt x="198" y="133"/>
                    </a:cubicBezTo>
                    <a:cubicBezTo>
                      <a:pt x="199" y="131"/>
                      <a:pt x="199" y="127"/>
                      <a:pt x="199" y="125"/>
                    </a:cubicBezTo>
                    <a:cubicBezTo>
                      <a:pt x="198" y="123"/>
                      <a:pt x="192" y="121"/>
                      <a:pt x="192" y="121"/>
                    </a:cubicBezTo>
                    <a:cubicBezTo>
                      <a:pt x="185" y="119"/>
                      <a:pt x="185" y="119"/>
                      <a:pt x="185" y="119"/>
                    </a:cubicBezTo>
                    <a:cubicBezTo>
                      <a:pt x="179" y="114"/>
                      <a:pt x="179" y="114"/>
                      <a:pt x="179" y="114"/>
                    </a:cubicBezTo>
                    <a:cubicBezTo>
                      <a:pt x="173" y="107"/>
                      <a:pt x="173" y="107"/>
                      <a:pt x="173" y="107"/>
                    </a:cubicBezTo>
                    <a:cubicBezTo>
                      <a:pt x="171" y="96"/>
                      <a:pt x="171" y="96"/>
                      <a:pt x="171" y="96"/>
                    </a:cubicBezTo>
                    <a:cubicBezTo>
                      <a:pt x="169" y="91"/>
                      <a:pt x="169" y="91"/>
                      <a:pt x="169" y="91"/>
                    </a:cubicBezTo>
                    <a:cubicBezTo>
                      <a:pt x="163" y="90"/>
                      <a:pt x="163" y="90"/>
                      <a:pt x="163" y="90"/>
                    </a:cubicBezTo>
                    <a:cubicBezTo>
                      <a:pt x="157" y="91"/>
                      <a:pt x="157" y="91"/>
                      <a:pt x="157" y="91"/>
                    </a:cubicBezTo>
                    <a:cubicBezTo>
                      <a:pt x="157" y="91"/>
                      <a:pt x="155" y="94"/>
                      <a:pt x="155" y="94"/>
                    </a:cubicBezTo>
                    <a:cubicBezTo>
                      <a:pt x="154" y="93"/>
                      <a:pt x="152" y="91"/>
                      <a:pt x="153" y="90"/>
                    </a:cubicBezTo>
                    <a:cubicBezTo>
                      <a:pt x="153" y="89"/>
                      <a:pt x="154" y="86"/>
                      <a:pt x="154" y="86"/>
                    </a:cubicBezTo>
                    <a:cubicBezTo>
                      <a:pt x="155" y="77"/>
                      <a:pt x="155" y="77"/>
                      <a:pt x="155" y="77"/>
                    </a:cubicBezTo>
                    <a:cubicBezTo>
                      <a:pt x="154" y="69"/>
                      <a:pt x="154" y="69"/>
                      <a:pt x="154" y="69"/>
                    </a:cubicBezTo>
                    <a:cubicBezTo>
                      <a:pt x="149" y="63"/>
                      <a:pt x="149" y="63"/>
                      <a:pt x="149" y="63"/>
                    </a:cubicBezTo>
                    <a:cubicBezTo>
                      <a:pt x="140" y="55"/>
                      <a:pt x="140" y="55"/>
                      <a:pt x="140" y="55"/>
                    </a:cubicBezTo>
                    <a:cubicBezTo>
                      <a:pt x="130" y="46"/>
                      <a:pt x="130" y="46"/>
                      <a:pt x="130" y="46"/>
                    </a:cubicBezTo>
                    <a:cubicBezTo>
                      <a:pt x="120" y="42"/>
                      <a:pt x="120" y="42"/>
                      <a:pt x="120" y="42"/>
                    </a:cubicBezTo>
                    <a:cubicBezTo>
                      <a:pt x="112" y="37"/>
                      <a:pt x="112" y="37"/>
                      <a:pt x="112" y="37"/>
                    </a:cubicBezTo>
                    <a:cubicBezTo>
                      <a:pt x="105" y="33"/>
                      <a:pt x="105" y="33"/>
                      <a:pt x="105" y="33"/>
                    </a:cubicBezTo>
                    <a:cubicBezTo>
                      <a:pt x="95" y="29"/>
                      <a:pt x="95" y="29"/>
                      <a:pt x="95" y="29"/>
                    </a:cubicBezTo>
                    <a:cubicBezTo>
                      <a:pt x="83" y="29"/>
                      <a:pt x="83" y="29"/>
                      <a:pt x="83" y="29"/>
                    </a:cubicBezTo>
                    <a:cubicBezTo>
                      <a:pt x="75" y="25"/>
                      <a:pt x="75" y="25"/>
                      <a:pt x="75" y="25"/>
                    </a:cubicBezTo>
                    <a:cubicBezTo>
                      <a:pt x="71" y="21"/>
                      <a:pt x="71" y="21"/>
                      <a:pt x="71" y="21"/>
                    </a:cubicBezTo>
                    <a:cubicBezTo>
                      <a:pt x="64" y="16"/>
                      <a:pt x="64" y="16"/>
                      <a:pt x="64" y="16"/>
                    </a:cubicBezTo>
                    <a:cubicBezTo>
                      <a:pt x="64" y="16"/>
                      <a:pt x="59" y="16"/>
                      <a:pt x="57" y="15"/>
                    </a:cubicBezTo>
                    <a:cubicBezTo>
                      <a:pt x="55" y="14"/>
                      <a:pt x="52" y="9"/>
                      <a:pt x="52" y="9"/>
                    </a:cubicBezTo>
                    <a:cubicBezTo>
                      <a:pt x="46" y="4"/>
                      <a:pt x="46" y="4"/>
                      <a:pt x="46" y="4"/>
                    </a:cubicBezTo>
                    <a:cubicBezTo>
                      <a:pt x="40" y="2"/>
                      <a:pt x="40" y="2"/>
                      <a:pt x="40" y="2"/>
                    </a:cubicBezTo>
                    <a:cubicBezTo>
                      <a:pt x="40" y="2"/>
                      <a:pt x="34" y="0"/>
                      <a:pt x="33" y="0"/>
                    </a:cubicBezTo>
                    <a:cubicBezTo>
                      <a:pt x="31" y="1"/>
                      <a:pt x="27" y="3"/>
                      <a:pt x="26" y="5"/>
                    </a:cubicBezTo>
                    <a:cubicBezTo>
                      <a:pt x="25" y="7"/>
                      <a:pt x="26" y="15"/>
                      <a:pt x="26" y="15"/>
                    </a:cubicBezTo>
                    <a:cubicBezTo>
                      <a:pt x="29" y="23"/>
                      <a:pt x="29" y="23"/>
                      <a:pt x="29" y="23"/>
                    </a:cubicBezTo>
                    <a:cubicBezTo>
                      <a:pt x="29" y="28"/>
                      <a:pt x="29" y="28"/>
                      <a:pt x="29" y="28"/>
                    </a:cubicBezTo>
                    <a:cubicBezTo>
                      <a:pt x="29" y="28"/>
                      <a:pt x="32" y="32"/>
                      <a:pt x="33" y="33"/>
                    </a:cubicBezTo>
                    <a:cubicBezTo>
                      <a:pt x="33" y="33"/>
                      <a:pt x="37" y="38"/>
                      <a:pt x="37" y="38"/>
                    </a:cubicBezTo>
                    <a:cubicBezTo>
                      <a:pt x="37" y="38"/>
                      <a:pt x="38" y="39"/>
                      <a:pt x="38" y="4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nvGrpSpPr>
            <p:cNvPr id="121" name="Group 120">
              <a:extLst>
                <a:ext uri="{FF2B5EF4-FFF2-40B4-BE49-F238E27FC236}">
                  <a16:creationId xmlns:a16="http://schemas.microsoft.com/office/drawing/2014/main" id="{92D32932-FEC2-420F-BEB3-8520356F5135}"/>
                </a:ext>
              </a:extLst>
            </p:cNvPr>
            <p:cNvGrpSpPr/>
            <p:nvPr/>
          </p:nvGrpSpPr>
          <p:grpSpPr>
            <a:xfrm>
              <a:off x="4112981" y="2571878"/>
              <a:ext cx="3867298" cy="2051588"/>
              <a:chOff x="-582612" y="2098675"/>
              <a:chExt cx="7242175" cy="3905250"/>
            </a:xfrm>
            <a:solidFill>
              <a:schemeClr val="accent1"/>
            </a:solidFill>
          </p:grpSpPr>
          <p:grpSp>
            <p:nvGrpSpPr>
              <p:cNvPr id="122" name="Group 270">
                <a:extLst>
                  <a:ext uri="{FF2B5EF4-FFF2-40B4-BE49-F238E27FC236}">
                    <a16:creationId xmlns:a16="http://schemas.microsoft.com/office/drawing/2014/main" id="{DD8B09C9-95C0-4179-B477-544900A1BB19}"/>
                  </a:ext>
                </a:extLst>
              </p:cNvPr>
              <p:cNvGrpSpPr>
                <a:grpSpLocks/>
              </p:cNvGrpSpPr>
              <p:nvPr/>
            </p:nvGrpSpPr>
            <p:grpSpPr bwMode="auto">
              <a:xfrm>
                <a:off x="-582612" y="2098675"/>
                <a:ext cx="7167563" cy="3905250"/>
                <a:chOff x="1572" y="4456"/>
                <a:chExt cx="4515" cy="2460"/>
              </a:xfrm>
              <a:grpFill/>
            </p:grpSpPr>
            <p:sp>
              <p:nvSpPr>
                <p:cNvPr id="293" name="Oval 70">
                  <a:extLst>
                    <a:ext uri="{FF2B5EF4-FFF2-40B4-BE49-F238E27FC236}">
                      <a16:creationId xmlns:a16="http://schemas.microsoft.com/office/drawing/2014/main" id="{C0C7814D-252E-43DA-99B2-42202009ED58}"/>
                    </a:ext>
                  </a:extLst>
                </p:cNvPr>
                <p:cNvSpPr>
                  <a:spLocks noChangeArrowheads="1"/>
                </p:cNvSpPr>
                <p:nvPr/>
              </p:nvSpPr>
              <p:spPr bwMode="auto">
                <a:xfrm>
                  <a:off x="1615" y="5325"/>
                  <a:ext cx="55"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4" name="Oval 71">
                  <a:extLst>
                    <a:ext uri="{FF2B5EF4-FFF2-40B4-BE49-F238E27FC236}">
                      <a16:creationId xmlns:a16="http://schemas.microsoft.com/office/drawing/2014/main" id="{0EFE722D-3301-4C4A-B797-70282CDED01D}"/>
                    </a:ext>
                  </a:extLst>
                </p:cNvPr>
                <p:cNvSpPr>
                  <a:spLocks noChangeArrowheads="1"/>
                </p:cNvSpPr>
                <p:nvPr/>
              </p:nvSpPr>
              <p:spPr bwMode="auto">
                <a:xfrm>
                  <a:off x="2116" y="4971"/>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5" name="Oval 72">
                  <a:extLst>
                    <a:ext uri="{FF2B5EF4-FFF2-40B4-BE49-F238E27FC236}">
                      <a16:creationId xmlns:a16="http://schemas.microsoft.com/office/drawing/2014/main" id="{85B06765-FCED-46EB-9723-AC10BF7F4ECB}"/>
                    </a:ext>
                  </a:extLst>
                </p:cNvPr>
                <p:cNvSpPr>
                  <a:spLocks noChangeArrowheads="1"/>
                </p:cNvSpPr>
                <p:nvPr/>
              </p:nvSpPr>
              <p:spPr bwMode="auto">
                <a:xfrm>
                  <a:off x="2139" y="496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6" name="Oval 73">
                  <a:extLst>
                    <a:ext uri="{FF2B5EF4-FFF2-40B4-BE49-F238E27FC236}">
                      <a16:creationId xmlns:a16="http://schemas.microsoft.com/office/drawing/2014/main" id="{276FF67C-CFC6-4888-8B8D-CE0464016576}"/>
                    </a:ext>
                  </a:extLst>
                </p:cNvPr>
                <p:cNvSpPr>
                  <a:spLocks noChangeArrowheads="1"/>
                </p:cNvSpPr>
                <p:nvPr/>
              </p:nvSpPr>
              <p:spPr bwMode="auto">
                <a:xfrm>
                  <a:off x="1625" y="445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7" name="Oval 74">
                  <a:extLst>
                    <a:ext uri="{FF2B5EF4-FFF2-40B4-BE49-F238E27FC236}">
                      <a16:creationId xmlns:a16="http://schemas.microsoft.com/office/drawing/2014/main" id="{D0F79478-A9F5-4DC9-8598-5CC3E74DF6B6}"/>
                    </a:ext>
                  </a:extLst>
                </p:cNvPr>
                <p:cNvSpPr>
                  <a:spLocks noChangeArrowheads="1"/>
                </p:cNvSpPr>
                <p:nvPr/>
              </p:nvSpPr>
              <p:spPr bwMode="auto">
                <a:xfrm>
                  <a:off x="1615" y="4456"/>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8" name="Oval 75">
                  <a:extLst>
                    <a:ext uri="{FF2B5EF4-FFF2-40B4-BE49-F238E27FC236}">
                      <a16:creationId xmlns:a16="http://schemas.microsoft.com/office/drawing/2014/main" id="{2442CCA8-49E1-43E0-A4F9-4EB7310C0B0F}"/>
                    </a:ext>
                  </a:extLst>
                </p:cNvPr>
                <p:cNvSpPr>
                  <a:spLocks noChangeArrowheads="1"/>
                </p:cNvSpPr>
                <p:nvPr/>
              </p:nvSpPr>
              <p:spPr bwMode="auto">
                <a:xfrm>
                  <a:off x="1612" y="4483"/>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9" name="Oval 76">
                  <a:extLst>
                    <a:ext uri="{FF2B5EF4-FFF2-40B4-BE49-F238E27FC236}">
                      <a16:creationId xmlns:a16="http://schemas.microsoft.com/office/drawing/2014/main" id="{890C95FC-9C0D-4E82-AD1E-1E729E81CA78}"/>
                    </a:ext>
                  </a:extLst>
                </p:cNvPr>
                <p:cNvSpPr>
                  <a:spLocks noChangeArrowheads="1"/>
                </p:cNvSpPr>
                <p:nvPr/>
              </p:nvSpPr>
              <p:spPr bwMode="auto">
                <a:xfrm>
                  <a:off x="1606" y="453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0" name="Oval 77">
                  <a:extLst>
                    <a:ext uri="{FF2B5EF4-FFF2-40B4-BE49-F238E27FC236}">
                      <a16:creationId xmlns:a16="http://schemas.microsoft.com/office/drawing/2014/main" id="{C15977D5-51B9-4DF2-BC86-36CABDCC3414}"/>
                    </a:ext>
                  </a:extLst>
                </p:cNvPr>
                <p:cNvSpPr>
                  <a:spLocks noChangeArrowheads="1"/>
                </p:cNvSpPr>
                <p:nvPr/>
              </p:nvSpPr>
              <p:spPr bwMode="auto">
                <a:xfrm>
                  <a:off x="1572" y="4736"/>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1" name="Oval 78">
                  <a:extLst>
                    <a:ext uri="{FF2B5EF4-FFF2-40B4-BE49-F238E27FC236}">
                      <a16:creationId xmlns:a16="http://schemas.microsoft.com/office/drawing/2014/main" id="{5A7092C0-9FCD-4B77-882A-3CA0CDA32F96}"/>
                    </a:ext>
                  </a:extLst>
                </p:cNvPr>
                <p:cNvSpPr>
                  <a:spLocks noChangeArrowheads="1"/>
                </p:cNvSpPr>
                <p:nvPr/>
              </p:nvSpPr>
              <p:spPr bwMode="auto">
                <a:xfrm>
                  <a:off x="1580" y="4765"/>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2" name="Oval 79">
                  <a:extLst>
                    <a:ext uri="{FF2B5EF4-FFF2-40B4-BE49-F238E27FC236}">
                      <a16:creationId xmlns:a16="http://schemas.microsoft.com/office/drawing/2014/main" id="{4ABE67A7-A8D2-4721-8ADB-C5DE3113DDFA}"/>
                    </a:ext>
                  </a:extLst>
                </p:cNvPr>
                <p:cNvSpPr>
                  <a:spLocks noChangeArrowheads="1"/>
                </p:cNvSpPr>
                <p:nvPr/>
              </p:nvSpPr>
              <p:spPr bwMode="auto">
                <a:xfrm>
                  <a:off x="1594" y="4737"/>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3" name="Oval 80">
                  <a:extLst>
                    <a:ext uri="{FF2B5EF4-FFF2-40B4-BE49-F238E27FC236}">
                      <a16:creationId xmlns:a16="http://schemas.microsoft.com/office/drawing/2014/main" id="{3EA56729-C75A-40E7-93F0-B8DC3701F368}"/>
                    </a:ext>
                  </a:extLst>
                </p:cNvPr>
                <p:cNvSpPr>
                  <a:spLocks noChangeArrowheads="1"/>
                </p:cNvSpPr>
                <p:nvPr/>
              </p:nvSpPr>
              <p:spPr bwMode="auto">
                <a:xfrm>
                  <a:off x="3754" y="5648"/>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4" name="Oval 81">
                  <a:extLst>
                    <a:ext uri="{FF2B5EF4-FFF2-40B4-BE49-F238E27FC236}">
                      <a16:creationId xmlns:a16="http://schemas.microsoft.com/office/drawing/2014/main" id="{133A540C-2FB7-4E0A-993E-221317BA2166}"/>
                    </a:ext>
                  </a:extLst>
                </p:cNvPr>
                <p:cNvSpPr>
                  <a:spLocks noChangeArrowheads="1"/>
                </p:cNvSpPr>
                <p:nvPr/>
              </p:nvSpPr>
              <p:spPr bwMode="auto">
                <a:xfrm>
                  <a:off x="3890" y="5498"/>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5" name="Oval 82">
                  <a:extLst>
                    <a:ext uri="{FF2B5EF4-FFF2-40B4-BE49-F238E27FC236}">
                      <a16:creationId xmlns:a16="http://schemas.microsoft.com/office/drawing/2014/main" id="{727D74D2-A97F-403E-9FED-3A5BB37291CE}"/>
                    </a:ext>
                  </a:extLst>
                </p:cNvPr>
                <p:cNvSpPr>
                  <a:spLocks noChangeArrowheads="1"/>
                </p:cNvSpPr>
                <p:nvPr/>
              </p:nvSpPr>
              <p:spPr bwMode="auto">
                <a:xfrm>
                  <a:off x="3932" y="550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6" name="Oval 83">
                  <a:extLst>
                    <a:ext uri="{FF2B5EF4-FFF2-40B4-BE49-F238E27FC236}">
                      <a16:creationId xmlns:a16="http://schemas.microsoft.com/office/drawing/2014/main" id="{A0723B69-82F7-47B2-9547-21B30BBE700C}"/>
                    </a:ext>
                  </a:extLst>
                </p:cNvPr>
                <p:cNvSpPr>
                  <a:spLocks noChangeArrowheads="1"/>
                </p:cNvSpPr>
                <p:nvPr/>
              </p:nvSpPr>
              <p:spPr bwMode="auto">
                <a:xfrm>
                  <a:off x="3978" y="5508"/>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7" name="Oval 84">
                  <a:extLst>
                    <a:ext uri="{FF2B5EF4-FFF2-40B4-BE49-F238E27FC236}">
                      <a16:creationId xmlns:a16="http://schemas.microsoft.com/office/drawing/2014/main" id="{6F669490-3E83-47C7-8D3E-F8F76FCD9530}"/>
                    </a:ext>
                  </a:extLst>
                </p:cNvPr>
                <p:cNvSpPr>
                  <a:spLocks noChangeArrowheads="1"/>
                </p:cNvSpPr>
                <p:nvPr/>
              </p:nvSpPr>
              <p:spPr bwMode="auto">
                <a:xfrm>
                  <a:off x="4056" y="5207"/>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8" name="Oval 85">
                  <a:extLst>
                    <a:ext uri="{FF2B5EF4-FFF2-40B4-BE49-F238E27FC236}">
                      <a16:creationId xmlns:a16="http://schemas.microsoft.com/office/drawing/2014/main" id="{5A79B8FC-9CEE-4F59-8490-E12C9D426FA6}"/>
                    </a:ext>
                  </a:extLst>
                </p:cNvPr>
                <p:cNvSpPr>
                  <a:spLocks noChangeArrowheads="1"/>
                </p:cNvSpPr>
                <p:nvPr/>
              </p:nvSpPr>
              <p:spPr bwMode="auto">
                <a:xfrm>
                  <a:off x="4064" y="6193"/>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09" name="Oval 86">
                  <a:extLst>
                    <a:ext uri="{FF2B5EF4-FFF2-40B4-BE49-F238E27FC236}">
                      <a16:creationId xmlns:a16="http://schemas.microsoft.com/office/drawing/2014/main" id="{035DA397-78C1-45E2-BA85-B5A5EA44AF7B}"/>
                    </a:ext>
                  </a:extLst>
                </p:cNvPr>
                <p:cNvSpPr>
                  <a:spLocks noChangeArrowheads="1"/>
                </p:cNvSpPr>
                <p:nvPr/>
              </p:nvSpPr>
              <p:spPr bwMode="auto">
                <a:xfrm>
                  <a:off x="4373" y="6444"/>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0" name="Oval 87">
                  <a:extLst>
                    <a:ext uri="{FF2B5EF4-FFF2-40B4-BE49-F238E27FC236}">
                      <a16:creationId xmlns:a16="http://schemas.microsoft.com/office/drawing/2014/main" id="{81897C15-EC4B-495A-BBFF-D07233B6A7D1}"/>
                    </a:ext>
                  </a:extLst>
                </p:cNvPr>
                <p:cNvSpPr>
                  <a:spLocks noChangeArrowheads="1"/>
                </p:cNvSpPr>
                <p:nvPr/>
              </p:nvSpPr>
              <p:spPr bwMode="auto">
                <a:xfrm>
                  <a:off x="3747" y="665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1" name="Oval 88">
                  <a:extLst>
                    <a:ext uri="{FF2B5EF4-FFF2-40B4-BE49-F238E27FC236}">
                      <a16:creationId xmlns:a16="http://schemas.microsoft.com/office/drawing/2014/main" id="{ECB9528E-8B31-4C47-93A0-897E8BF29300}"/>
                    </a:ext>
                  </a:extLst>
                </p:cNvPr>
                <p:cNvSpPr>
                  <a:spLocks noChangeArrowheads="1"/>
                </p:cNvSpPr>
                <p:nvPr/>
              </p:nvSpPr>
              <p:spPr bwMode="auto">
                <a:xfrm>
                  <a:off x="3932" y="647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2" name="Oval 89">
                  <a:extLst>
                    <a:ext uri="{FF2B5EF4-FFF2-40B4-BE49-F238E27FC236}">
                      <a16:creationId xmlns:a16="http://schemas.microsoft.com/office/drawing/2014/main" id="{8362F259-068B-4A4E-A82B-9180EB5C8502}"/>
                    </a:ext>
                  </a:extLst>
                </p:cNvPr>
                <p:cNvSpPr>
                  <a:spLocks noChangeArrowheads="1"/>
                </p:cNvSpPr>
                <p:nvPr/>
              </p:nvSpPr>
              <p:spPr bwMode="auto">
                <a:xfrm>
                  <a:off x="3906" y="644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3" name="Oval 90">
                  <a:extLst>
                    <a:ext uri="{FF2B5EF4-FFF2-40B4-BE49-F238E27FC236}">
                      <a16:creationId xmlns:a16="http://schemas.microsoft.com/office/drawing/2014/main" id="{B495A389-79B8-4DB9-9A56-E3537E917D61}"/>
                    </a:ext>
                  </a:extLst>
                </p:cNvPr>
                <p:cNvSpPr>
                  <a:spLocks noChangeArrowheads="1"/>
                </p:cNvSpPr>
                <p:nvPr/>
              </p:nvSpPr>
              <p:spPr bwMode="auto">
                <a:xfrm>
                  <a:off x="3899" y="6466"/>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4" name="Oval 91">
                  <a:extLst>
                    <a:ext uri="{FF2B5EF4-FFF2-40B4-BE49-F238E27FC236}">
                      <a16:creationId xmlns:a16="http://schemas.microsoft.com/office/drawing/2014/main" id="{981F55B3-5154-4F50-887D-43EFA7AAB99A}"/>
                    </a:ext>
                  </a:extLst>
                </p:cNvPr>
                <p:cNvSpPr>
                  <a:spLocks noChangeArrowheads="1"/>
                </p:cNvSpPr>
                <p:nvPr/>
              </p:nvSpPr>
              <p:spPr bwMode="auto">
                <a:xfrm>
                  <a:off x="3652" y="648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5" name="Oval 92">
                  <a:extLst>
                    <a:ext uri="{FF2B5EF4-FFF2-40B4-BE49-F238E27FC236}">
                      <a16:creationId xmlns:a16="http://schemas.microsoft.com/office/drawing/2014/main" id="{96204AE6-1B2A-413F-801F-2ABBA3BECB30}"/>
                    </a:ext>
                  </a:extLst>
                </p:cNvPr>
                <p:cNvSpPr>
                  <a:spLocks noChangeArrowheads="1"/>
                </p:cNvSpPr>
                <p:nvPr/>
              </p:nvSpPr>
              <p:spPr bwMode="auto">
                <a:xfrm>
                  <a:off x="3682" y="6466"/>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6" name="Oval 93">
                  <a:extLst>
                    <a:ext uri="{FF2B5EF4-FFF2-40B4-BE49-F238E27FC236}">
                      <a16:creationId xmlns:a16="http://schemas.microsoft.com/office/drawing/2014/main" id="{8FC79EEC-E16A-4B00-A201-F27D682A051A}"/>
                    </a:ext>
                  </a:extLst>
                </p:cNvPr>
                <p:cNvSpPr>
                  <a:spLocks noChangeArrowheads="1"/>
                </p:cNvSpPr>
                <p:nvPr/>
              </p:nvSpPr>
              <p:spPr bwMode="auto">
                <a:xfrm>
                  <a:off x="3728" y="640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7" name="Oval 94">
                  <a:extLst>
                    <a:ext uri="{FF2B5EF4-FFF2-40B4-BE49-F238E27FC236}">
                      <a16:creationId xmlns:a16="http://schemas.microsoft.com/office/drawing/2014/main" id="{16F12771-D586-43E7-9191-2375FB8D8FD0}"/>
                    </a:ext>
                  </a:extLst>
                </p:cNvPr>
                <p:cNvSpPr>
                  <a:spLocks noChangeArrowheads="1"/>
                </p:cNvSpPr>
                <p:nvPr/>
              </p:nvSpPr>
              <p:spPr bwMode="auto">
                <a:xfrm>
                  <a:off x="3718" y="640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8" name="Oval 95">
                  <a:extLst>
                    <a:ext uri="{FF2B5EF4-FFF2-40B4-BE49-F238E27FC236}">
                      <a16:creationId xmlns:a16="http://schemas.microsoft.com/office/drawing/2014/main" id="{F1D85504-0D3C-495E-A698-9BD43ECD6E86}"/>
                    </a:ext>
                  </a:extLst>
                </p:cNvPr>
                <p:cNvSpPr>
                  <a:spLocks noChangeArrowheads="1"/>
                </p:cNvSpPr>
                <p:nvPr/>
              </p:nvSpPr>
              <p:spPr bwMode="auto">
                <a:xfrm>
                  <a:off x="3752" y="628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19" name="Oval 96">
                  <a:extLst>
                    <a:ext uri="{FF2B5EF4-FFF2-40B4-BE49-F238E27FC236}">
                      <a16:creationId xmlns:a16="http://schemas.microsoft.com/office/drawing/2014/main" id="{B3F9531E-5618-45AA-B5B1-781DACAF2A3B}"/>
                    </a:ext>
                  </a:extLst>
                </p:cNvPr>
                <p:cNvSpPr>
                  <a:spLocks noChangeArrowheads="1"/>
                </p:cNvSpPr>
                <p:nvPr/>
              </p:nvSpPr>
              <p:spPr bwMode="auto">
                <a:xfrm>
                  <a:off x="3929" y="624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0" name="Oval 97">
                  <a:extLst>
                    <a:ext uri="{FF2B5EF4-FFF2-40B4-BE49-F238E27FC236}">
                      <a16:creationId xmlns:a16="http://schemas.microsoft.com/office/drawing/2014/main" id="{605F95FB-8948-4750-851C-64E3FF5D22EF}"/>
                    </a:ext>
                  </a:extLst>
                </p:cNvPr>
                <p:cNvSpPr>
                  <a:spLocks noChangeArrowheads="1"/>
                </p:cNvSpPr>
                <p:nvPr/>
              </p:nvSpPr>
              <p:spPr bwMode="auto">
                <a:xfrm>
                  <a:off x="4031" y="609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1" name="Oval 98">
                  <a:extLst>
                    <a:ext uri="{FF2B5EF4-FFF2-40B4-BE49-F238E27FC236}">
                      <a16:creationId xmlns:a16="http://schemas.microsoft.com/office/drawing/2014/main" id="{06D09888-9F82-47CE-A994-24C7BD57588A}"/>
                    </a:ext>
                  </a:extLst>
                </p:cNvPr>
                <p:cNvSpPr>
                  <a:spLocks noChangeArrowheads="1"/>
                </p:cNvSpPr>
                <p:nvPr/>
              </p:nvSpPr>
              <p:spPr bwMode="auto">
                <a:xfrm>
                  <a:off x="3871" y="5812"/>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2" name="Oval 99">
                  <a:extLst>
                    <a:ext uri="{FF2B5EF4-FFF2-40B4-BE49-F238E27FC236}">
                      <a16:creationId xmlns:a16="http://schemas.microsoft.com/office/drawing/2014/main" id="{35649C29-6CC4-4F71-910A-6619A3E50736}"/>
                    </a:ext>
                  </a:extLst>
                </p:cNvPr>
                <p:cNvSpPr>
                  <a:spLocks noChangeArrowheads="1"/>
                </p:cNvSpPr>
                <p:nvPr/>
              </p:nvSpPr>
              <p:spPr bwMode="auto">
                <a:xfrm>
                  <a:off x="3733" y="5885"/>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3" name="Oval 100">
                  <a:extLst>
                    <a:ext uri="{FF2B5EF4-FFF2-40B4-BE49-F238E27FC236}">
                      <a16:creationId xmlns:a16="http://schemas.microsoft.com/office/drawing/2014/main" id="{CE87B2CB-0056-463B-AB0B-FD8EA3644B6E}"/>
                    </a:ext>
                  </a:extLst>
                </p:cNvPr>
                <p:cNvSpPr>
                  <a:spLocks noChangeArrowheads="1"/>
                </p:cNvSpPr>
                <p:nvPr/>
              </p:nvSpPr>
              <p:spPr bwMode="auto">
                <a:xfrm>
                  <a:off x="3780" y="613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4" name="Oval 101">
                  <a:extLst>
                    <a:ext uri="{FF2B5EF4-FFF2-40B4-BE49-F238E27FC236}">
                      <a16:creationId xmlns:a16="http://schemas.microsoft.com/office/drawing/2014/main" id="{9F58F49E-743A-4780-A520-C767F2CE86AC}"/>
                    </a:ext>
                  </a:extLst>
                </p:cNvPr>
                <p:cNvSpPr>
                  <a:spLocks noChangeArrowheads="1"/>
                </p:cNvSpPr>
                <p:nvPr/>
              </p:nvSpPr>
              <p:spPr bwMode="auto">
                <a:xfrm>
                  <a:off x="3805" y="613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5" name="Oval 102">
                  <a:extLst>
                    <a:ext uri="{FF2B5EF4-FFF2-40B4-BE49-F238E27FC236}">
                      <a16:creationId xmlns:a16="http://schemas.microsoft.com/office/drawing/2014/main" id="{0C784885-8072-495C-85EB-D1AF543975B5}"/>
                    </a:ext>
                  </a:extLst>
                </p:cNvPr>
                <p:cNvSpPr>
                  <a:spLocks noChangeArrowheads="1"/>
                </p:cNvSpPr>
                <p:nvPr/>
              </p:nvSpPr>
              <p:spPr bwMode="auto">
                <a:xfrm>
                  <a:off x="3800" y="6160"/>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6" name="Oval 103">
                  <a:extLst>
                    <a:ext uri="{FF2B5EF4-FFF2-40B4-BE49-F238E27FC236}">
                      <a16:creationId xmlns:a16="http://schemas.microsoft.com/office/drawing/2014/main" id="{33B0C6C6-BD59-4490-A26D-0787CE019CB6}"/>
                    </a:ext>
                  </a:extLst>
                </p:cNvPr>
                <p:cNvSpPr>
                  <a:spLocks noChangeArrowheads="1"/>
                </p:cNvSpPr>
                <p:nvPr/>
              </p:nvSpPr>
              <p:spPr bwMode="auto">
                <a:xfrm>
                  <a:off x="3767" y="6158"/>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7" name="Oval 104">
                  <a:extLst>
                    <a:ext uri="{FF2B5EF4-FFF2-40B4-BE49-F238E27FC236}">
                      <a16:creationId xmlns:a16="http://schemas.microsoft.com/office/drawing/2014/main" id="{0BFB6072-64DC-4F0E-9CBC-F51B38E14186}"/>
                    </a:ext>
                  </a:extLst>
                </p:cNvPr>
                <p:cNvSpPr>
                  <a:spLocks noChangeArrowheads="1"/>
                </p:cNvSpPr>
                <p:nvPr/>
              </p:nvSpPr>
              <p:spPr bwMode="auto">
                <a:xfrm>
                  <a:off x="3742" y="615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8" name="Oval 105">
                  <a:extLst>
                    <a:ext uri="{FF2B5EF4-FFF2-40B4-BE49-F238E27FC236}">
                      <a16:creationId xmlns:a16="http://schemas.microsoft.com/office/drawing/2014/main" id="{6EE13F63-B5B2-4FC6-96BC-966E52E33AE0}"/>
                    </a:ext>
                  </a:extLst>
                </p:cNvPr>
                <p:cNvSpPr>
                  <a:spLocks noChangeArrowheads="1"/>
                </p:cNvSpPr>
                <p:nvPr/>
              </p:nvSpPr>
              <p:spPr bwMode="auto">
                <a:xfrm>
                  <a:off x="3746" y="6141"/>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29" name="Oval 106">
                  <a:extLst>
                    <a:ext uri="{FF2B5EF4-FFF2-40B4-BE49-F238E27FC236}">
                      <a16:creationId xmlns:a16="http://schemas.microsoft.com/office/drawing/2014/main" id="{961E0297-9FFB-4FFA-98C4-F4573B2B2BEA}"/>
                    </a:ext>
                  </a:extLst>
                </p:cNvPr>
                <p:cNvSpPr>
                  <a:spLocks noChangeArrowheads="1"/>
                </p:cNvSpPr>
                <p:nvPr/>
              </p:nvSpPr>
              <p:spPr bwMode="auto">
                <a:xfrm>
                  <a:off x="2988" y="625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0" name="Oval 107">
                  <a:extLst>
                    <a:ext uri="{FF2B5EF4-FFF2-40B4-BE49-F238E27FC236}">
                      <a16:creationId xmlns:a16="http://schemas.microsoft.com/office/drawing/2014/main" id="{B8FD1F0E-450F-4CE1-A527-F342F74B5EBA}"/>
                    </a:ext>
                  </a:extLst>
                </p:cNvPr>
                <p:cNvSpPr>
                  <a:spLocks noChangeArrowheads="1"/>
                </p:cNvSpPr>
                <p:nvPr/>
              </p:nvSpPr>
              <p:spPr bwMode="auto">
                <a:xfrm>
                  <a:off x="4748" y="642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1" name="Oval 108">
                  <a:extLst>
                    <a:ext uri="{FF2B5EF4-FFF2-40B4-BE49-F238E27FC236}">
                      <a16:creationId xmlns:a16="http://schemas.microsoft.com/office/drawing/2014/main" id="{C1CB117A-5B2B-40BC-BDB3-4A287DD2AECE}"/>
                    </a:ext>
                  </a:extLst>
                </p:cNvPr>
                <p:cNvSpPr>
                  <a:spLocks noChangeArrowheads="1"/>
                </p:cNvSpPr>
                <p:nvPr/>
              </p:nvSpPr>
              <p:spPr bwMode="auto">
                <a:xfrm>
                  <a:off x="4862" y="6391"/>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2" name="Oval 109">
                  <a:extLst>
                    <a:ext uri="{FF2B5EF4-FFF2-40B4-BE49-F238E27FC236}">
                      <a16:creationId xmlns:a16="http://schemas.microsoft.com/office/drawing/2014/main" id="{89983B37-CE8A-405B-BDB5-DD9FBDD2BD73}"/>
                    </a:ext>
                  </a:extLst>
                </p:cNvPr>
                <p:cNvSpPr>
                  <a:spLocks noChangeArrowheads="1"/>
                </p:cNvSpPr>
                <p:nvPr/>
              </p:nvSpPr>
              <p:spPr bwMode="auto">
                <a:xfrm>
                  <a:off x="5103" y="6418"/>
                  <a:ext cx="56"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3" name="Oval 110">
                  <a:extLst>
                    <a:ext uri="{FF2B5EF4-FFF2-40B4-BE49-F238E27FC236}">
                      <a16:creationId xmlns:a16="http://schemas.microsoft.com/office/drawing/2014/main" id="{BA3BEF3D-2242-4FAD-B607-3A7934E10C88}"/>
                    </a:ext>
                  </a:extLst>
                </p:cNvPr>
                <p:cNvSpPr>
                  <a:spLocks noChangeArrowheads="1"/>
                </p:cNvSpPr>
                <p:nvPr/>
              </p:nvSpPr>
              <p:spPr bwMode="auto">
                <a:xfrm>
                  <a:off x="4494" y="6205"/>
                  <a:ext cx="55"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4" name="Oval 111">
                  <a:extLst>
                    <a:ext uri="{FF2B5EF4-FFF2-40B4-BE49-F238E27FC236}">
                      <a16:creationId xmlns:a16="http://schemas.microsoft.com/office/drawing/2014/main" id="{79A5BB03-F56A-4DF4-AA62-8C16DE55E016}"/>
                    </a:ext>
                  </a:extLst>
                </p:cNvPr>
                <p:cNvSpPr>
                  <a:spLocks noChangeArrowheads="1"/>
                </p:cNvSpPr>
                <p:nvPr/>
              </p:nvSpPr>
              <p:spPr bwMode="auto">
                <a:xfrm>
                  <a:off x="3997" y="5711"/>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5" name="Oval 112">
                  <a:extLst>
                    <a:ext uri="{FF2B5EF4-FFF2-40B4-BE49-F238E27FC236}">
                      <a16:creationId xmlns:a16="http://schemas.microsoft.com/office/drawing/2014/main" id="{5970F818-25B3-4622-96EF-F559FF64E800}"/>
                    </a:ext>
                  </a:extLst>
                </p:cNvPr>
                <p:cNvSpPr>
                  <a:spLocks noChangeArrowheads="1"/>
                </p:cNvSpPr>
                <p:nvPr/>
              </p:nvSpPr>
              <p:spPr bwMode="auto">
                <a:xfrm>
                  <a:off x="3822" y="5298"/>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6" name="Oval 113">
                  <a:extLst>
                    <a:ext uri="{FF2B5EF4-FFF2-40B4-BE49-F238E27FC236}">
                      <a16:creationId xmlns:a16="http://schemas.microsoft.com/office/drawing/2014/main" id="{F2150855-DE91-4194-9C7C-F6F9CFCC6BCD}"/>
                    </a:ext>
                  </a:extLst>
                </p:cNvPr>
                <p:cNvSpPr>
                  <a:spLocks noChangeArrowheads="1"/>
                </p:cNvSpPr>
                <p:nvPr/>
              </p:nvSpPr>
              <p:spPr bwMode="auto">
                <a:xfrm>
                  <a:off x="3861" y="525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7" name="Oval 114">
                  <a:extLst>
                    <a:ext uri="{FF2B5EF4-FFF2-40B4-BE49-F238E27FC236}">
                      <a16:creationId xmlns:a16="http://schemas.microsoft.com/office/drawing/2014/main" id="{216A82BF-B641-43B0-8B8A-3B05A889C6A4}"/>
                    </a:ext>
                  </a:extLst>
                </p:cNvPr>
                <p:cNvSpPr>
                  <a:spLocks noChangeArrowheads="1"/>
                </p:cNvSpPr>
                <p:nvPr/>
              </p:nvSpPr>
              <p:spPr bwMode="auto">
                <a:xfrm>
                  <a:off x="3996" y="5482"/>
                  <a:ext cx="54"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8" name="Oval 115">
                  <a:extLst>
                    <a:ext uri="{FF2B5EF4-FFF2-40B4-BE49-F238E27FC236}">
                      <a16:creationId xmlns:a16="http://schemas.microsoft.com/office/drawing/2014/main" id="{46D3E106-6459-410F-9470-733C51BECA8B}"/>
                    </a:ext>
                  </a:extLst>
                </p:cNvPr>
                <p:cNvSpPr>
                  <a:spLocks noChangeArrowheads="1"/>
                </p:cNvSpPr>
                <p:nvPr/>
              </p:nvSpPr>
              <p:spPr bwMode="auto">
                <a:xfrm>
                  <a:off x="4186" y="550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39" name="Oval 116">
                  <a:extLst>
                    <a:ext uri="{FF2B5EF4-FFF2-40B4-BE49-F238E27FC236}">
                      <a16:creationId xmlns:a16="http://schemas.microsoft.com/office/drawing/2014/main" id="{8EE0D32C-7B21-4E31-86FE-10FA4FABE946}"/>
                    </a:ext>
                  </a:extLst>
                </p:cNvPr>
                <p:cNvSpPr>
                  <a:spLocks noChangeArrowheads="1"/>
                </p:cNvSpPr>
                <p:nvPr/>
              </p:nvSpPr>
              <p:spPr bwMode="auto">
                <a:xfrm>
                  <a:off x="4371" y="5543"/>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0" name="Oval 117">
                  <a:extLst>
                    <a:ext uri="{FF2B5EF4-FFF2-40B4-BE49-F238E27FC236}">
                      <a16:creationId xmlns:a16="http://schemas.microsoft.com/office/drawing/2014/main" id="{0840D139-7E45-4597-986A-019178C26B6A}"/>
                    </a:ext>
                  </a:extLst>
                </p:cNvPr>
                <p:cNvSpPr>
                  <a:spLocks noChangeArrowheads="1"/>
                </p:cNvSpPr>
                <p:nvPr/>
              </p:nvSpPr>
              <p:spPr bwMode="auto">
                <a:xfrm>
                  <a:off x="5179" y="662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1" name="Oval 118">
                  <a:extLst>
                    <a:ext uri="{FF2B5EF4-FFF2-40B4-BE49-F238E27FC236}">
                      <a16:creationId xmlns:a16="http://schemas.microsoft.com/office/drawing/2014/main" id="{DF28F533-C724-4700-A6EA-854858E83878}"/>
                    </a:ext>
                  </a:extLst>
                </p:cNvPr>
                <p:cNvSpPr>
                  <a:spLocks noChangeArrowheads="1"/>
                </p:cNvSpPr>
                <p:nvPr/>
              </p:nvSpPr>
              <p:spPr bwMode="auto">
                <a:xfrm>
                  <a:off x="5116" y="659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2" name="Oval 119">
                  <a:extLst>
                    <a:ext uri="{FF2B5EF4-FFF2-40B4-BE49-F238E27FC236}">
                      <a16:creationId xmlns:a16="http://schemas.microsoft.com/office/drawing/2014/main" id="{19A138CE-F06C-4721-A3CE-23CA080F3CAC}"/>
                    </a:ext>
                  </a:extLst>
                </p:cNvPr>
                <p:cNvSpPr>
                  <a:spLocks noChangeArrowheads="1"/>
                </p:cNvSpPr>
                <p:nvPr/>
              </p:nvSpPr>
              <p:spPr bwMode="auto">
                <a:xfrm>
                  <a:off x="5070" y="663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3" name="Oval 120">
                  <a:extLst>
                    <a:ext uri="{FF2B5EF4-FFF2-40B4-BE49-F238E27FC236}">
                      <a16:creationId xmlns:a16="http://schemas.microsoft.com/office/drawing/2014/main" id="{D166AA37-7865-4BCD-91A3-E54FBE929F60}"/>
                    </a:ext>
                  </a:extLst>
                </p:cNvPr>
                <p:cNvSpPr>
                  <a:spLocks noChangeArrowheads="1"/>
                </p:cNvSpPr>
                <p:nvPr/>
              </p:nvSpPr>
              <p:spPr bwMode="auto">
                <a:xfrm>
                  <a:off x="5018" y="6645"/>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4" name="Oval 121">
                  <a:extLst>
                    <a:ext uri="{FF2B5EF4-FFF2-40B4-BE49-F238E27FC236}">
                      <a16:creationId xmlns:a16="http://schemas.microsoft.com/office/drawing/2014/main" id="{02355C23-0C85-4BE4-8595-B7BF1F57B580}"/>
                    </a:ext>
                  </a:extLst>
                </p:cNvPr>
                <p:cNvSpPr>
                  <a:spLocks noChangeArrowheads="1"/>
                </p:cNvSpPr>
                <p:nvPr/>
              </p:nvSpPr>
              <p:spPr bwMode="auto">
                <a:xfrm>
                  <a:off x="5001" y="6654"/>
                  <a:ext cx="54"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5" name="Oval 122">
                  <a:extLst>
                    <a:ext uri="{FF2B5EF4-FFF2-40B4-BE49-F238E27FC236}">
                      <a16:creationId xmlns:a16="http://schemas.microsoft.com/office/drawing/2014/main" id="{F8BCC1F4-8DDF-4D15-8710-F2D076C28EC1}"/>
                    </a:ext>
                  </a:extLst>
                </p:cNvPr>
                <p:cNvSpPr>
                  <a:spLocks noChangeArrowheads="1"/>
                </p:cNvSpPr>
                <p:nvPr/>
              </p:nvSpPr>
              <p:spPr bwMode="auto">
                <a:xfrm>
                  <a:off x="5033" y="6703"/>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6" name="Oval 123">
                  <a:extLst>
                    <a:ext uri="{FF2B5EF4-FFF2-40B4-BE49-F238E27FC236}">
                      <a16:creationId xmlns:a16="http://schemas.microsoft.com/office/drawing/2014/main" id="{A7F06FDC-04FD-4A8B-90F9-B3A7B17872F3}"/>
                    </a:ext>
                  </a:extLst>
                </p:cNvPr>
                <p:cNvSpPr>
                  <a:spLocks noChangeArrowheads="1"/>
                </p:cNvSpPr>
                <p:nvPr/>
              </p:nvSpPr>
              <p:spPr bwMode="auto">
                <a:xfrm>
                  <a:off x="5205" y="6860"/>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7" name="Oval 124">
                  <a:extLst>
                    <a:ext uri="{FF2B5EF4-FFF2-40B4-BE49-F238E27FC236}">
                      <a16:creationId xmlns:a16="http://schemas.microsoft.com/office/drawing/2014/main" id="{019FFC52-91AB-4550-9484-056FB131EEE9}"/>
                    </a:ext>
                  </a:extLst>
                </p:cNvPr>
                <p:cNvSpPr>
                  <a:spLocks noChangeArrowheads="1"/>
                </p:cNvSpPr>
                <p:nvPr/>
              </p:nvSpPr>
              <p:spPr bwMode="auto">
                <a:xfrm>
                  <a:off x="5206" y="6845"/>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8" name="Oval 125">
                  <a:extLst>
                    <a:ext uri="{FF2B5EF4-FFF2-40B4-BE49-F238E27FC236}">
                      <a16:creationId xmlns:a16="http://schemas.microsoft.com/office/drawing/2014/main" id="{3416E5B1-7055-47FA-BDB4-C791B6595E1E}"/>
                    </a:ext>
                  </a:extLst>
                </p:cNvPr>
                <p:cNvSpPr>
                  <a:spLocks noChangeArrowheads="1"/>
                </p:cNvSpPr>
                <p:nvPr/>
              </p:nvSpPr>
              <p:spPr bwMode="auto">
                <a:xfrm>
                  <a:off x="5209" y="683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49" name="Oval 126">
                  <a:extLst>
                    <a:ext uri="{FF2B5EF4-FFF2-40B4-BE49-F238E27FC236}">
                      <a16:creationId xmlns:a16="http://schemas.microsoft.com/office/drawing/2014/main" id="{E8BF1872-F54E-4177-8D97-DBEEF75C7806}"/>
                    </a:ext>
                  </a:extLst>
                </p:cNvPr>
                <p:cNvSpPr>
                  <a:spLocks noChangeArrowheads="1"/>
                </p:cNvSpPr>
                <p:nvPr/>
              </p:nvSpPr>
              <p:spPr bwMode="auto">
                <a:xfrm>
                  <a:off x="5209" y="682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0" name="Oval 127">
                  <a:extLst>
                    <a:ext uri="{FF2B5EF4-FFF2-40B4-BE49-F238E27FC236}">
                      <a16:creationId xmlns:a16="http://schemas.microsoft.com/office/drawing/2014/main" id="{DA3AD1FC-C87F-4F8C-AE4D-3C6739D4C34A}"/>
                    </a:ext>
                  </a:extLst>
                </p:cNvPr>
                <p:cNvSpPr>
                  <a:spLocks noChangeArrowheads="1"/>
                </p:cNvSpPr>
                <p:nvPr/>
              </p:nvSpPr>
              <p:spPr bwMode="auto">
                <a:xfrm>
                  <a:off x="5227" y="675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1" name="Oval 128">
                  <a:extLst>
                    <a:ext uri="{FF2B5EF4-FFF2-40B4-BE49-F238E27FC236}">
                      <a16:creationId xmlns:a16="http://schemas.microsoft.com/office/drawing/2014/main" id="{E68DB558-24CC-41B0-AD28-E7FD6D97D806}"/>
                    </a:ext>
                  </a:extLst>
                </p:cNvPr>
                <p:cNvSpPr>
                  <a:spLocks noChangeArrowheads="1"/>
                </p:cNvSpPr>
                <p:nvPr/>
              </p:nvSpPr>
              <p:spPr bwMode="auto">
                <a:xfrm>
                  <a:off x="4919" y="6155"/>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2" name="Oval 129">
                  <a:extLst>
                    <a:ext uri="{FF2B5EF4-FFF2-40B4-BE49-F238E27FC236}">
                      <a16:creationId xmlns:a16="http://schemas.microsoft.com/office/drawing/2014/main" id="{C0E0097F-FCA2-4F6C-B9AA-B5129EE69495}"/>
                    </a:ext>
                  </a:extLst>
                </p:cNvPr>
                <p:cNvSpPr>
                  <a:spLocks noChangeArrowheads="1"/>
                </p:cNvSpPr>
                <p:nvPr/>
              </p:nvSpPr>
              <p:spPr bwMode="auto">
                <a:xfrm>
                  <a:off x="4806" y="613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3" name="Oval 130">
                  <a:extLst>
                    <a:ext uri="{FF2B5EF4-FFF2-40B4-BE49-F238E27FC236}">
                      <a16:creationId xmlns:a16="http://schemas.microsoft.com/office/drawing/2014/main" id="{E25FE655-2302-47B5-B904-5DF09F37EB8D}"/>
                    </a:ext>
                  </a:extLst>
                </p:cNvPr>
                <p:cNvSpPr>
                  <a:spLocks noChangeArrowheads="1"/>
                </p:cNvSpPr>
                <p:nvPr/>
              </p:nvSpPr>
              <p:spPr bwMode="auto">
                <a:xfrm>
                  <a:off x="4878" y="6091"/>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4" name="Oval 131">
                  <a:extLst>
                    <a:ext uri="{FF2B5EF4-FFF2-40B4-BE49-F238E27FC236}">
                      <a16:creationId xmlns:a16="http://schemas.microsoft.com/office/drawing/2014/main" id="{39AFF998-7F2C-4722-A310-7D4776F370B7}"/>
                    </a:ext>
                  </a:extLst>
                </p:cNvPr>
                <p:cNvSpPr>
                  <a:spLocks noChangeArrowheads="1"/>
                </p:cNvSpPr>
                <p:nvPr/>
              </p:nvSpPr>
              <p:spPr bwMode="auto">
                <a:xfrm>
                  <a:off x="4836" y="605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5" name="Oval 132">
                  <a:extLst>
                    <a:ext uri="{FF2B5EF4-FFF2-40B4-BE49-F238E27FC236}">
                      <a16:creationId xmlns:a16="http://schemas.microsoft.com/office/drawing/2014/main" id="{74DC5B8E-4D7C-4296-BD74-3F3DCFC6827E}"/>
                    </a:ext>
                  </a:extLst>
                </p:cNvPr>
                <p:cNvSpPr>
                  <a:spLocks noChangeArrowheads="1"/>
                </p:cNvSpPr>
                <p:nvPr/>
              </p:nvSpPr>
              <p:spPr bwMode="auto">
                <a:xfrm>
                  <a:off x="4838" y="602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6" name="Oval 133">
                  <a:extLst>
                    <a:ext uri="{FF2B5EF4-FFF2-40B4-BE49-F238E27FC236}">
                      <a16:creationId xmlns:a16="http://schemas.microsoft.com/office/drawing/2014/main" id="{4BAFDC0D-523C-4E98-99EA-A139EDAA8C6C}"/>
                    </a:ext>
                  </a:extLst>
                </p:cNvPr>
                <p:cNvSpPr>
                  <a:spLocks noChangeArrowheads="1"/>
                </p:cNvSpPr>
                <p:nvPr/>
              </p:nvSpPr>
              <p:spPr bwMode="auto">
                <a:xfrm>
                  <a:off x="4866" y="602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7" name="Oval 134">
                  <a:extLst>
                    <a:ext uri="{FF2B5EF4-FFF2-40B4-BE49-F238E27FC236}">
                      <a16:creationId xmlns:a16="http://schemas.microsoft.com/office/drawing/2014/main" id="{FD4A62A7-1897-4A36-A879-88D7B1A3CEEA}"/>
                    </a:ext>
                  </a:extLst>
                </p:cNvPr>
                <p:cNvSpPr>
                  <a:spLocks noChangeArrowheads="1"/>
                </p:cNvSpPr>
                <p:nvPr/>
              </p:nvSpPr>
              <p:spPr bwMode="auto">
                <a:xfrm>
                  <a:off x="4880" y="6027"/>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8" name="Oval 135">
                  <a:extLst>
                    <a:ext uri="{FF2B5EF4-FFF2-40B4-BE49-F238E27FC236}">
                      <a16:creationId xmlns:a16="http://schemas.microsoft.com/office/drawing/2014/main" id="{2E5D752F-6ADC-42CB-A89A-107FC0D78CAB}"/>
                    </a:ext>
                  </a:extLst>
                </p:cNvPr>
                <p:cNvSpPr>
                  <a:spLocks noChangeArrowheads="1"/>
                </p:cNvSpPr>
                <p:nvPr/>
              </p:nvSpPr>
              <p:spPr bwMode="auto">
                <a:xfrm>
                  <a:off x="4893" y="603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59" name="Oval 136">
                  <a:extLst>
                    <a:ext uri="{FF2B5EF4-FFF2-40B4-BE49-F238E27FC236}">
                      <a16:creationId xmlns:a16="http://schemas.microsoft.com/office/drawing/2014/main" id="{BCD50726-41AF-459C-9459-8DA13541935D}"/>
                    </a:ext>
                  </a:extLst>
                </p:cNvPr>
                <p:cNvSpPr>
                  <a:spLocks noChangeArrowheads="1"/>
                </p:cNvSpPr>
                <p:nvPr/>
              </p:nvSpPr>
              <p:spPr bwMode="auto">
                <a:xfrm>
                  <a:off x="4908" y="600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0" name="Oval 137">
                  <a:extLst>
                    <a:ext uri="{FF2B5EF4-FFF2-40B4-BE49-F238E27FC236}">
                      <a16:creationId xmlns:a16="http://schemas.microsoft.com/office/drawing/2014/main" id="{AA722916-22E7-4A95-8BF0-2EE1EC1D5EE5}"/>
                    </a:ext>
                  </a:extLst>
                </p:cNvPr>
                <p:cNvSpPr>
                  <a:spLocks noChangeArrowheads="1"/>
                </p:cNvSpPr>
                <p:nvPr/>
              </p:nvSpPr>
              <p:spPr bwMode="auto">
                <a:xfrm>
                  <a:off x="4681" y="5730"/>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1" name="Oval 138">
                  <a:extLst>
                    <a:ext uri="{FF2B5EF4-FFF2-40B4-BE49-F238E27FC236}">
                      <a16:creationId xmlns:a16="http://schemas.microsoft.com/office/drawing/2014/main" id="{D1D08505-BC05-46A8-8F5E-F08FE6D8D84B}"/>
                    </a:ext>
                  </a:extLst>
                </p:cNvPr>
                <p:cNvSpPr>
                  <a:spLocks noChangeArrowheads="1"/>
                </p:cNvSpPr>
                <p:nvPr/>
              </p:nvSpPr>
              <p:spPr bwMode="auto">
                <a:xfrm>
                  <a:off x="4496" y="5709"/>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2" name="Oval 139">
                  <a:extLst>
                    <a:ext uri="{FF2B5EF4-FFF2-40B4-BE49-F238E27FC236}">
                      <a16:creationId xmlns:a16="http://schemas.microsoft.com/office/drawing/2014/main" id="{12CF2B0F-E990-40ED-B651-5C0A474E6074}"/>
                    </a:ext>
                  </a:extLst>
                </p:cNvPr>
                <p:cNvSpPr>
                  <a:spLocks noChangeArrowheads="1"/>
                </p:cNvSpPr>
                <p:nvPr/>
              </p:nvSpPr>
              <p:spPr bwMode="auto">
                <a:xfrm>
                  <a:off x="4593" y="5612"/>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3" name="Oval 140">
                  <a:extLst>
                    <a:ext uri="{FF2B5EF4-FFF2-40B4-BE49-F238E27FC236}">
                      <a16:creationId xmlns:a16="http://schemas.microsoft.com/office/drawing/2014/main" id="{17178BD6-6BF6-4D3D-80D6-26EF4F3E8E84}"/>
                    </a:ext>
                  </a:extLst>
                </p:cNvPr>
                <p:cNvSpPr>
                  <a:spLocks noChangeArrowheads="1"/>
                </p:cNvSpPr>
                <p:nvPr/>
              </p:nvSpPr>
              <p:spPr bwMode="auto">
                <a:xfrm>
                  <a:off x="4387" y="5543"/>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4" name="Oval 141">
                  <a:extLst>
                    <a:ext uri="{FF2B5EF4-FFF2-40B4-BE49-F238E27FC236}">
                      <a16:creationId xmlns:a16="http://schemas.microsoft.com/office/drawing/2014/main" id="{CEE13414-193D-415A-A197-BDC405F981E3}"/>
                    </a:ext>
                  </a:extLst>
                </p:cNvPr>
                <p:cNvSpPr>
                  <a:spLocks noChangeArrowheads="1"/>
                </p:cNvSpPr>
                <p:nvPr/>
              </p:nvSpPr>
              <p:spPr bwMode="auto">
                <a:xfrm>
                  <a:off x="4354" y="5553"/>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5" name="Oval 142">
                  <a:extLst>
                    <a:ext uri="{FF2B5EF4-FFF2-40B4-BE49-F238E27FC236}">
                      <a16:creationId xmlns:a16="http://schemas.microsoft.com/office/drawing/2014/main" id="{3D002A6B-26E5-420F-8EE3-8BD7F606515C}"/>
                    </a:ext>
                  </a:extLst>
                </p:cNvPr>
                <p:cNvSpPr>
                  <a:spLocks noChangeArrowheads="1"/>
                </p:cNvSpPr>
                <p:nvPr/>
              </p:nvSpPr>
              <p:spPr bwMode="auto">
                <a:xfrm>
                  <a:off x="4349" y="554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6" name="Oval 143">
                  <a:extLst>
                    <a:ext uri="{FF2B5EF4-FFF2-40B4-BE49-F238E27FC236}">
                      <a16:creationId xmlns:a16="http://schemas.microsoft.com/office/drawing/2014/main" id="{9DBD9CCD-A9C1-4F9C-B038-CC1AF9E5E82A}"/>
                    </a:ext>
                  </a:extLst>
                </p:cNvPr>
                <p:cNvSpPr>
                  <a:spLocks noChangeArrowheads="1"/>
                </p:cNvSpPr>
                <p:nvPr/>
              </p:nvSpPr>
              <p:spPr bwMode="auto">
                <a:xfrm>
                  <a:off x="4339" y="5538"/>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7" name="Oval 144">
                  <a:extLst>
                    <a:ext uri="{FF2B5EF4-FFF2-40B4-BE49-F238E27FC236}">
                      <a16:creationId xmlns:a16="http://schemas.microsoft.com/office/drawing/2014/main" id="{FDE9A639-5877-4AAF-A884-7E409A70E886}"/>
                    </a:ext>
                  </a:extLst>
                </p:cNvPr>
                <p:cNvSpPr>
                  <a:spLocks noChangeArrowheads="1"/>
                </p:cNvSpPr>
                <p:nvPr/>
              </p:nvSpPr>
              <p:spPr bwMode="auto">
                <a:xfrm>
                  <a:off x="4334" y="5522"/>
                  <a:ext cx="55"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8" name="Oval 145">
                  <a:extLst>
                    <a:ext uri="{FF2B5EF4-FFF2-40B4-BE49-F238E27FC236}">
                      <a16:creationId xmlns:a16="http://schemas.microsoft.com/office/drawing/2014/main" id="{4800A284-039E-4404-9B4F-407C1C2D1B03}"/>
                    </a:ext>
                  </a:extLst>
                </p:cNvPr>
                <p:cNvSpPr>
                  <a:spLocks noChangeArrowheads="1"/>
                </p:cNvSpPr>
                <p:nvPr/>
              </p:nvSpPr>
              <p:spPr bwMode="auto">
                <a:xfrm>
                  <a:off x="5027" y="5872"/>
                  <a:ext cx="55"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69" name="Oval 146">
                  <a:extLst>
                    <a:ext uri="{FF2B5EF4-FFF2-40B4-BE49-F238E27FC236}">
                      <a16:creationId xmlns:a16="http://schemas.microsoft.com/office/drawing/2014/main" id="{A364A964-487E-477B-9F3B-F53323B393B1}"/>
                    </a:ext>
                  </a:extLst>
                </p:cNvPr>
                <p:cNvSpPr>
                  <a:spLocks noChangeArrowheads="1"/>
                </p:cNvSpPr>
                <p:nvPr/>
              </p:nvSpPr>
              <p:spPr bwMode="auto">
                <a:xfrm>
                  <a:off x="5133" y="5909"/>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0" name="Oval 147">
                  <a:extLst>
                    <a:ext uri="{FF2B5EF4-FFF2-40B4-BE49-F238E27FC236}">
                      <a16:creationId xmlns:a16="http://schemas.microsoft.com/office/drawing/2014/main" id="{602B3B0A-CEE9-4E51-8FB6-5CE936C6FF0E}"/>
                    </a:ext>
                  </a:extLst>
                </p:cNvPr>
                <p:cNvSpPr>
                  <a:spLocks noChangeArrowheads="1"/>
                </p:cNvSpPr>
                <p:nvPr/>
              </p:nvSpPr>
              <p:spPr bwMode="auto">
                <a:xfrm>
                  <a:off x="5142" y="5909"/>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1" name="Oval 148">
                  <a:extLst>
                    <a:ext uri="{FF2B5EF4-FFF2-40B4-BE49-F238E27FC236}">
                      <a16:creationId xmlns:a16="http://schemas.microsoft.com/office/drawing/2014/main" id="{EE2D45AC-6EE6-4126-A7D7-41F034322B3A}"/>
                    </a:ext>
                  </a:extLst>
                </p:cNvPr>
                <p:cNvSpPr>
                  <a:spLocks noChangeArrowheads="1"/>
                </p:cNvSpPr>
                <p:nvPr/>
              </p:nvSpPr>
              <p:spPr bwMode="auto">
                <a:xfrm>
                  <a:off x="5195" y="593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2" name="Oval 149">
                  <a:extLst>
                    <a:ext uri="{FF2B5EF4-FFF2-40B4-BE49-F238E27FC236}">
                      <a16:creationId xmlns:a16="http://schemas.microsoft.com/office/drawing/2014/main" id="{9CB79CCB-B1B8-4C3E-A26F-69259BCF9F5A}"/>
                    </a:ext>
                  </a:extLst>
                </p:cNvPr>
                <p:cNvSpPr>
                  <a:spLocks noChangeArrowheads="1"/>
                </p:cNvSpPr>
                <p:nvPr/>
              </p:nvSpPr>
              <p:spPr bwMode="auto">
                <a:xfrm>
                  <a:off x="5171" y="5909"/>
                  <a:ext cx="54"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3" name="Oval 150">
                  <a:extLst>
                    <a:ext uri="{FF2B5EF4-FFF2-40B4-BE49-F238E27FC236}">
                      <a16:creationId xmlns:a16="http://schemas.microsoft.com/office/drawing/2014/main" id="{8CC14183-8664-4EA8-AE10-BDE42D8DE61C}"/>
                    </a:ext>
                  </a:extLst>
                </p:cNvPr>
                <p:cNvSpPr>
                  <a:spLocks noChangeArrowheads="1"/>
                </p:cNvSpPr>
                <p:nvPr/>
              </p:nvSpPr>
              <p:spPr bwMode="auto">
                <a:xfrm>
                  <a:off x="5172" y="589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4" name="Oval 151">
                  <a:extLst>
                    <a:ext uri="{FF2B5EF4-FFF2-40B4-BE49-F238E27FC236}">
                      <a16:creationId xmlns:a16="http://schemas.microsoft.com/office/drawing/2014/main" id="{BBC94EE6-3097-46EF-BD3B-BFA4A0B616A9}"/>
                    </a:ext>
                  </a:extLst>
                </p:cNvPr>
                <p:cNvSpPr>
                  <a:spLocks noChangeArrowheads="1"/>
                </p:cNvSpPr>
                <p:nvPr/>
              </p:nvSpPr>
              <p:spPr bwMode="auto">
                <a:xfrm>
                  <a:off x="5127" y="5855"/>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5" name="Oval 152">
                  <a:extLst>
                    <a:ext uri="{FF2B5EF4-FFF2-40B4-BE49-F238E27FC236}">
                      <a16:creationId xmlns:a16="http://schemas.microsoft.com/office/drawing/2014/main" id="{1458CCEA-E1AB-49E1-8ED4-61018852D3E6}"/>
                    </a:ext>
                  </a:extLst>
                </p:cNvPr>
                <p:cNvSpPr>
                  <a:spLocks noChangeArrowheads="1"/>
                </p:cNvSpPr>
                <p:nvPr/>
              </p:nvSpPr>
              <p:spPr bwMode="auto">
                <a:xfrm>
                  <a:off x="5213" y="582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6" name="Oval 153">
                  <a:extLst>
                    <a:ext uri="{FF2B5EF4-FFF2-40B4-BE49-F238E27FC236}">
                      <a16:creationId xmlns:a16="http://schemas.microsoft.com/office/drawing/2014/main" id="{56FE81B9-C6F9-41CA-A09A-75F25631EDB1}"/>
                    </a:ext>
                  </a:extLst>
                </p:cNvPr>
                <p:cNvSpPr>
                  <a:spLocks noChangeArrowheads="1"/>
                </p:cNvSpPr>
                <p:nvPr/>
              </p:nvSpPr>
              <p:spPr bwMode="auto">
                <a:xfrm>
                  <a:off x="5251" y="5827"/>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7" name="Oval 154">
                  <a:extLst>
                    <a:ext uri="{FF2B5EF4-FFF2-40B4-BE49-F238E27FC236}">
                      <a16:creationId xmlns:a16="http://schemas.microsoft.com/office/drawing/2014/main" id="{2E26B4D3-6FA3-4222-AA47-449BBD813244}"/>
                    </a:ext>
                  </a:extLst>
                </p:cNvPr>
                <p:cNvSpPr>
                  <a:spLocks noChangeArrowheads="1"/>
                </p:cNvSpPr>
                <p:nvPr/>
              </p:nvSpPr>
              <p:spPr bwMode="auto">
                <a:xfrm>
                  <a:off x="5284" y="5819"/>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8" name="Oval 155">
                  <a:extLst>
                    <a:ext uri="{FF2B5EF4-FFF2-40B4-BE49-F238E27FC236}">
                      <a16:creationId xmlns:a16="http://schemas.microsoft.com/office/drawing/2014/main" id="{3B18D6AB-FB2E-4709-BB1D-7237F9795EE3}"/>
                    </a:ext>
                  </a:extLst>
                </p:cNvPr>
                <p:cNvSpPr>
                  <a:spLocks noChangeArrowheads="1"/>
                </p:cNvSpPr>
                <p:nvPr/>
              </p:nvSpPr>
              <p:spPr bwMode="auto">
                <a:xfrm>
                  <a:off x="5301" y="5819"/>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79" name="Oval 156">
                  <a:extLst>
                    <a:ext uri="{FF2B5EF4-FFF2-40B4-BE49-F238E27FC236}">
                      <a16:creationId xmlns:a16="http://schemas.microsoft.com/office/drawing/2014/main" id="{4252D156-844E-4102-9274-AC1501102F64}"/>
                    </a:ext>
                  </a:extLst>
                </p:cNvPr>
                <p:cNvSpPr>
                  <a:spLocks noChangeArrowheads="1"/>
                </p:cNvSpPr>
                <p:nvPr/>
              </p:nvSpPr>
              <p:spPr bwMode="auto">
                <a:xfrm>
                  <a:off x="5331" y="578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0" name="Oval 157">
                  <a:extLst>
                    <a:ext uri="{FF2B5EF4-FFF2-40B4-BE49-F238E27FC236}">
                      <a16:creationId xmlns:a16="http://schemas.microsoft.com/office/drawing/2014/main" id="{CCBAF18A-8611-4611-8921-53DDC4516F81}"/>
                    </a:ext>
                  </a:extLst>
                </p:cNvPr>
                <p:cNvSpPr>
                  <a:spLocks noChangeArrowheads="1"/>
                </p:cNvSpPr>
                <p:nvPr/>
              </p:nvSpPr>
              <p:spPr bwMode="auto">
                <a:xfrm>
                  <a:off x="5354" y="5837"/>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1" name="Oval 158">
                  <a:extLst>
                    <a:ext uri="{FF2B5EF4-FFF2-40B4-BE49-F238E27FC236}">
                      <a16:creationId xmlns:a16="http://schemas.microsoft.com/office/drawing/2014/main" id="{A535E29F-5D09-41D0-8F81-080793A64066}"/>
                    </a:ext>
                  </a:extLst>
                </p:cNvPr>
                <p:cNvSpPr>
                  <a:spLocks noChangeArrowheads="1"/>
                </p:cNvSpPr>
                <p:nvPr/>
              </p:nvSpPr>
              <p:spPr bwMode="auto">
                <a:xfrm>
                  <a:off x="5334" y="584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2" name="Oval 159">
                  <a:extLst>
                    <a:ext uri="{FF2B5EF4-FFF2-40B4-BE49-F238E27FC236}">
                      <a16:creationId xmlns:a16="http://schemas.microsoft.com/office/drawing/2014/main" id="{A80895E0-731E-4A3E-B02A-76F511F2FC17}"/>
                    </a:ext>
                  </a:extLst>
                </p:cNvPr>
                <p:cNvSpPr>
                  <a:spLocks noChangeArrowheads="1"/>
                </p:cNvSpPr>
                <p:nvPr/>
              </p:nvSpPr>
              <p:spPr bwMode="auto">
                <a:xfrm>
                  <a:off x="5495" y="5924"/>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3" name="Oval 160">
                  <a:extLst>
                    <a:ext uri="{FF2B5EF4-FFF2-40B4-BE49-F238E27FC236}">
                      <a16:creationId xmlns:a16="http://schemas.microsoft.com/office/drawing/2014/main" id="{3B8626F5-772C-4BE9-A222-6C5812D4CA26}"/>
                    </a:ext>
                  </a:extLst>
                </p:cNvPr>
                <p:cNvSpPr>
                  <a:spLocks noChangeArrowheads="1"/>
                </p:cNvSpPr>
                <p:nvPr/>
              </p:nvSpPr>
              <p:spPr bwMode="auto">
                <a:xfrm>
                  <a:off x="5485" y="5495"/>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4" name="Oval 161">
                  <a:extLst>
                    <a:ext uri="{FF2B5EF4-FFF2-40B4-BE49-F238E27FC236}">
                      <a16:creationId xmlns:a16="http://schemas.microsoft.com/office/drawing/2014/main" id="{5F10B01B-B6F5-4EFF-B54D-7D91407D0D09}"/>
                    </a:ext>
                  </a:extLst>
                </p:cNvPr>
                <p:cNvSpPr>
                  <a:spLocks noChangeArrowheads="1"/>
                </p:cNvSpPr>
                <p:nvPr/>
              </p:nvSpPr>
              <p:spPr bwMode="auto">
                <a:xfrm>
                  <a:off x="5511" y="5482"/>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5" name="Oval 162">
                  <a:extLst>
                    <a:ext uri="{FF2B5EF4-FFF2-40B4-BE49-F238E27FC236}">
                      <a16:creationId xmlns:a16="http://schemas.microsoft.com/office/drawing/2014/main" id="{9B4918F9-19E7-492F-A51A-9CF2AE1A247F}"/>
                    </a:ext>
                  </a:extLst>
                </p:cNvPr>
                <p:cNvSpPr>
                  <a:spLocks noChangeArrowheads="1"/>
                </p:cNvSpPr>
                <p:nvPr/>
              </p:nvSpPr>
              <p:spPr bwMode="auto">
                <a:xfrm>
                  <a:off x="5512" y="545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6" name="Oval 163">
                  <a:extLst>
                    <a:ext uri="{FF2B5EF4-FFF2-40B4-BE49-F238E27FC236}">
                      <a16:creationId xmlns:a16="http://schemas.microsoft.com/office/drawing/2014/main" id="{F4B7C85C-A4A6-4945-A633-CC0143010049}"/>
                    </a:ext>
                  </a:extLst>
                </p:cNvPr>
                <p:cNvSpPr>
                  <a:spLocks noChangeArrowheads="1"/>
                </p:cNvSpPr>
                <p:nvPr/>
              </p:nvSpPr>
              <p:spPr bwMode="auto">
                <a:xfrm>
                  <a:off x="5538" y="5460"/>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7" name="Oval 164">
                  <a:extLst>
                    <a:ext uri="{FF2B5EF4-FFF2-40B4-BE49-F238E27FC236}">
                      <a16:creationId xmlns:a16="http://schemas.microsoft.com/office/drawing/2014/main" id="{8A05DFE1-A6B8-4D1B-9909-B7C19235D7B1}"/>
                    </a:ext>
                  </a:extLst>
                </p:cNvPr>
                <p:cNvSpPr>
                  <a:spLocks noChangeArrowheads="1"/>
                </p:cNvSpPr>
                <p:nvPr/>
              </p:nvSpPr>
              <p:spPr bwMode="auto">
                <a:xfrm>
                  <a:off x="5538" y="5507"/>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8" name="Oval 165">
                  <a:extLst>
                    <a:ext uri="{FF2B5EF4-FFF2-40B4-BE49-F238E27FC236}">
                      <a16:creationId xmlns:a16="http://schemas.microsoft.com/office/drawing/2014/main" id="{66360210-DF66-4111-B87A-FD96DD1A595F}"/>
                    </a:ext>
                  </a:extLst>
                </p:cNvPr>
                <p:cNvSpPr>
                  <a:spLocks noChangeArrowheads="1"/>
                </p:cNvSpPr>
                <p:nvPr/>
              </p:nvSpPr>
              <p:spPr bwMode="auto">
                <a:xfrm>
                  <a:off x="5677" y="539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89" name="Oval 166">
                  <a:extLst>
                    <a:ext uri="{FF2B5EF4-FFF2-40B4-BE49-F238E27FC236}">
                      <a16:creationId xmlns:a16="http://schemas.microsoft.com/office/drawing/2014/main" id="{89373886-2C66-4D84-BF20-D09096D784D4}"/>
                    </a:ext>
                  </a:extLst>
                </p:cNvPr>
                <p:cNvSpPr>
                  <a:spLocks noChangeArrowheads="1"/>
                </p:cNvSpPr>
                <p:nvPr/>
              </p:nvSpPr>
              <p:spPr bwMode="auto">
                <a:xfrm>
                  <a:off x="5679" y="5363"/>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0" name="Oval 167">
                  <a:extLst>
                    <a:ext uri="{FF2B5EF4-FFF2-40B4-BE49-F238E27FC236}">
                      <a16:creationId xmlns:a16="http://schemas.microsoft.com/office/drawing/2014/main" id="{39095D48-0A4B-4FA7-B71A-583CE689DEE0}"/>
                    </a:ext>
                  </a:extLst>
                </p:cNvPr>
                <p:cNvSpPr>
                  <a:spLocks noChangeArrowheads="1"/>
                </p:cNvSpPr>
                <p:nvPr/>
              </p:nvSpPr>
              <p:spPr bwMode="auto">
                <a:xfrm>
                  <a:off x="5701" y="537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1" name="Oval 168">
                  <a:extLst>
                    <a:ext uri="{FF2B5EF4-FFF2-40B4-BE49-F238E27FC236}">
                      <a16:creationId xmlns:a16="http://schemas.microsoft.com/office/drawing/2014/main" id="{8C66709D-5B21-4346-9568-686B0A2E5D73}"/>
                    </a:ext>
                  </a:extLst>
                </p:cNvPr>
                <p:cNvSpPr>
                  <a:spLocks noChangeArrowheads="1"/>
                </p:cNvSpPr>
                <p:nvPr/>
              </p:nvSpPr>
              <p:spPr bwMode="auto">
                <a:xfrm>
                  <a:off x="5750" y="535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2" name="Oval 169">
                  <a:extLst>
                    <a:ext uri="{FF2B5EF4-FFF2-40B4-BE49-F238E27FC236}">
                      <a16:creationId xmlns:a16="http://schemas.microsoft.com/office/drawing/2014/main" id="{BAE17742-08DC-4B7C-B311-EBC6FB6A42A3}"/>
                    </a:ext>
                  </a:extLst>
                </p:cNvPr>
                <p:cNvSpPr>
                  <a:spLocks noChangeArrowheads="1"/>
                </p:cNvSpPr>
                <p:nvPr/>
              </p:nvSpPr>
              <p:spPr bwMode="auto">
                <a:xfrm>
                  <a:off x="5730" y="5300"/>
                  <a:ext cx="54"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3" name="Oval 170">
                  <a:extLst>
                    <a:ext uri="{FF2B5EF4-FFF2-40B4-BE49-F238E27FC236}">
                      <a16:creationId xmlns:a16="http://schemas.microsoft.com/office/drawing/2014/main" id="{9D248A12-D425-4071-AFDE-1A52D8AC19A9}"/>
                    </a:ext>
                  </a:extLst>
                </p:cNvPr>
                <p:cNvSpPr>
                  <a:spLocks noChangeArrowheads="1"/>
                </p:cNvSpPr>
                <p:nvPr/>
              </p:nvSpPr>
              <p:spPr bwMode="auto">
                <a:xfrm>
                  <a:off x="5712" y="5292"/>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4" name="Oval 171">
                  <a:extLst>
                    <a:ext uri="{FF2B5EF4-FFF2-40B4-BE49-F238E27FC236}">
                      <a16:creationId xmlns:a16="http://schemas.microsoft.com/office/drawing/2014/main" id="{976A20E1-0A56-433E-B8CD-B99D0DD8A419}"/>
                    </a:ext>
                  </a:extLst>
                </p:cNvPr>
                <p:cNvSpPr>
                  <a:spLocks noChangeArrowheads="1"/>
                </p:cNvSpPr>
                <p:nvPr/>
              </p:nvSpPr>
              <p:spPr bwMode="auto">
                <a:xfrm>
                  <a:off x="5704" y="5317"/>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5" name="Oval 172">
                  <a:extLst>
                    <a:ext uri="{FF2B5EF4-FFF2-40B4-BE49-F238E27FC236}">
                      <a16:creationId xmlns:a16="http://schemas.microsoft.com/office/drawing/2014/main" id="{83238C47-7065-41DC-8553-22E9C752872C}"/>
                    </a:ext>
                  </a:extLst>
                </p:cNvPr>
                <p:cNvSpPr>
                  <a:spLocks noChangeArrowheads="1"/>
                </p:cNvSpPr>
                <p:nvPr/>
              </p:nvSpPr>
              <p:spPr bwMode="auto">
                <a:xfrm>
                  <a:off x="5689" y="531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6" name="Oval 173">
                  <a:extLst>
                    <a:ext uri="{FF2B5EF4-FFF2-40B4-BE49-F238E27FC236}">
                      <a16:creationId xmlns:a16="http://schemas.microsoft.com/office/drawing/2014/main" id="{95572492-7376-44BA-86D9-D1B3FA5F6387}"/>
                    </a:ext>
                  </a:extLst>
                </p:cNvPr>
                <p:cNvSpPr>
                  <a:spLocks noChangeArrowheads="1"/>
                </p:cNvSpPr>
                <p:nvPr/>
              </p:nvSpPr>
              <p:spPr bwMode="auto">
                <a:xfrm>
                  <a:off x="5750" y="5297"/>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7" name="Oval 174">
                  <a:extLst>
                    <a:ext uri="{FF2B5EF4-FFF2-40B4-BE49-F238E27FC236}">
                      <a16:creationId xmlns:a16="http://schemas.microsoft.com/office/drawing/2014/main" id="{470673A4-99FE-48A4-9697-2ADFA4483B42}"/>
                    </a:ext>
                  </a:extLst>
                </p:cNvPr>
                <p:cNvSpPr>
                  <a:spLocks noChangeArrowheads="1"/>
                </p:cNvSpPr>
                <p:nvPr/>
              </p:nvSpPr>
              <p:spPr bwMode="auto">
                <a:xfrm>
                  <a:off x="5739" y="5267"/>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8" name="Oval 175">
                  <a:extLst>
                    <a:ext uri="{FF2B5EF4-FFF2-40B4-BE49-F238E27FC236}">
                      <a16:creationId xmlns:a16="http://schemas.microsoft.com/office/drawing/2014/main" id="{77DCC865-F7C4-48CE-B4E4-C2FFC26951FC}"/>
                    </a:ext>
                  </a:extLst>
                </p:cNvPr>
                <p:cNvSpPr>
                  <a:spLocks noChangeArrowheads="1"/>
                </p:cNvSpPr>
                <p:nvPr/>
              </p:nvSpPr>
              <p:spPr bwMode="auto">
                <a:xfrm>
                  <a:off x="5754" y="5269"/>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399" name="Oval 176">
                  <a:extLst>
                    <a:ext uri="{FF2B5EF4-FFF2-40B4-BE49-F238E27FC236}">
                      <a16:creationId xmlns:a16="http://schemas.microsoft.com/office/drawing/2014/main" id="{B8F8CDF2-0B92-460D-A8CB-1D92025B75B4}"/>
                    </a:ext>
                  </a:extLst>
                </p:cNvPr>
                <p:cNvSpPr>
                  <a:spLocks noChangeArrowheads="1"/>
                </p:cNvSpPr>
                <p:nvPr/>
              </p:nvSpPr>
              <p:spPr bwMode="auto">
                <a:xfrm>
                  <a:off x="5919" y="5069"/>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0" name="Oval 177">
                  <a:extLst>
                    <a:ext uri="{FF2B5EF4-FFF2-40B4-BE49-F238E27FC236}">
                      <a16:creationId xmlns:a16="http://schemas.microsoft.com/office/drawing/2014/main" id="{31EBBA5B-6A5E-44B0-9415-8C5538F5C83A}"/>
                    </a:ext>
                  </a:extLst>
                </p:cNvPr>
                <p:cNvSpPr>
                  <a:spLocks noChangeArrowheads="1"/>
                </p:cNvSpPr>
                <p:nvPr/>
              </p:nvSpPr>
              <p:spPr bwMode="auto">
                <a:xfrm>
                  <a:off x="5969" y="506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1" name="Oval 178">
                  <a:extLst>
                    <a:ext uri="{FF2B5EF4-FFF2-40B4-BE49-F238E27FC236}">
                      <a16:creationId xmlns:a16="http://schemas.microsoft.com/office/drawing/2014/main" id="{69DD979E-6B3A-4F9F-AA04-E574E7FC886E}"/>
                    </a:ext>
                  </a:extLst>
                </p:cNvPr>
                <p:cNvSpPr>
                  <a:spLocks noChangeArrowheads="1"/>
                </p:cNvSpPr>
                <p:nvPr/>
              </p:nvSpPr>
              <p:spPr bwMode="auto">
                <a:xfrm>
                  <a:off x="6032" y="5041"/>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2" name="Oval 179">
                  <a:extLst>
                    <a:ext uri="{FF2B5EF4-FFF2-40B4-BE49-F238E27FC236}">
                      <a16:creationId xmlns:a16="http://schemas.microsoft.com/office/drawing/2014/main" id="{36166F4C-C0B2-478C-B849-1B0BBD473074}"/>
                    </a:ext>
                  </a:extLst>
                </p:cNvPr>
                <p:cNvSpPr>
                  <a:spLocks noChangeArrowheads="1"/>
                </p:cNvSpPr>
                <p:nvPr/>
              </p:nvSpPr>
              <p:spPr bwMode="auto">
                <a:xfrm>
                  <a:off x="4254" y="539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3" name="Oval 180">
                  <a:extLst>
                    <a:ext uri="{FF2B5EF4-FFF2-40B4-BE49-F238E27FC236}">
                      <a16:creationId xmlns:a16="http://schemas.microsoft.com/office/drawing/2014/main" id="{B9C66BDB-7296-4EB9-8585-5797C7BC34C8}"/>
                    </a:ext>
                  </a:extLst>
                </p:cNvPr>
                <p:cNvSpPr>
                  <a:spLocks noChangeArrowheads="1"/>
                </p:cNvSpPr>
                <p:nvPr/>
              </p:nvSpPr>
              <p:spPr bwMode="auto">
                <a:xfrm>
                  <a:off x="4264" y="531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4" name="Oval 181">
                  <a:extLst>
                    <a:ext uri="{FF2B5EF4-FFF2-40B4-BE49-F238E27FC236}">
                      <a16:creationId xmlns:a16="http://schemas.microsoft.com/office/drawing/2014/main" id="{12A8029D-437D-4D91-BA6B-2B57A68C1262}"/>
                    </a:ext>
                  </a:extLst>
                </p:cNvPr>
                <p:cNvSpPr>
                  <a:spLocks noChangeArrowheads="1"/>
                </p:cNvSpPr>
                <p:nvPr/>
              </p:nvSpPr>
              <p:spPr bwMode="auto">
                <a:xfrm>
                  <a:off x="4337" y="520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5" name="Oval 182">
                  <a:extLst>
                    <a:ext uri="{FF2B5EF4-FFF2-40B4-BE49-F238E27FC236}">
                      <a16:creationId xmlns:a16="http://schemas.microsoft.com/office/drawing/2014/main" id="{E26DC13E-A238-4FBC-A23C-522EA3FEF3CC}"/>
                    </a:ext>
                  </a:extLst>
                </p:cNvPr>
                <p:cNvSpPr>
                  <a:spLocks noChangeArrowheads="1"/>
                </p:cNvSpPr>
                <p:nvPr/>
              </p:nvSpPr>
              <p:spPr bwMode="auto">
                <a:xfrm>
                  <a:off x="4415" y="530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6" name="Oval 183">
                  <a:extLst>
                    <a:ext uri="{FF2B5EF4-FFF2-40B4-BE49-F238E27FC236}">
                      <a16:creationId xmlns:a16="http://schemas.microsoft.com/office/drawing/2014/main" id="{EE6FAA1D-0A87-4F52-99DF-8E39A558E37C}"/>
                    </a:ext>
                  </a:extLst>
                </p:cNvPr>
                <p:cNvSpPr>
                  <a:spLocks noChangeArrowheads="1"/>
                </p:cNvSpPr>
                <p:nvPr/>
              </p:nvSpPr>
              <p:spPr bwMode="auto">
                <a:xfrm>
                  <a:off x="4466" y="533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7" name="Oval 184">
                  <a:extLst>
                    <a:ext uri="{FF2B5EF4-FFF2-40B4-BE49-F238E27FC236}">
                      <a16:creationId xmlns:a16="http://schemas.microsoft.com/office/drawing/2014/main" id="{14243BB2-02C8-4A11-922A-22BFDBAC93AE}"/>
                    </a:ext>
                  </a:extLst>
                </p:cNvPr>
                <p:cNvSpPr>
                  <a:spLocks noChangeArrowheads="1"/>
                </p:cNvSpPr>
                <p:nvPr/>
              </p:nvSpPr>
              <p:spPr bwMode="auto">
                <a:xfrm>
                  <a:off x="4523" y="5376"/>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8" name="Oval 185">
                  <a:extLst>
                    <a:ext uri="{FF2B5EF4-FFF2-40B4-BE49-F238E27FC236}">
                      <a16:creationId xmlns:a16="http://schemas.microsoft.com/office/drawing/2014/main" id="{9B72B07B-1AE0-425B-A51F-765695274FDC}"/>
                    </a:ext>
                  </a:extLst>
                </p:cNvPr>
                <p:cNvSpPr>
                  <a:spLocks noChangeArrowheads="1"/>
                </p:cNvSpPr>
                <p:nvPr/>
              </p:nvSpPr>
              <p:spPr bwMode="auto">
                <a:xfrm>
                  <a:off x="4532" y="535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09" name="Oval 186">
                  <a:extLst>
                    <a:ext uri="{FF2B5EF4-FFF2-40B4-BE49-F238E27FC236}">
                      <a16:creationId xmlns:a16="http://schemas.microsoft.com/office/drawing/2014/main" id="{39443450-0A54-42F5-A3B6-3BE26B90EF11}"/>
                    </a:ext>
                  </a:extLst>
                </p:cNvPr>
                <p:cNvSpPr>
                  <a:spLocks noChangeArrowheads="1"/>
                </p:cNvSpPr>
                <p:nvPr/>
              </p:nvSpPr>
              <p:spPr bwMode="auto">
                <a:xfrm>
                  <a:off x="4574" y="5456"/>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0" name="Oval 187">
                  <a:extLst>
                    <a:ext uri="{FF2B5EF4-FFF2-40B4-BE49-F238E27FC236}">
                      <a16:creationId xmlns:a16="http://schemas.microsoft.com/office/drawing/2014/main" id="{E175AEF0-F0DD-40D4-8E42-B0E93FC662E0}"/>
                    </a:ext>
                  </a:extLst>
                </p:cNvPr>
                <p:cNvSpPr>
                  <a:spLocks noChangeArrowheads="1"/>
                </p:cNvSpPr>
                <p:nvPr/>
              </p:nvSpPr>
              <p:spPr bwMode="auto">
                <a:xfrm>
                  <a:off x="4562" y="511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1" name="Oval 188">
                  <a:extLst>
                    <a:ext uri="{FF2B5EF4-FFF2-40B4-BE49-F238E27FC236}">
                      <a16:creationId xmlns:a16="http://schemas.microsoft.com/office/drawing/2014/main" id="{380FC647-B64C-4605-9650-8A0BADD74C81}"/>
                    </a:ext>
                  </a:extLst>
                </p:cNvPr>
                <p:cNvSpPr>
                  <a:spLocks noChangeArrowheads="1"/>
                </p:cNvSpPr>
                <p:nvPr/>
              </p:nvSpPr>
              <p:spPr bwMode="auto">
                <a:xfrm>
                  <a:off x="4545" y="5149"/>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2" name="Oval 189">
                  <a:extLst>
                    <a:ext uri="{FF2B5EF4-FFF2-40B4-BE49-F238E27FC236}">
                      <a16:creationId xmlns:a16="http://schemas.microsoft.com/office/drawing/2014/main" id="{7FF58AE5-E7E5-4E1E-B051-9DDAB22CCAA6}"/>
                    </a:ext>
                  </a:extLst>
                </p:cNvPr>
                <p:cNvSpPr>
                  <a:spLocks noChangeArrowheads="1"/>
                </p:cNvSpPr>
                <p:nvPr/>
              </p:nvSpPr>
              <p:spPr bwMode="auto">
                <a:xfrm>
                  <a:off x="4543" y="519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3" name="Oval 190">
                  <a:extLst>
                    <a:ext uri="{FF2B5EF4-FFF2-40B4-BE49-F238E27FC236}">
                      <a16:creationId xmlns:a16="http://schemas.microsoft.com/office/drawing/2014/main" id="{273D5601-F1C5-4E6F-8E30-13C31EAA6C5B}"/>
                    </a:ext>
                  </a:extLst>
                </p:cNvPr>
                <p:cNvSpPr>
                  <a:spLocks noChangeArrowheads="1"/>
                </p:cNvSpPr>
                <p:nvPr/>
              </p:nvSpPr>
              <p:spPr bwMode="auto">
                <a:xfrm>
                  <a:off x="4540" y="5205"/>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4" name="Oval 191">
                  <a:extLst>
                    <a:ext uri="{FF2B5EF4-FFF2-40B4-BE49-F238E27FC236}">
                      <a16:creationId xmlns:a16="http://schemas.microsoft.com/office/drawing/2014/main" id="{735DA447-0CC2-4B6A-9624-CA0A0C628D11}"/>
                    </a:ext>
                  </a:extLst>
                </p:cNvPr>
                <p:cNvSpPr>
                  <a:spLocks noChangeArrowheads="1"/>
                </p:cNvSpPr>
                <p:nvPr/>
              </p:nvSpPr>
              <p:spPr bwMode="auto">
                <a:xfrm>
                  <a:off x="4579" y="516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5" name="Oval 192">
                  <a:extLst>
                    <a:ext uri="{FF2B5EF4-FFF2-40B4-BE49-F238E27FC236}">
                      <a16:creationId xmlns:a16="http://schemas.microsoft.com/office/drawing/2014/main" id="{7EE6F6C4-75E7-414D-B367-13CA7DF7A1D7}"/>
                    </a:ext>
                  </a:extLst>
                </p:cNvPr>
                <p:cNvSpPr>
                  <a:spLocks noChangeArrowheads="1"/>
                </p:cNvSpPr>
                <p:nvPr/>
              </p:nvSpPr>
              <p:spPr bwMode="auto">
                <a:xfrm>
                  <a:off x="4608" y="5214"/>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6" name="Oval 193">
                  <a:extLst>
                    <a:ext uri="{FF2B5EF4-FFF2-40B4-BE49-F238E27FC236}">
                      <a16:creationId xmlns:a16="http://schemas.microsoft.com/office/drawing/2014/main" id="{272BE5BF-4D25-440A-87D8-AC4D0B243063}"/>
                    </a:ext>
                  </a:extLst>
                </p:cNvPr>
                <p:cNvSpPr>
                  <a:spLocks noChangeArrowheads="1"/>
                </p:cNvSpPr>
                <p:nvPr/>
              </p:nvSpPr>
              <p:spPr bwMode="auto">
                <a:xfrm>
                  <a:off x="4723" y="519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7" name="Oval 194">
                  <a:extLst>
                    <a:ext uri="{FF2B5EF4-FFF2-40B4-BE49-F238E27FC236}">
                      <a16:creationId xmlns:a16="http://schemas.microsoft.com/office/drawing/2014/main" id="{51C89541-D4FF-4AF1-906D-10FA73BA6F22}"/>
                    </a:ext>
                  </a:extLst>
                </p:cNvPr>
                <p:cNvSpPr>
                  <a:spLocks noChangeArrowheads="1"/>
                </p:cNvSpPr>
                <p:nvPr/>
              </p:nvSpPr>
              <p:spPr bwMode="auto">
                <a:xfrm>
                  <a:off x="4789" y="526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8" name="Oval 195">
                  <a:extLst>
                    <a:ext uri="{FF2B5EF4-FFF2-40B4-BE49-F238E27FC236}">
                      <a16:creationId xmlns:a16="http://schemas.microsoft.com/office/drawing/2014/main" id="{9B37BF1A-752B-497E-86E6-C7FB1A3C86B3}"/>
                    </a:ext>
                  </a:extLst>
                </p:cNvPr>
                <p:cNvSpPr>
                  <a:spLocks noChangeArrowheads="1"/>
                </p:cNvSpPr>
                <p:nvPr/>
              </p:nvSpPr>
              <p:spPr bwMode="auto">
                <a:xfrm>
                  <a:off x="4644" y="5340"/>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19" name="Oval 196">
                  <a:extLst>
                    <a:ext uri="{FF2B5EF4-FFF2-40B4-BE49-F238E27FC236}">
                      <a16:creationId xmlns:a16="http://schemas.microsoft.com/office/drawing/2014/main" id="{8E08DBDE-4E09-4334-9127-C9A69C4C588F}"/>
                    </a:ext>
                  </a:extLst>
                </p:cNvPr>
                <p:cNvSpPr>
                  <a:spLocks noChangeArrowheads="1"/>
                </p:cNvSpPr>
                <p:nvPr/>
              </p:nvSpPr>
              <p:spPr bwMode="auto">
                <a:xfrm>
                  <a:off x="4698" y="539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0" name="Oval 197">
                  <a:extLst>
                    <a:ext uri="{FF2B5EF4-FFF2-40B4-BE49-F238E27FC236}">
                      <a16:creationId xmlns:a16="http://schemas.microsoft.com/office/drawing/2014/main" id="{86D59A39-9109-4938-BB6B-CA153E96FDB4}"/>
                    </a:ext>
                  </a:extLst>
                </p:cNvPr>
                <p:cNvSpPr>
                  <a:spLocks noChangeArrowheads="1"/>
                </p:cNvSpPr>
                <p:nvPr/>
              </p:nvSpPr>
              <p:spPr bwMode="auto">
                <a:xfrm>
                  <a:off x="4717" y="539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1" name="Oval 198">
                  <a:extLst>
                    <a:ext uri="{FF2B5EF4-FFF2-40B4-BE49-F238E27FC236}">
                      <a16:creationId xmlns:a16="http://schemas.microsoft.com/office/drawing/2014/main" id="{44B637F3-8CF0-4838-8EDC-4BE624EE761D}"/>
                    </a:ext>
                  </a:extLst>
                </p:cNvPr>
                <p:cNvSpPr>
                  <a:spLocks noChangeArrowheads="1"/>
                </p:cNvSpPr>
                <p:nvPr/>
              </p:nvSpPr>
              <p:spPr bwMode="auto">
                <a:xfrm>
                  <a:off x="4713" y="5418"/>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2" name="Oval 199">
                  <a:extLst>
                    <a:ext uri="{FF2B5EF4-FFF2-40B4-BE49-F238E27FC236}">
                      <a16:creationId xmlns:a16="http://schemas.microsoft.com/office/drawing/2014/main" id="{59493660-2610-4CD6-BACE-38B9840EA431}"/>
                    </a:ext>
                  </a:extLst>
                </p:cNvPr>
                <p:cNvSpPr>
                  <a:spLocks noChangeArrowheads="1"/>
                </p:cNvSpPr>
                <p:nvPr/>
              </p:nvSpPr>
              <p:spPr bwMode="auto">
                <a:xfrm>
                  <a:off x="4700" y="541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3" name="Oval 200">
                  <a:extLst>
                    <a:ext uri="{FF2B5EF4-FFF2-40B4-BE49-F238E27FC236}">
                      <a16:creationId xmlns:a16="http://schemas.microsoft.com/office/drawing/2014/main" id="{E6C6B93C-DADA-4E93-8A37-BD1C201A173B}"/>
                    </a:ext>
                  </a:extLst>
                </p:cNvPr>
                <p:cNvSpPr>
                  <a:spLocks noChangeArrowheads="1"/>
                </p:cNvSpPr>
                <p:nvPr/>
              </p:nvSpPr>
              <p:spPr bwMode="auto">
                <a:xfrm>
                  <a:off x="4725" y="5477"/>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4" name="Oval 201">
                  <a:extLst>
                    <a:ext uri="{FF2B5EF4-FFF2-40B4-BE49-F238E27FC236}">
                      <a16:creationId xmlns:a16="http://schemas.microsoft.com/office/drawing/2014/main" id="{FABFEBBF-49A8-4E00-A4A7-54793B968F9B}"/>
                    </a:ext>
                  </a:extLst>
                </p:cNvPr>
                <p:cNvSpPr>
                  <a:spLocks noChangeArrowheads="1"/>
                </p:cNvSpPr>
                <p:nvPr/>
              </p:nvSpPr>
              <p:spPr bwMode="auto">
                <a:xfrm>
                  <a:off x="4814" y="5401"/>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5" name="Oval 202">
                  <a:extLst>
                    <a:ext uri="{FF2B5EF4-FFF2-40B4-BE49-F238E27FC236}">
                      <a16:creationId xmlns:a16="http://schemas.microsoft.com/office/drawing/2014/main" id="{6EFF5AF1-CD76-42EC-AA24-8DF46E56E383}"/>
                    </a:ext>
                  </a:extLst>
                </p:cNvPr>
                <p:cNvSpPr>
                  <a:spLocks noChangeArrowheads="1"/>
                </p:cNvSpPr>
                <p:nvPr/>
              </p:nvSpPr>
              <p:spPr bwMode="auto">
                <a:xfrm>
                  <a:off x="4787" y="546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6" name="Oval 203">
                  <a:extLst>
                    <a:ext uri="{FF2B5EF4-FFF2-40B4-BE49-F238E27FC236}">
                      <a16:creationId xmlns:a16="http://schemas.microsoft.com/office/drawing/2014/main" id="{BF28B810-BCDE-4F44-AD62-5F1789BC86E8}"/>
                    </a:ext>
                  </a:extLst>
                </p:cNvPr>
                <p:cNvSpPr>
                  <a:spLocks noChangeArrowheads="1"/>
                </p:cNvSpPr>
                <p:nvPr/>
              </p:nvSpPr>
              <p:spPr bwMode="auto">
                <a:xfrm>
                  <a:off x="4848" y="5486"/>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7" name="Oval 204">
                  <a:extLst>
                    <a:ext uri="{FF2B5EF4-FFF2-40B4-BE49-F238E27FC236}">
                      <a16:creationId xmlns:a16="http://schemas.microsoft.com/office/drawing/2014/main" id="{BD9E9E01-E6FB-4757-9823-9BC2A26C0095}"/>
                    </a:ext>
                  </a:extLst>
                </p:cNvPr>
                <p:cNvSpPr>
                  <a:spLocks noChangeArrowheads="1"/>
                </p:cNvSpPr>
                <p:nvPr/>
              </p:nvSpPr>
              <p:spPr bwMode="auto">
                <a:xfrm>
                  <a:off x="4840" y="553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8" name="Oval 205">
                  <a:extLst>
                    <a:ext uri="{FF2B5EF4-FFF2-40B4-BE49-F238E27FC236}">
                      <a16:creationId xmlns:a16="http://schemas.microsoft.com/office/drawing/2014/main" id="{A0B04E8D-E581-4D7D-A810-7FD68DC436B9}"/>
                    </a:ext>
                  </a:extLst>
                </p:cNvPr>
                <p:cNvSpPr>
                  <a:spLocks noChangeArrowheads="1"/>
                </p:cNvSpPr>
                <p:nvPr/>
              </p:nvSpPr>
              <p:spPr bwMode="auto">
                <a:xfrm>
                  <a:off x="4840" y="5500"/>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29" name="Oval 206">
                  <a:extLst>
                    <a:ext uri="{FF2B5EF4-FFF2-40B4-BE49-F238E27FC236}">
                      <a16:creationId xmlns:a16="http://schemas.microsoft.com/office/drawing/2014/main" id="{E8734D07-F9D3-4FB7-AFC6-A5EAEEDF892A}"/>
                    </a:ext>
                  </a:extLst>
                </p:cNvPr>
                <p:cNvSpPr>
                  <a:spLocks noChangeArrowheads="1"/>
                </p:cNvSpPr>
                <p:nvPr/>
              </p:nvSpPr>
              <p:spPr bwMode="auto">
                <a:xfrm>
                  <a:off x="4847" y="5482"/>
                  <a:ext cx="55"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0" name="Oval 207">
                  <a:extLst>
                    <a:ext uri="{FF2B5EF4-FFF2-40B4-BE49-F238E27FC236}">
                      <a16:creationId xmlns:a16="http://schemas.microsoft.com/office/drawing/2014/main" id="{F52021C1-48AE-4DDA-8014-60CE865DA6EF}"/>
                    </a:ext>
                  </a:extLst>
                </p:cNvPr>
                <p:cNvSpPr>
                  <a:spLocks noChangeArrowheads="1"/>
                </p:cNvSpPr>
                <p:nvPr/>
              </p:nvSpPr>
              <p:spPr bwMode="auto">
                <a:xfrm>
                  <a:off x="4847" y="5473"/>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1" name="Oval 208">
                  <a:extLst>
                    <a:ext uri="{FF2B5EF4-FFF2-40B4-BE49-F238E27FC236}">
                      <a16:creationId xmlns:a16="http://schemas.microsoft.com/office/drawing/2014/main" id="{6DCA8B6F-F27D-49A3-9F22-F414227453F0}"/>
                    </a:ext>
                  </a:extLst>
                </p:cNvPr>
                <p:cNvSpPr>
                  <a:spLocks noChangeArrowheads="1"/>
                </p:cNvSpPr>
                <p:nvPr/>
              </p:nvSpPr>
              <p:spPr bwMode="auto">
                <a:xfrm>
                  <a:off x="4844" y="5467"/>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2" name="Oval 209">
                  <a:extLst>
                    <a:ext uri="{FF2B5EF4-FFF2-40B4-BE49-F238E27FC236}">
                      <a16:creationId xmlns:a16="http://schemas.microsoft.com/office/drawing/2014/main" id="{F3E81E43-215B-485E-B074-1D00765EBB90}"/>
                    </a:ext>
                  </a:extLst>
                </p:cNvPr>
                <p:cNvSpPr>
                  <a:spLocks noChangeArrowheads="1"/>
                </p:cNvSpPr>
                <p:nvPr/>
              </p:nvSpPr>
              <p:spPr bwMode="auto">
                <a:xfrm>
                  <a:off x="4853" y="5494"/>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3" name="Oval 210">
                  <a:extLst>
                    <a:ext uri="{FF2B5EF4-FFF2-40B4-BE49-F238E27FC236}">
                      <a16:creationId xmlns:a16="http://schemas.microsoft.com/office/drawing/2014/main" id="{F58FAFD3-0E7D-4273-A3C0-43D95CEEE7B7}"/>
                    </a:ext>
                  </a:extLst>
                </p:cNvPr>
                <p:cNvSpPr>
                  <a:spLocks noChangeArrowheads="1"/>
                </p:cNvSpPr>
                <p:nvPr/>
              </p:nvSpPr>
              <p:spPr bwMode="auto">
                <a:xfrm>
                  <a:off x="4865" y="5501"/>
                  <a:ext cx="54"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4" name="Oval 211">
                  <a:extLst>
                    <a:ext uri="{FF2B5EF4-FFF2-40B4-BE49-F238E27FC236}">
                      <a16:creationId xmlns:a16="http://schemas.microsoft.com/office/drawing/2014/main" id="{B5853CBE-54C6-4DAA-B063-258EAFC2CD84}"/>
                    </a:ext>
                  </a:extLst>
                </p:cNvPr>
                <p:cNvSpPr>
                  <a:spLocks noChangeArrowheads="1"/>
                </p:cNvSpPr>
                <p:nvPr/>
              </p:nvSpPr>
              <p:spPr bwMode="auto">
                <a:xfrm>
                  <a:off x="4884" y="5471"/>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5" name="Oval 212">
                  <a:extLst>
                    <a:ext uri="{FF2B5EF4-FFF2-40B4-BE49-F238E27FC236}">
                      <a16:creationId xmlns:a16="http://schemas.microsoft.com/office/drawing/2014/main" id="{D84ED2D0-6352-41D4-82FD-AF9BC94DBDB5}"/>
                    </a:ext>
                  </a:extLst>
                </p:cNvPr>
                <p:cNvSpPr>
                  <a:spLocks noChangeArrowheads="1"/>
                </p:cNvSpPr>
                <p:nvPr/>
              </p:nvSpPr>
              <p:spPr bwMode="auto">
                <a:xfrm>
                  <a:off x="4899" y="5458"/>
                  <a:ext cx="54"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6" name="Oval 213">
                  <a:extLst>
                    <a:ext uri="{FF2B5EF4-FFF2-40B4-BE49-F238E27FC236}">
                      <a16:creationId xmlns:a16="http://schemas.microsoft.com/office/drawing/2014/main" id="{864D3284-6CCF-4F77-B082-C92BE329D1E5}"/>
                    </a:ext>
                  </a:extLst>
                </p:cNvPr>
                <p:cNvSpPr>
                  <a:spLocks noChangeArrowheads="1"/>
                </p:cNvSpPr>
                <p:nvPr/>
              </p:nvSpPr>
              <p:spPr bwMode="auto">
                <a:xfrm>
                  <a:off x="4863" y="5425"/>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7" name="Oval 214">
                  <a:extLst>
                    <a:ext uri="{FF2B5EF4-FFF2-40B4-BE49-F238E27FC236}">
                      <a16:creationId xmlns:a16="http://schemas.microsoft.com/office/drawing/2014/main" id="{A4290AF1-DB2B-4D1F-A68C-6D05D3FC74F4}"/>
                    </a:ext>
                  </a:extLst>
                </p:cNvPr>
                <p:cNvSpPr>
                  <a:spLocks noChangeArrowheads="1"/>
                </p:cNvSpPr>
                <p:nvPr/>
              </p:nvSpPr>
              <p:spPr bwMode="auto">
                <a:xfrm>
                  <a:off x="4877" y="530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8" name="Oval 215">
                  <a:extLst>
                    <a:ext uri="{FF2B5EF4-FFF2-40B4-BE49-F238E27FC236}">
                      <a16:creationId xmlns:a16="http://schemas.microsoft.com/office/drawing/2014/main" id="{4C692902-B4EE-45A7-8A84-827637D6F740}"/>
                    </a:ext>
                  </a:extLst>
                </p:cNvPr>
                <p:cNvSpPr>
                  <a:spLocks noChangeArrowheads="1"/>
                </p:cNvSpPr>
                <p:nvPr/>
              </p:nvSpPr>
              <p:spPr bwMode="auto">
                <a:xfrm>
                  <a:off x="4872" y="536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39" name="Oval 216">
                  <a:extLst>
                    <a:ext uri="{FF2B5EF4-FFF2-40B4-BE49-F238E27FC236}">
                      <a16:creationId xmlns:a16="http://schemas.microsoft.com/office/drawing/2014/main" id="{952FAC06-3485-4531-B562-18D8CF130F64}"/>
                    </a:ext>
                  </a:extLst>
                </p:cNvPr>
                <p:cNvSpPr>
                  <a:spLocks noChangeArrowheads="1"/>
                </p:cNvSpPr>
                <p:nvPr/>
              </p:nvSpPr>
              <p:spPr bwMode="auto">
                <a:xfrm>
                  <a:off x="4906" y="5347"/>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0" name="Oval 217">
                  <a:extLst>
                    <a:ext uri="{FF2B5EF4-FFF2-40B4-BE49-F238E27FC236}">
                      <a16:creationId xmlns:a16="http://schemas.microsoft.com/office/drawing/2014/main" id="{50B1D711-CD16-48CD-8A64-BC9B034A7FB6}"/>
                    </a:ext>
                  </a:extLst>
                </p:cNvPr>
                <p:cNvSpPr>
                  <a:spLocks noChangeArrowheads="1"/>
                </p:cNvSpPr>
                <p:nvPr/>
              </p:nvSpPr>
              <p:spPr bwMode="auto">
                <a:xfrm>
                  <a:off x="4889" y="5378"/>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1" name="Oval 218">
                  <a:extLst>
                    <a:ext uri="{FF2B5EF4-FFF2-40B4-BE49-F238E27FC236}">
                      <a16:creationId xmlns:a16="http://schemas.microsoft.com/office/drawing/2014/main" id="{61DF7CFA-01B3-4668-A7C5-D3064E2D6F40}"/>
                    </a:ext>
                  </a:extLst>
                </p:cNvPr>
                <p:cNvSpPr>
                  <a:spLocks noChangeArrowheads="1"/>
                </p:cNvSpPr>
                <p:nvPr/>
              </p:nvSpPr>
              <p:spPr bwMode="auto">
                <a:xfrm>
                  <a:off x="4945" y="5364"/>
                  <a:ext cx="56"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2" name="Oval 219">
                  <a:extLst>
                    <a:ext uri="{FF2B5EF4-FFF2-40B4-BE49-F238E27FC236}">
                      <a16:creationId xmlns:a16="http://schemas.microsoft.com/office/drawing/2014/main" id="{A414BA1B-E480-4D3D-9D36-FE9377119DBD}"/>
                    </a:ext>
                  </a:extLst>
                </p:cNvPr>
                <p:cNvSpPr>
                  <a:spLocks noChangeArrowheads="1"/>
                </p:cNvSpPr>
                <p:nvPr/>
              </p:nvSpPr>
              <p:spPr bwMode="auto">
                <a:xfrm>
                  <a:off x="4967" y="535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3" name="Oval 220">
                  <a:extLst>
                    <a:ext uri="{FF2B5EF4-FFF2-40B4-BE49-F238E27FC236}">
                      <a16:creationId xmlns:a16="http://schemas.microsoft.com/office/drawing/2014/main" id="{29FDBA4E-02AC-4160-847A-E5A7DFC061FD}"/>
                    </a:ext>
                  </a:extLst>
                </p:cNvPr>
                <p:cNvSpPr>
                  <a:spLocks noChangeArrowheads="1"/>
                </p:cNvSpPr>
                <p:nvPr/>
              </p:nvSpPr>
              <p:spPr bwMode="auto">
                <a:xfrm>
                  <a:off x="5016" y="5348"/>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4" name="Oval 221">
                  <a:extLst>
                    <a:ext uri="{FF2B5EF4-FFF2-40B4-BE49-F238E27FC236}">
                      <a16:creationId xmlns:a16="http://schemas.microsoft.com/office/drawing/2014/main" id="{EEBF845D-8DE4-43E2-8180-BD616FD3EA56}"/>
                    </a:ext>
                  </a:extLst>
                </p:cNvPr>
                <p:cNvSpPr>
                  <a:spLocks noChangeArrowheads="1"/>
                </p:cNvSpPr>
                <p:nvPr/>
              </p:nvSpPr>
              <p:spPr bwMode="auto">
                <a:xfrm>
                  <a:off x="4979" y="5336"/>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5" name="Oval 222">
                  <a:extLst>
                    <a:ext uri="{FF2B5EF4-FFF2-40B4-BE49-F238E27FC236}">
                      <a16:creationId xmlns:a16="http://schemas.microsoft.com/office/drawing/2014/main" id="{DFFFC1B0-8611-4018-8541-C8036B74D2D3}"/>
                    </a:ext>
                  </a:extLst>
                </p:cNvPr>
                <p:cNvSpPr>
                  <a:spLocks noChangeArrowheads="1"/>
                </p:cNvSpPr>
                <p:nvPr/>
              </p:nvSpPr>
              <p:spPr bwMode="auto">
                <a:xfrm>
                  <a:off x="4986" y="536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6" name="Oval 223">
                  <a:extLst>
                    <a:ext uri="{FF2B5EF4-FFF2-40B4-BE49-F238E27FC236}">
                      <a16:creationId xmlns:a16="http://schemas.microsoft.com/office/drawing/2014/main" id="{F350A993-EC0A-47F8-A8CD-82838390E5B0}"/>
                    </a:ext>
                  </a:extLst>
                </p:cNvPr>
                <p:cNvSpPr>
                  <a:spLocks noChangeArrowheads="1"/>
                </p:cNvSpPr>
                <p:nvPr/>
              </p:nvSpPr>
              <p:spPr bwMode="auto">
                <a:xfrm>
                  <a:off x="4982" y="5380"/>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7" name="Oval 224">
                  <a:extLst>
                    <a:ext uri="{FF2B5EF4-FFF2-40B4-BE49-F238E27FC236}">
                      <a16:creationId xmlns:a16="http://schemas.microsoft.com/office/drawing/2014/main" id="{0BC5DBBE-CFD9-4816-A062-85304C2DF0B4}"/>
                    </a:ext>
                  </a:extLst>
                </p:cNvPr>
                <p:cNvSpPr>
                  <a:spLocks noChangeArrowheads="1"/>
                </p:cNvSpPr>
                <p:nvPr/>
              </p:nvSpPr>
              <p:spPr bwMode="auto">
                <a:xfrm>
                  <a:off x="4967" y="5404"/>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8" name="Oval 225">
                  <a:extLst>
                    <a:ext uri="{FF2B5EF4-FFF2-40B4-BE49-F238E27FC236}">
                      <a16:creationId xmlns:a16="http://schemas.microsoft.com/office/drawing/2014/main" id="{9922C048-7D29-4AA9-8808-A704C78E0404}"/>
                    </a:ext>
                  </a:extLst>
                </p:cNvPr>
                <p:cNvSpPr>
                  <a:spLocks noChangeArrowheads="1"/>
                </p:cNvSpPr>
                <p:nvPr/>
              </p:nvSpPr>
              <p:spPr bwMode="auto">
                <a:xfrm>
                  <a:off x="4914" y="5235"/>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49" name="Oval 226">
                  <a:extLst>
                    <a:ext uri="{FF2B5EF4-FFF2-40B4-BE49-F238E27FC236}">
                      <a16:creationId xmlns:a16="http://schemas.microsoft.com/office/drawing/2014/main" id="{890FD8B6-28F3-430F-A83A-F7D1482B02FD}"/>
                    </a:ext>
                  </a:extLst>
                </p:cNvPr>
                <p:cNvSpPr>
                  <a:spLocks noChangeArrowheads="1"/>
                </p:cNvSpPr>
                <p:nvPr/>
              </p:nvSpPr>
              <p:spPr bwMode="auto">
                <a:xfrm>
                  <a:off x="4922" y="520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0" name="Oval 227">
                  <a:extLst>
                    <a:ext uri="{FF2B5EF4-FFF2-40B4-BE49-F238E27FC236}">
                      <a16:creationId xmlns:a16="http://schemas.microsoft.com/office/drawing/2014/main" id="{47E5016A-7674-4372-A2DE-6AB5E0982704}"/>
                    </a:ext>
                  </a:extLst>
                </p:cNvPr>
                <p:cNvSpPr>
                  <a:spLocks noChangeArrowheads="1"/>
                </p:cNvSpPr>
                <p:nvPr/>
              </p:nvSpPr>
              <p:spPr bwMode="auto">
                <a:xfrm>
                  <a:off x="4922" y="5196"/>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1" name="Oval 228">
                  <a:extLst>
                    <a:ext uri="{FF2B5EF4-FFF2-40B4-BE49-F238E27FC236}">
                      <a16:creationId xmlns:a16="http://schemas.microsoft.com/office/drawing/2014/main" id="{7DB8B83D-6E76-4F6E-8508-2B26FBEC6AC1}"/>
                    </a:ext>
                  </a:extLst>
                </p:cNvPr>
                <p:cNvSpPr>
                  <a:spLocks noChangeArrowheads="1"/>
                </p:cNvSpPr>
                <p:nvPr/>
              </p:nvSpPr>
              <p:spPr bwMode="auto">
                <a:xfrm>
                  <a:off x="4998" y="5229"/>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2" name="Oval 229">
                  <a:extLst>
                    <a:ext uri="{FF2B5EF4-FFF2-40B4-BE49-F238E27FC236}">
                      <a16:creationId xmlns:a16="http://schemas.microsoft.com/office/drawing/2014/main" id="{C422DEF9-702A-48FF-91B2-45A745190296}"/>
                    </a:ext>
                  </a:extLst>
                </p:cNvPr>
                <p:cNvSpPr>
                  <a:spLocks noChangeArrowheads="1"/>
                </p:cNvSpPr>
                <p:nvPr/>
              </p:nvSpPr>
              <p:spPr bwMode="auto">
                <a:xfrm>
                  <a:off x="5051" y="5234"/>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3" name="Oval 230">
                  <a:extLst>
                    <a:ext uri="{FF2B5EF4-FFF2-40B4-BE49-F238E27FC236}">
                      <a16:creationId xmlns:a16="http://schemas.microsoft.com/office/drawing/2014/main" id="{174AC16E-E14A-43BC-87DF-8E239B834C90}"/>
                    </a:ext>
                  </a:extLst>
                </p:cNvPr>
                <p:cNvSpPr>
                  <a:spLocks noChangeArrowheads="1"/>
                </p:cNvSpPr>
                <p:nvPr/>
              </p:nvSpPr>
              <p:spPr bwMode="auto">
                <a:xfrm>
                  <a:off x="5114" y="520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4" name="Oval 231">
                  <a:extLst>
                    <a:ext uri="{FF2B5EF4-FFF2-40B4-BE49-F238E27FC236}">
                      <a16:creationId xmlns:a16="http://schemas.microsoft.com/office/drawing/2014/main" id="{9F76A59E-60C0-4296-A637-2343FD2DA2AE}"/>
                    </a:ext>
                  </a:extLst>
                </p:cNvPr>
                <p:cNvSpPr>
                  <a:spLocks noChangeArrowheads="1"/>
                </p:cNvSpPr>
                <p:nvPr/>
              </p:nvSpPr>
              <p:spPr bwMode="auto">
                <a:xfrm>
                  <a:off x="5103" y="522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5" name="Oval 232">
                  <a:extLst>
                    <a:ext uri="{FF2B5EF4-FFF2-40B4-BE49-F238E27FC236}">
                      <a16:creationId xmlns:a16="http://schemas.microsoft.com/office/drawing/2014/main" id="{53DEF58A-A725-4972-9B91-2AACB6D21531}"/>
                    </a:ext>
                  </a:extLst>
                </p:cNvPr>
                <p:cNvSpPr>
                  <a:spLocks noChangeArrowheads="1"/>
                </p:cNvSpPr>
                <p:nvPr/>
              </p:nvSpPr>
              <p:spPr bwMode="auto">
                <a:xfrm>
                  <a:off x="5107" y="523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6" name="Oval 233">
                  <a:extLst>
                    <a:ext uri="{FF2B5EF4-FFF2-40B4-BE49-F238E27FC236}">
                      <a16:creationId xmlns:a16="http://schemas.microsoft.com/office/drawing/2014/main" id="{A4CFD595-8BAE-4759-B3C0-178DF8424881}"/>
                    </a:ext>
                  </a:extLst>
                </p:cNvPr>
                <p:cNvSpPr>
                  <a:spLocks noChangeArrowheads="1"/>
                </p:cNvSpPr>
                <p:nvPr/>
              </p:nvSpPr>
              <p:spPr bwMode="auto">
                <a:xfrm>
                  <a:off x="5103" y="5262"/>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7" name="Oval 234">
                  <a:extLst>
                    <a:ext uri="{FF2B5EF4-FFF2-40B4-BE49-F238E27FC236}">
                      <a16:creationId xmlns:a16="http://schemas.microsoft.com/office/drawing/2014/main" id="{FB32A754-B387-4F6E-B66A-00013AD76827}"/>
                    </a:ext>
                  </a:extLst>
                </p:cNvPr>
                <p:cNvSpPr>
                  <a:spLocks noChangeArrowheads="1"/>
                </p:cNvSpPr>
                <p:nvPr/>
              </p:nvSpPr>
              <p:spPr bwMode="auto">
                <a:xfrm>
                  <a:off x="5116" y="524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8" name="Oval 235">
                  <a:extLst>
                    <a:ext uri="{FF2B5EF4-FFF2-40B4-BE49-F238E27FC236}">
                      <a16:creationId xmlns:a16="http://schemas.microsoft.com/office/drawing/2014/main" id="{0FE30BA9-6BF8-47F8-98F1-B1849990781E}"/>
                    </a:ext>
                  </a:extLst>
                </p:cNvPr>
                <p:cNvSpPr>
                  <a:spLocks noChangeArrowheads="1"/>
                </p:cNvSpPr>
                <p:nvPr/>
              </p:nvSpPr>
              <p:spPr bwMode="auto">
                <a:xfrm>
                  <a:off x="5160" y="5249"/>
                  <a:ext cx="56"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59" name="Oval 236">
                  <a:extLst>
                    <a:ext uri="{FF2B5EF4-FFF2-40B4-BE49-F238E27FC236}">
                      <a16:creationId xmlns:a16="http://schemas.microsoft.com/office/drawing/2014/main" id="{647D3551-7249-402F-A879-1988339E7E52}"/>
                    </a:ext>
                  </a:extLst>
                </p:cNvPr>
                <p:cNvSpPr>
                  <a:spLocks noChangeArrowheads="1"/>
                </p:cNvSpPr>
                <p:nvPr/>
              </p:nvSpPr>
              <p:spPr bwMode="auto">
                <a:xfrm>
                  <a:off x="5104" y="5306"/>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0" name="Oval 237">
                  <a:extLst>
                    <a:ext uri="{FF2B5EF4-FFF2-40B4-BE49-F238E27FC236}">
                      <a16:creationId xmlns:a16="http://schemas.microsoft.com/office/drawing/2014/main" id="{94D4A628-AD15-4FC8-90C6-644B4819F8B7}"/>
                    </a:ext>
                  </a:extLst>
                </p:cNvPr>
                <p:cNvSpPr>
                  <a:spLocks noChangeArrowheads="1"/>
                </p:cNvSpPr>
                <p:nvPr/>
              </p:nvSpPr>
              <p:spPr bwMode="auto">
                <a:xfrm>
                  <a:off x="5099" y="5294"/>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1" name="Oval 238">
                  <a:extLst>
                    <a:ext uri="{FF2B5EF4-FFF2-40B4-BE49-F238E27FC236}">
                      <a16:creationId xmlns:a16="http://schemas.microsoft.com/office/drawing/2014/main" id="{929184FB-BF9A-4BF6-971A-104DE19E567A}"/>
                    </a:ext>
                  </a:extLst>
                </p:cNvPr>
                <p:cNvSpPr>
                  <a:spLocks noChangeArrowheads="1"/>
                </p:cNvSpPr>
                <p:nvPr/>
              </p:nvSpPr>
              <p:spPr bwMode="auto">
                <a:xfrm>
                  <a:off x="5296" y="515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2" name="Oval 239">
                  <a:extLst>
                    <a:ext uri="{FF2B5EF4-FFF2-40B4-BE49-F238E27FC236}">
                      <a16:creationId xmlns:a16="http://schemas.microsoft.com/office/drawing/2014/main" id="{AD4ECDBC-CCBE-4EA9-81C7-DDD860F52128}"/>
                    </a:ext>
                  </a:extLst>
                </p:cNvPr>
                <p:cNvSpPr>
                  <a:spLocks noChangeArrowheads="1"/>
                </p:cNvSpPr>
                <p:nvPr/>
              </p:nvSpPr>
              <p:spPr bwMode="auto">
                <a:xfrm>
                  <a:off x="5288" y="5100"/>
                  <a:ext cx="54"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3" name="Oval 240">
                  <a:extLst>
                    <a:ext uri="{FF2B5EF4-FFF2-40B4-BE49-F238E27FC236}">
                      <a16:creationId xmlns:a16="http://schemas.microsoft.com/office/drawing/2014/main" id="{7E48FD85-0327-4E42-A7F2-D224D1D51ECC}"/>
                    </a:ext>
                  </a:extLst>
                </p:cNvPr>
                <p:cNvSpPr>
                  <a:spLocks noChangeArrowheads="1"/>
                </p:cNvSpPr>
                <p:nvPr/>
              </p:nvSpPr>
              <p:spPr bwMode="auto">
                <a:xfrm>
                  <a:off x="5323" y="505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4" name="Oval 241">
                  <a:extLst>
                    <a:ext uri="{FF2B5EF4-FFF2-40B4-BE49-F238E27FC236}">
                      <a16:creationId xmlns:a16="http://schemas.microsoft.com/office/drawing/2014/main" id="{A7E825A1-E739-4108-B644-879398C177B8}"/>
                    </a:ext>
                  </a:extLst>
                </p:cNvPr>
                <p:cNvSpPr>
                  <a:spLocks noChangeArrowheads="1"/>
                </p:cNvSpPr>
                <p:nvPr/>
              </p:nvSpPr>
              <p:spPr bwMode="auto">
                <a:xfrm>
                  <a:off x="5311" y="5032"/>
                  <a:ext cx="56"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5" name="Oval 242">
                  <a:extLst>
                    <a:ext uri="{FF2B5EF4-FFF2-40B4-BE49-F238E27FC236}">
                      <a16:creationId xmlns:a16="http://schemas.microsoft.com/office/drawing/2014/main" id="{8EED7D26-EAF9-4C91-86F0-BD8F5BA30A2D}"/>
                    </a:ext>
                  </a:extLst>
                </p:cNvPr>
                <p:cNvSpPr>
                  <a:spLocks noChangeArrowheads="1"/>
                </p:cNvSpPr>
                <p:nvPr/>
              </p:nvSpPr>
              <p:spPr bwMode="auto">
                <a:xfrm>
                  <a:off x="5342" y="5024"/>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6" name="Oval 243">
                  <a:extLst>
                    <a:ext uri="{FF2B5EF4-FFF2-40B4-BE49-F238E27FC236}">
                      <a16:creationId xmlns:a16="http://schemas.microsoft.com/office/drawing/2014/main" id="{19D10E72-B5D5-4F62-B072-B2F737C6B39A}"/>
                    </a:ext>
                  </a:extLst>
                </p:cNvPr>
                <p:cNvSpPr>
                  <a:spLocks noChangeArrowheads="1"/>
                </p:cNvSpPr>
                <p:nvPr/>
              </p:nvSpPr>
              <p:spPr bwMode="auto">
                <a:xfrm>
                  <a:off x="5361" y="5150"/>
                  <a:ext cx="56" cy="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7" name="Oval 244">
                  <a:extLst>
                    <a:ext uri="{FF2B5EF4-FFF2-40B4-BE49-F238E27FC236}">
                      <a16:creationId xmlns:a16="http://schemas.microsoft.com/office/drawing/2014/main" id="{5FA4AE7F-AB0C-407E-9F66-0A7A355B1340}"/>
                    </a:ext>
                  </a:extLst>
                </p:cNvPr>
                <p:cNvSpPr>
                  <a:spLocks noChangeArrowheads="1"/>
                </p:cNvSpPr>
                <p:nvPr/>
              </p:nvSpPr>
              <p:spPr bwMode="auto">
                <a:xfrm>
                  <a:off x="5822" y="4826"/>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8" name="Oval 245">
                  <a:extLst>
                    <a:ext uri="{FF2B5EF4-FFF2-40B4-BE49-F238E27FC236}">
                      <a16:creationId xmlns:a16="http://schemas.microsoft.com/office/drawing/2014/main" id="{665977D6-B961-4FDC-B894-CBD7392E8F30}"/>
                    </a:ext>
                  </a:extLst>
                </p:cNvPr>
                <p:cNvSpPr>
                  <a:spLocks noChangeArrowheads="1"/>
                </p:cNvSpPr>
                <p:nvPr/>
              </p:nvSpPr>
              <p:spPr bwMode="auto">
                <a:xfrm>
                  <a:off x="5813" y="4872"/>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69" name="Oval 246">
                  <a:extLst>
                    <a:ext uri="{FF2B5EF4-FFF2-40B4-BE49-F238E27FC236}">
                      <a16:creationId xmlns:a16="http://schemas.microsoft.com/office/drawing/2014/main" id="{8AB5B5B2-23C8-45EF-9C96-AAB3206BFF05}"/>
                    </a:ext>
                  </a:extLst>
                </p:cNvPr>
                <p:cNvSpPr>
                  <a:spLocks noChangeArrowheads="1"/>
                </p:cNvSpPr>
                <p:nvPr/>
              </p:nvSpPr>
              <p:spPr bwMode="auto">
                <a:xfrm>
                  <a:off x="5805" y="5056"/>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0" name="Oval 247">
                  <a:extLst>
                    <a:ext uri="{FF2B5EF4-FFF2-40B4-BE49-F238E27FC236}">
                      <a16:creationId xmlns:a16="http://schemas.microsoft.com/office/drawing/2014/main" id="{9F848A85-B867-464C-8123-CA0AE6CE9639}"/>
                    </a:ext>
                  </a:extLst>
                </p:cNvPr>
                <p:cNvSpPr>
                  <a:spLocks noChangeArrowheads="1"/>
                </p:cNvSpPr>
                <p:nvPr/>
              </p:nvSpPr>
              <p:spPr bwMode="auto">
                <a:xfrm>
                  <a:off x="5363" y="5098"/>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1" name="Oval 248">
                  <a:extLst>
                    <a:ext uri="{FF2B5EF4-FFF2-40B4-BE49-F238E27FC236}">
                      <a16:creationId xmlns:a16="http://schemas.microsoft.com/office/drawing/2014/main" id="{DDF450E4-396E-49C5-A10A-1974FFDCAE34}"/>
                    </a:ext>
                  </a:extLst>
                </p:cNvPr>
                <p:cNvSpPr>
                  <a:spLocks noChangeArrowheads="1"/>
                </p:cNvSpPr>
                <p:nvPr/>
              </p:nvSpPr>
              <p:spPr bwMode="auto">
                <a:xfrm>
                  <a:off x="5386" y="5043"/>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2" name="Oval 249">
                  <a:extLst>
                    <a:ext uri="{FF2B5EF4-FFF2-40B4-BE49-F238E27FC236}">
                      <a16:creationId xmlns:a16="http://schemas.microsoft.com/office/drawing/2014/main" id="{F7774478-38FC-4630-93B6-3080C5D19828}"/>
                    </a:ext>
                  </a:extLst>
                </p:cNvPr>
                <p:cNvSpPr>
                  <a:spLocks noChangeArrowheads="1"/>
                </p:cNvSpPr>
                <p:nvPr/>
              </p:nvSpPr>
              <p:spPr bwMode="auto">
                <a:xfrm>
                  <a:off x="5416" y="5071"/>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3" name="Oval 250">
                  <a:extLst>
                    <a:ext uri="{FF2B5EF4-FFF2-40B4-BE49-F238E27FC236}">
                      <a16:creationId xmlns:a16="http://schemas.microsoft.com/office/drawing/2014/main" id="{A0D91C9F-4E79-495E-91E7-0B0CC500E06C}"/>
                    </a:ext>
                  </a:extLst>
                </p:cNvPr>
                <p:cNvSpPr>
                  <a:spLocks noChangeArrowheads="1"/>
                </p:cNvSpPr>
                <p:nvPr/>
              </p:nvSpPr>
              <p:spPr bwMode="auto">
                <a:xfrm>
                  <a:off x="5424" y="5018"/>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4" name="Oval 251">
                  <a:extLst>
                    <a:ext uri="{FF2B5EF4-FFF2-40B4-BE49-F238E27FC236}">
                      <a16:creationId xmlns:a16="http://schemas.microsoft.com/office/drawing/2014/main" id="{72811BA8-47CA-4CDC-8AFB-6C9E116CEBE6}"/>
                    </a:ext>
                  </a:extLst>
                </p:cNvPr>
                <p:cNvSpPr>
                  <a:spLocks noChangeArrowheads="1"/>
                </p:cNvSpPr>
                <p:nvPr/>
              </p:nvSpPr>
              <p:spPr bwMode="auto">
                <a:xfrm>
                  <a:off x="5461" y="506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5" name="Oval 252">
                  <a:extLst>
                    <a:ext uri="{FF2B5EF4-FFF2-40B4-BE49-F238E27FC236}">
                      <a16:creationId xmlns:a16="http://schemas.microsoft.com/office/drawing/2014/main" id="{5D77F959-7D02-4EC2-BE1A-D5FC4EF151CF}"/>
                    </a:ext>
                  </a:extLst>
                </p:cNvPr>
                <p:cNvSpPr>
                  <a:spLocks noChangeArrowheads="1"/>
                </p:cNvSpPr>
                <p:nvPr/>
              </p:nvSpPr>
              <p:spPr bwMode="auto">
                <a:xfrm>
                  <a:off x="5480" y="5040"/>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6" name="Oval 253">
                  <a:extLst>
                    <a:ext uri="{FF2B5EF4-FFF2-40B4-BE49-F238E27FC236}">
                      <a16:creationId xmlns:a16="http://schemas.microsoft.com/office/drawing/2014/main" id="{79E9EC9F-4AF4-42B4-8AF1-301282CA10FD}"/>
                    </a:ext>
                  </a:extLst>
                </p:cNvPr>
                <p:cNvSpPr>
                  <a:spLocks noChangeArrowheads="1"/>
                </p:cNvSpPr>
                <p:nvPr/>
              </p:nvSpPr>
              <p:spPr bwMode="auto">
                <a:xfrm>
                  <a:off x="5528" y="5052"/>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7" name="Oval 254">
                  <a:extLst>
                    <a:ext uri="{FF2B5EF4-FFF2-40B4-BE49-F238E27FC236}">
                      <a16:creationId xmlns:a16="http://schemas.microsoft.com/office/drawing/2014/main" id="{8455A16E-728D-4F1D-9741-F347C74A9DA0}"/>
                    </a:ext>
                  </a:extLst>
                </p:cNvPr>
                <p:cNvSpPr>
                  <a:spLocks noChangeArrowheads="1"/>
                </p:cNvSpPr>
                <p:nvPr/>
              </p:nvSpPr>
              <p:spPr bwMode="auto">
                <a:xfrm>
                  <a:off x="5535" y="5003"/>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8" name="Oval 255">
                  <a:extLst>
                    <a:ext uri="{FF2B5EF4-FFF2-40B4-BE49-F238E27FC236}">
                      <a16:creationId xmlns:a16="http://schemas.microsoft.com/office/drawing/2014/main" id="{B4A708B0-0D7C-4808-A6DB-54F09993671E}"/>
                    </a:ext>
                  </a:extLst>
                </p:cNvPr>
                <p:cNvSpPr>
                  <a:spLocks noChangeArrowheads="1"/>
                </p:cNvSpPr>
                <p:nvPr/>
              </p:nvSpPr>
              <p:spPr bwMode="auto">
                <a:xfrm>
                  <a:off x="5553" y="503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79" name="Oval 256">
                  <a:extLst>
                    <a:ext uri="{FF2B5EF4-FFF2-40B4-BE49-F238E27FC236}">
                      <a16:creationId xmlns:a16="http://schemas.microsoft.com/office/drawing/2014/main" id="{ACF5C918-F13C-4482-9A52-425FF06B8F73}"/>
                    </a:ext>
                  </a:extLst>
                </p:cNvPr>
                <p:cNvSpPr>
                  <a:spLocks noChangeArrowheads="1"/>
                </p:cNvSpPr>
                <p:nvPr/>
              </p:nvSpPr>
              <p:spPr bwMode="auto">
                <a:xfrm>
                  <a:off x="5495" y="5146"/>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0" name="Oval 257">
                  <a:extLst>
                    <a:ext uri="{FF2B5EF4-FFF2-40B4-BE49-F238E27FC236}">
                      <a16:creationId xmlns:a16="http://schemas.microsoft.com/office/drawing/2014/main" id="{8844878F-0E47-433D-9AB5-BC0AA22A5334}"/>
                    </a:ext>
                  </a:extLst>
                </p:cNvPr>
                <p:cNvSpPr>
                  <a:spLocks noChangeArrowheads="1"/>
                </p:cNvSpPr>
                <p:nvPr/>
              </p:nvSpPr>
              <p:spPr bwMode="auto">
                <a:xfrm>
                  <a:off x="5481" y="5144"/>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1" name="Oval 258">
                  <a:extLst>
                    <a:ext uri="{FF2B5EF4-FFF2-40B4-BE49-F238E27FC236}">
                      <a16:creationId xmlns:a16="http://schemas.microsoft.com/office/drawing/2014/main" id="{9396B2C9-2B85-4AF8-941E-38A674F3CE7E}"/>
                    </a:ext>
                  </a:extLst>
                </p:cNvPr>
                <p:cNvSpPr>
                  <a:spLocks noChangeArrowheads="1"/>
                </p:cNvSpPr>
                <p:nvPr/>
              </p:nvSpPr>
              <p:spPr bwMode="auto">
                <a:xfrm>
                  <a:off x="5571" y="5157"/>
                  <a:ext cx="55"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2" name="Oval 259">
                  <a:extLst>
                    <a:ext uri="{FF2B5EF4-FFF2-40B4-BE49-F238E27FC236}">
                      <a16:creationId xmlns:a16="http://schemas.microsoft.com/office/drawing/2014/main" id="{134FC5D4-DC3C-4068-98C2-664BD87DD308}"/>
                    </a:ext>
                  </a:extLst>
                </p:cNvPr>
                <p:cNvSpPr>
                  <a:spLocks noChangeArrowheads="1"/>
                </p:cNvSpPr>
                <p:nvPr/>
              </p:nvSpPr>
              <p:spPr bwMode="auto">
                <a:xfrm>
                  <a:off x="5636" y="503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3" name="Oval 260">
                  <a:extLst>
                    <a:ext uri="{FF2B5EF4-FFF2-40B4-BE49-F238E27FC236}">
                      <a16:creationId xmlns:a16="http://schemas.microsoft.com/office/drawing/2014/main" id="{3B6361A5-88E3-49D5-B1EB-CF5A7C04EAF1}"/>
                    </a:ext>
                  </a:extLst>
                </p:cNvPr>
                <p:cNvSpPr>
                  <a:spLocks noChangeArrowheads="1"/>
                </p:cNvSpPr>
                <p:nvPr/>
              </p:nvSpPr>
              <p:spPr bwMode="auto">
                <a:xfrm>
                  <a:off x="5758" y="506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4" name="Oval 261">
                  <a:extLst>
                    <a:ext uri="{FF2B5EF4-FFF2-40B4-BE49-F238E27FC236}">
                      <a16:creationId xmlns:a16="http://schemas.microsoft.com/office/drawing/2014/main" id="{2F42FC38-26B8-4F5C-9C60-7F9D10084FEE}"/>
                    </a:ext>
                  </a:extLst>
                </p:cNvPr>
                <p:cNvSpPr>
                  <a:spLocks noChangeArrowheads="1"/>
                </p:cNvSpPr>
                <p:nvPr/>
              </p:nvSpPr>
              <p:spPr bwMode="auto">
                <a:xfrm>
                  <a:off x="5754" y="5085"/>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5" name="Oval 262">
                  <a:extLst>
                    <a:ext uri="{FF2B5EF4-FFF2-40B4-BE49-F238E27FC236}">
                      <a16:creationId xmlns:a16="http://schemas.microsoft.com/office/drawing/2014/main" id="{B1E08A76-E250-4FAB-B588-1467B28285F8}"/>
                    </a:ext>
                  </a:extLst>
                </p:cNvPr>
                <p:cNvSpPr>
                  <a:spLocks noChangeArrowheads="1"/>
                </p:cNvSpPr>
                <p:nvPr/>
              </p:nvSpPr>
              <p:spPr bwMode="auto">
                <a:xfrm>
                  <a:off x="5715" y="5228"/>
                  <a:ext cx="54"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6" name="Oval 263">
                  <a:extLst>
                    <a:ext uri="{FF2B5EF4-FFF2-40B4-BE49-F238E27FC236}">
                      <a16:creationId xmlns:a16="http://schemas.microsoft.com/office/drawing/2014/main" id="{641B1502-57D2-41FF-8790-BC1B6AA37B3D}"/>
                    </a:ext>
                  </a:extLst>
                </p:cNvPr>
                <p:cNvSpPr>
                  <a:spLocks noChangeArrowheads="1"/>
                </p:cNvSpPr>
                <p:nvPr/>
              </p:nvSpPr>
              <p:spPr bwMode="auto">
                <a:xfrm>
                  <a:off x="5745" y="5219"/>
                  <a:ext cx="55"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7" name="Oval 264">
                  <a:extLst>
                    <a:ext uri="{FF2B5EF4-FFF2-40B4-BE49-F238E27FC236}">
                      <a16:creationId xmlns:a16="http://schemas.microsoft.com/office/drawing/2014/main" id="{52295A82-A2EE-4A54-A8AB-CBB4D3A322D2}"/>
                    </a:ext>
                  </a:extLst>
                </p:cNvPr>
                <p:cNvSpPr>
                  <a:spLocks noChangeArrowheads="1"/>
                </p:cNvSpPr>
                <p:nvPr/>
              </p:nvSpPr>
              <p:spPr bwMode="auto">
                <a:xfrm>
                  <a:off x="4789" y="5530"/>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8" name="Oval 265">
                  <a:extLst>
                    <a:ext uri="{FF2B5EF4-FFF2-40B4-BE49-F238E27FC236}">
                      <a16:creationId xmlns:a16="http://schemas.microsoft.com/office/drawing/2014/main" id="{F92C1235-A8E9-4698-ABBC-AF2C5D063271}"/>
                    </a:ext>
                  </a:extLst>
                </p:cNvPr>
                <p:cNvSpPr>
                  <a:spLocks noChangeArrowheads="1"/>
                </p:cNvSpPr>
                <p:nvPr/>
              </p:nvSpPr>
              <p:spPr bwMode="auto">
                <a:xfrm>
                  <a:off x="4764" y="5627"/>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89" name="Oval 266">
                  <a:extLst>
                    <a:ext uri="{FF2B5EF4-FFF2-40B4-BE49-F238E27FC236}">
                      <a16:creationId xmlns:a16="http://schemas.microsoft.com/office/drawing/2014/main" id="{318E4B0E-23FE-4E57-868A-2EACC9159CF7}"/>
                    </a:ext>
                  </a:extLst>
                </p:cNvPr>
                <p:cNvSpPr>
                  <a:spLocks noChangeArrowheads="1"/>
                </p:cNvSpPr>
                <p:nvPr/>
              </p:nvSpPr>
              <p:spPr bwMode="auto">
                <a:xfrm>
                  <a:off x="4842" y="561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0" name="Oval 267">
                  <a:extLst>
                    <a:ext uri="{FF2B5EF4-FFF2-40B4-BE49-F238E27FC236}">
                      <a16:creationId xmlns:a16="http://schemas.microsoft.com/office/drawing/2014/main" id="{2020ED14-17CB-439A-9DC8-DC6270037EA0}"/>
                    </a:ext>
                  </a:extLst>
                </p:cNvPr>
                <p:cNvSpPr>
                  <a:spLocks noChangeArrowheads="1"/>
                </p:cNvSpPr>
                <p:nvPr/>
              </p:nvSpPr>
              <p:spPr bwMode="auto">
                <a:xfrm>
                  <a:off x="4870" y="5612"/>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1" name="Oval 268">
                  <a:extLst>
                    <a:ext uri="{FF2B5EF4-FFF2-40B4-BE49-F238E27FC236}">
                      <a16:creationId xmlns:a16="http://schemas.microsoft.com/office/drawing/2014/main" id="{93C7D389-5DF6-4955-BFAA-6F463F46411B}"/>
                    </a:ext>
                  </a:extLst>
                </p:cNvPr>
                <p:cNvSpPr>
                  <a:spLocks noChangeArrowheads="1"/>
                </p:cNvSpPr>
                <p:nvPr/>
              </p:nvSpPr>
              <p:spPr bwMode="auto">
                <a:xfrm>
                  <a:off x="4893" y="5598"/>
                  <a:ext cx="56" cy="5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492" name="Oval 269">
                  <a:extLst>
                    <a:ext uri="{FF2B5EF4-FFF2-40B4-BE49-F238E27FC236}">
                      <a16:creationId xmlns:a16="http://schemas.microsoft.com/office/drawing/2014/main" id="{F6A6F670-93A6-44F8-B661-5802DB3E5C4E}"/>
                    </a:ext>
                  </a:extLst>
                </p:cNvPr>
                <p:cNvSpPr>
                  <a:spLocks noChangeArrowheads="1"/>
                </p:cNvSpPr>
                <p:nvPr/>
              </p:nvSpPr>
              <p:spPr bwMode="auto">
                <a:xfrm>
                  <a:off x="4840" y="5583"/>
                  <a:ext cx="56" cy="5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sp>
            <p:nvSpPr>
              <p:cNvPr id="123" name="Oval 271">
                <a:extLst>
                  <a:ext uri="{FF2B5EF4-FFF2-40B4-BE49-F238E27FC236}">
                    <a16:creationId xmlns:a16="http://schemas.microsoft.com/office/drawing/2014/main" id="{E6930717-B26E-433F-9DC4-4E92D8B083F4}"/>
                  </a:ext>
                </a:extLst>
              </p:cNvPr>
              <p:cNvSpPr>
                <a:spLocks noChangeArrowheads="1"/>
              </p:cNvSpPr>
              <p:nvPr/>
            </p:nvSpPr>
            <p:spPr bwMode="auto">
              <a:xfrm>
                <a:off x="4430713" y="387350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4" name="Oval 272">
                <a:extLst>
                  <a:ext uri="{FF2B5EF4-FFF2-40B4-BE49-F238E27FC236}">
                    <a16:creationId xmlns:a16="http://schemas.microsoft.com/office/drawing/2014/main" id="{C8AC2B2F-6196-4901-9438-74181B74C2B9}"/>
                  </a:ext>
                </a:extLst>
              </p:cNvPr>
              <p:cNvSpPr>
                <a:spLocks noChangeArrowheads="1"/>
              </p:cNvSpPr>
              <p:nvPr/>
            </p:nvSpPr>
            <p:spPr bwMode="auto">
              <a:xfrm>
                <a:off x="4460875" y="387350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5" name="Oval 273">
                <a:extLst>
                  <a:ext uri="{FF2B5EF4-FFF2-40B4-BE49-F238E27FC236}">
                    <a16:creationId xmlns:a16="http://schemas.microsoft.com/office/drawing/2014/main" id="{33BFEA63-F0CE-42AB-817E-9E57CFBC448E}"/>
                  </a:ext>
                </a:extLst>
              </p:cNvPr>
              <p:cNvSpPr>
                <a:spLocks noChangeArrowheads="1"/>
              </p:cNvSpPr>
              <p:nvPr/>
            </p:nvSpPr>
            <p:spPr bwMode="auto">
              <a:xfrm>
                <a:off x="4476750" y="3873500"/>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6" name="Oval 274">
                <a:extLst>
                  <a:ext uri="{FF2B5EF4-FFF2-40B4-BE49-F238E27FC236}">
                    <a16:creationId xmlns:a16="http://schemas.microsoft.com/office/drawing/2014/main" id="{9A406809-9D39-4374-90EE-00ED6D5DFFB4}"/>
                  </a:ext>
                </a:extLst>
              </p:cNvPr>
              <p:cNvSpPr>
                <a:spLocks noChangeArrowheads="1"/>
              </p:cNvSpPr>
              <p:nvPr/>
            </p:nvSpPr>
            <p:spPr bwMode="auto">
              <a:xfrm>
                <a:off x="4494213" y="38909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7" name="Oval 275">
                <a:extLst>
                  <a:ext uri="{FF2B5EF4-FFF2-40B4-BE49-F238E27FC236}">
                    <a16:creationId xmlns:a16="http://schemas.microsoft.com/office/drawing/2014/main" id="{2BC3B926-29D1-4712-946C-305258091517}"/>
                  </a:ext>
                </a:extLst>
              </p:cNvPr>
              <p:cNvSpPr>
                <a:spLocks noChangeArrowheads="1"/>
              </p:cNvSpPr>
              <p:nvPr/>
            </p:nvSpPr>
            <p:spPr bwMode="auto">
              <a:xfrm>
                <a:off x="4554538" y="388461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8" name="Oval 276">
                <a:extLst>
                  <a:ext uri="{FF2B5EF4-FFF2-40B4-BE49-F238E27FC236}">
                    <a16:creationId xmlns:a16="http://schemas.microsoft.com/office/drawing/2014/main" id="{A1ED5D60-1808-49AA-8531-822CD8B6289D}"/>
                  </a:ext>
                </a:extLst>
              </p:cNvPr>
              <p:cNvSpPr>
                <a:spLocks noChangeArrowheads="1"/>
              </p:cNvSpPr>
              <p:nvPr/>
            </p:nvSpPr>
            <p:spPr bwMode="auto">
              <a:xfrm>
                <a:off x="6146800" y="31210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29" name="Oval 277">
                <a:extLst>
                  <a:ext uri="{FF2B5EF4-FFF2-40B4-BE49-F238E27FC236}">
                    <a16:creationId xmlns:a16="http://schemas.microsoft.com/office/drawing/2014/main" id="{CED04A6C-E345-4C83-9015-690DF7A5B10E}"/>
                  </a:ext>
                </a:extLst>
              </p:cNvPr>
              <p:cNvSpPr>
                <a:spLocks noChangeArrowheads="1"/>
              </p:cNvSpPr>
              <p:nvPr/>
            </p:nvSpPr>
            <p:spPr bwMode="auto">
              <a:xfrm>
                <a:off x="6373813" y="3232150"/>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0" name="Oval 278">
                <a:extLst>
                  <a:ext uri="{FF2B5EF4-FFF2-40B4-BE49-F238E27FC236}">
                    <a16:creationId xmlns:a16="http://schemas.microsoft.com/office/drawing/2014/main" id="{39C8DDD0-E717-4EEC-8E7A-F3F88471B372}"/>
                  </a:ext>
                </a:extLst>
              </p:cNvPr>
              <p:cNvSpPr>
                <a:spLocks noChangeArrowheads="1"/>
              </p:cNvSpPr>
              <p:nvPr/>
            </p:nvSpPr>
            <p:spPr bwMode="auto">
              <a:xfrm>
                <a:off x="6389688" y="315753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1" name="Oval 279">
                <a:extLst>
                  <a:ext uri="{FF2B5EF4-FFF2-40B4-BE49-F238E27FC236}">
                    <a16:creationId xmlns:a16="http://schemas.microsoft.com/office/drawing/2014/main" id="{2084F9B9-6430-4AA0-B65F-CCA10BA65818}"/>
                  </a:ext>
                </a:extLst>
              </p:cNvPr>
              <p:cNvSpPr>
                <a:spLocks noChangeArrowheads="1"/>
              </p:cNvSpPr>
              <p:nvPr/>
            </p:nvSpPr>
            <p:spPr bwMode="auto">
              <a:xfrm>
                <a:off x="6416675" y="32273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2" name="Oval 280">
                <a:extLst>
                  <a:ext uri="{FF2B5EF4-FFF2-40B4-BE49-F238E27FC236}">
                    <a16:creationId xmlns:a16="http://schemas.microsoft.com/office/drawing/2014/main" id="{EED18987-5426-413D-A990-BFA537C7AD6D}"/>
                  </a:ext>
                </a:extLst>
              </p:cNvPr>
              <p:cNvSpPr>
                <a:spLocks noChangeArrowheads="1"/>
              </p:cNvSpPr>
              <p:nvPr/>
            </p:nvSpPr>
            <p:spPr bwMode="auto">
              <a:xfrm>
                <a:off x="6384925" y="32654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3" name="Oval 281">
                <a:extLst>
                  <a:ext uri="{FF2B5EF4-FFF2-40B4-BE49-F238E27FC236}">
                    <a16:creationId xmlns:a16="http://schemas.microsoft.com/office/drawing/2014/main" id="{AB8F869B-0FAF-4062-89F9-CC5152CBCD0F}"/>
                  </a:ext>
                </a:extLst>
              </p:cNvPr>
              <p:cNvSpPr>
                <a:spLocks noChangeArrowheads="1"/>
              </p:cNvSpPr>
              <p:nvPr/>
            </p:nvSpPr>
            <p:spPr bwMode="auto">
              <a:xfrm>
                <a:off x="6461125" y="32813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4" name="Oval 282">
                <a:extLst>
                  <a:ext uri="{FF2B5EF4-FFF2-40B4-BE49-F238E27FC236}">
                    <a16:creationId xmlns:a16="http://schemas.microsoft.com/office/drawing/2014/main" id="{0D187F59-7373-4E1E-8AA1-612DF847290A}"/>
                  </a:ext>
                </a:extLst>
              </p:cNvPr>
              <p:cNvSpPr>
                <a:spLocks noChangeArrowheads="1"/>
              </p:cNvSpPr>
              <p:nvPr/>
            </p:nvSpPr>
            <p:spPr bwMode="auto">
              <a:xfrm>
                <a:off x="5708650" y="324961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5" name="Oval 283">
                <a:extLst>
                  <a:ext uri="{FF2B5EF4-FFF2-40B4-BE49-F238E27FC236}">
                    <a16:creationId xmlns:a16="http://schemas.microsoft.com/office/drawing/2014/main" id="{17FD4C38-3513-42FD-B006-02E519F02296}"/>
                  </a:ext>
                </a:extLst>
              </p:cNvPr>
              <p:cNvSpPr>
                <a:spLocks noChangeArrowheads="1"/>
              </p:cNvSpPr>
              <p:nvPr/>
            </p:nvSpPr>
            <p:spPr bwMode="auto">
              <a:xfrm>
                <a:off x="5802313" y="332898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6" name="Oval 284">
                <a:extLst>
                  <a:ext uri="{FF2B5EF4-FFF2-40B4-BE49-F238E27FC236}">
                    <a16:creationId xmlns:a16="http://schemas.microsoft.com/office/drawing/2014/main" id="{6DF7B49D-BE97-46CB-8EB6-F96CBAE62367}"/>
                  </a:ext>
                </a:extLst>
              </p:cNvPr>
              <p:cNvSpPr>
                <a:spLocks noChangeArrowheads="1"/>
              </p:cNvSpPr>
              <p:nvPr/>
            </p:nvSpPr>
            <p:spPr bwMode="auto">
              <a:xfrm>
                <a:off x="5281613" y="322580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7" name="Oval 285">
                <a:extLst>
                  <a:ext uri="{FF2B5EF4-FFF2-40B4-BE49-F238E27FC236}">
                    <a16:creationId xmlns:a16="http://schemas.microsoft.com/office/drawing/2014/main" id="{38D56BBF-4C92-4A68-8D48-F3920502C992}"/>
                  </a:ext>
                </a:extLst>
              </p:cNvPr>
              <p:cNvSpPr>
                <a:spLocks noChangeArrowheads="1"/>
              </p:cNvSpPr>
              <p:nvPr/>
            </p:nvSpPr>
            <p:spPr bwMode="auto">
              <a:xfrm>
                <a:off x="5216525" y="3200400"/>
                <a:ext cx="88900"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8" name="Oval 286">
                <a:extLst>
                  <a:ext uri="{FF2B5EF4-FFF2-40B4-BE49-F238E27FC236}">
                    <a16:creationId xmlns:a16="http://schemas.microsoft.com/office/drawing/2014/main" id="{87D121FA-53D5-473B-AAB5-42F48BDD69A8}"/>
                  </a:ext>
                </a:extLst>
              </p:cNvPr>
              <p:cNvSpPr>
                <a:spLocks noChangeArrowheads="1"/>
              </p:cNvSpPr>
              <p:nvPr/>
            </p:nvSpPr>
            <p:spPr bwMode="auto">
              <a:xfrm>
                <a:off x="4305300" y="425291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9" name="Oval 287">
                <a:extLst>
                  <a:ext uri="{FF2B5EF4-FFF2-40B4-BE49-F238E27FC236}">
                    <a16:creationId xmlns:a16="http://schemas.microsoft.com/office/drawing/2014/main" id="{083388F1-F13F-42AD-9890-4919728FDA09}"/>
                  </a:ext>
                </a:extLst>
              </p:cNvPr>
              <p:cNvSpPr>
                <a:spLocks noChangeArrowheads="1"/>
              </p:cNvSpPr>
              <p:nvPr/>
            </p:nvSpPr>
            <p:spPr bwMode="auto">
              <a:xfrm>
                <a:off x="4349750" y="41989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0" name="Oval 288">
                <a:extLst>
                  <a:ext uri="{FF2B5EF4-FFF2-40B4-BE49-F238E27FC236}">
                    <a16:creationId xmlns:a16="http://schemas.microsoft.com/office/drawing/2014/main" id="{EB401B58-C2B6-4867-82F3-1F26ACC6DC30}"/>
                  </a:ext>
                </a:extLst>
              </p:cNvPr>
              <p:cNvSpPr>
                <a:spLocks noChangeArrowheads="1"/>
              </p:cNvSpPr>
              <p:nvPr/>
            </p:nvSpPr>
            <p:spPr bwMode="auto">
              <a:xfrm>
                <a:off x="4473575" y="42354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1" name="Oval 289">
                <a:extLst>
                  <a:ext uri="{FF2B5EF4-FFF2-40B4-BE49-F238E27FC236}">
                    <a16:creationId xmlns:a16="http://schemas.microsoft.com/office/drawing/2014/main" id="{D5F58234-AFEA-48C7-8EA4-CEE7D66E16C4}"/>
                  </a:ext>
                </a:extLst>
              </p:cNvPr>
              <p:cNvSpPr>
                <a:spLocks noChangeArrowheads="1"/>
              </p:cNvSpPr>
              <p:nvPr/>
            </p:nvSpPr>
            <p:spPr bwMode="auto">
              <a:xfrm>
                <a:off x="3886200" y="4425950"/>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2" name="Oval 290">
                <a:extLst>
                  <a:ext uri="{FF2B5EF4-FFF2-40B4-BE49-F238E27FC236}">
                    <a16:creationId xmlns:a16="http://schemas.microsoft.com/office/drawing/2014/main" id="{E76AE7A9-57CD-4C14-93A3-BC43C5C425D8}"/>
                  </a:ext>
                </a:extLst>
              </p:cNvPr>
              <p:cNvSpPr>
                <a:spLocks noChangeArrowheads="1"/>
              </p:cNvSpPr>
              <p:nvPr/>
            </p:nvSpPr>
            <p:spPr bwMode="auto">
              <a:xfrm>
                <a:off x="3873500" y="44132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3" name="Oval 291">
                <a:extLst>
                  <a:ext uri="{FF2B5EF4-FFF2-40B4-BE49-F238E27FC236}">
                    <a16:creationId xmlns:a16="http://schemas.microsoft.com/office/drawing/2014/main" id="{D02A1D44-A405-4F4A-8181-546A490FC319}"/>
                  </a:ext>
                </a:extLst>
              </p:cNvPr>
              <p:cNvSpPr>
                <a:spLocks noChangeArrowheads="1"/>
              </p:cNvSpPr>
              <p:nvPr/>
            </p:nvSpPr>
            <p:spPr bwMode="auto">
              <a:xfrm>
                <a:off x="4686300" y="42814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4" name="Oval 292">
                <a:extLst>
                  <a:ext uri="{FF2B5EF4-FFF2-40B4-BE49-F238E27FC236}">
                    <a16:creationId xmlns:a16="http://schemas.microsoft.com/office/drawing/2014/main" id="{93DF4217-9F7C-4015-8D67-1504C12E9270}"/>
                  </a:ext>
                </a:extLst>
              </p:cNvPr>
              <p:cNvSpPr>
                <a:spLocks noChangeArrowheads="1"/>
              </p:cNvSpPr>
              <p:nvPr/>
            </p:nvSpPr>
            <p:spPr bwMode="auto">
              <a:xfrm>
                <a:off x="4905375" y="421640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5" name="Oval 293">
                <a:extLst>
                  <a:ext uri="{FF2B5EF4-FFF2-40B4-BE49-F238E27FC236}">
                    <a16:creationId xmlns:a16="http://schemas.microsoft.com/office/drawing/2014/main" id="{AA83D24B-883C-48B2-8139-2451436EDFB2}"/>
                  </a:ext>
                </a:extLst>
              </p:cNvPr>
              <p:cNvSpPr>
                <a:spLocks noChangeArrowheads="1"/>
              </p:cNvSpPr>
              <p:nvPr/>
            </p:nvSpPr>
            <p:spPr bwMode="auto">
              <a:xfrm>
                <a:off x="4905375" y="445770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6" name="Oval 294">
                <a:extLst>
                  <a:ext uri="{FF2B5EF4-FFF2-40B4-BE49-F238E27FC236}">
                    <a16:creationId xmlns:a16="http://schemas.microsoft.com/office/drawing/2014/main" id="{D8482AEF-DA48-4B20-B68F-9733DC70A6B1}"/>
                  </a:ext>
                </a:extLst>
              </p:cNvPr>
              <p:cNvSpPr>
                <a:spLocks noChangeArrowheads="1"/>
              </p:cNvSpPr>
              <p:nvPr/>
            </p:nvSpPr>
            <p:spPr bwMode="auto">
              <a:xfrm>
                <a:off x="5053013" y="46069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7" name="Oval 295">
                <a:extLst>
                  <a:ext uri="{FF2B5EF4-FFF2-40B4-BE49-F238E27FC236}">
                    <a16:creationId xmlns:a16="http://schemas.microsoft.com/office/drawing/2014/main" id="{C06ADEA7-E5DD-4A62-BA6E-3F5C00C6D004}"/>
                  </a:ext>
                </a:extLst>
              </p:cNvPr>
              <p:cNvSpPr>
                <a:spLocks noChangeArrowheads="1"/>
              </p:cNvSpPr>
              <p:nvPr/>
            </p:nvSpPr>
            <p:spPr bwMode="auto">
              <a:xfrm>
                <a:off x="5226050" y="47767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8" name="Oval 296">
                <a:extLst>
                  <a:ext uri="{FF2B5EF4-FFF2-40B4-BE49-F238E27FC236}">
                    <a16:creationId xmlns:a16="http://schemas.microsoft.com/office/drawing/2014/main" id="{7A1F816D-D488-4DE6-B67E-1257FC50D56C}"/>
                  </a:ext>
                </a:extLst>
              </p:cNvPr>
              <p:cNvSpPr>
                <a:spLocks noChangeArrowheads="1"/>
              </p:cNvSpPr>
              <p:nvPr/>
            </p:nvSpPr>
            <p:spPr bwMode="auto">
              <a:xfrm>
                <a:off x="5753100" y="41243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9" name="Oval 297">
                <a:extLst>
                  <a:ext uri="{FF2B5EF4-FFF2-40B4-BE49-F238E27FC236}">
                    <a16:creationId xmlns:a16="http://schemas.microsoft.com/office/drawing/2014/main" id="{8521BCDF-E7B4-4DD9-B962-721225190028}"/>
                  </a:ext>
                </a:extLst>
              </p:cNvPr>
              <p:cNvSpPr>
                <a:spLocks noChangeArrowheads="1"/>
              </p:cNvSpPr>
              <p:nvPr/>
            </p:nvSpPr>
            <p:spPr bwMode="auto">
              <a:xfrm>
                <a:off x="5300663" y="41592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0" name="Oval 298">
                <a:extLst>
                  <a:ext uri="{FF2B5EF4-FFF2-40B4-BE49-F238E27FC236}">
                    <a16:creationId xmlns:a16="http://schemas.microsoft.com/office/drawing/2014/main" id="{E089528E-FC96-477E-A5BD-B581508F682B}"/>
                  </a:ext>
                </a:extLst>
              </p:cNvPr>
              <p:cNvSpPr>
                <a:spLocks noChangeArrowheads="1"/>
              </p:cNvSpPr>
              <p:nvPr/>
            </p:nvSpPr>
            <p:spPr bwMode="auto">
              <a:xfrm>
                <a:off x="5157788" y="4051300"/>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1" name="Oval 299">
                <a:extLst>
                  <a:ext uri="{FF2B5EF4-FFF2-40B4-BE49-F238E27FC236}">
                    <a16:creationId xmlns:a16="http://schemas.microsoft.com/office/drawing/2014/main" id="{6BA685BE-5A34-4AFC-82B9-C535B03E91FE}"/>
                  </a:ext>
                </a:extLst>
              </p:cNvPr>
              <p:cNvSpPr>
                <a:spLocks noChangeArrowheads="1"/>
              </p:cNvSpPr>
              <p:nvPr/>
            </p:nvSpPr>
            <p:spPr bwMode="auto">
              <a:xfrm>
                <a:off x="5221288" y="406400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2" name="Oval 300">
                <a:extLst>
                  <a:ext uri="{FF2B5EF4-FFF2-40B4-BE49-F238E27FC236}">
                    <a16:creationId xmlns:a16="http://schemas.microsoft.com/office/drawing/2014/main" id="{CF58CA98-4BE6-4A81-AD99-CDD474FD5310}"/>
                  </a:ext>
                </a:extLst>
              </p:cNvPr>
              <p:cNvSpPr>
                <a:spLocks noChangeArrowheads="1"/>
              </p:cNvSpPr>
              <p:nvPr/>
            </p:nvSpPr>
            <p:spPr bwMode="auto">
              <a:xfrm>
                <a:off x="5329238" y="403860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3" name="Oval 301">
                <a:extLst>
                  <a:ext uri="{FF2B5EF4-FFF2-40B4-BE49-F238E27FC236}">
                    <a16:creationId xmlns:a16="http://schemas.microsoft.com/office/drawing/2014/main" id="{03F66EDE-CD90-4766-8806-1729F703AEEF}"/>
                  </a:ext>
                </a:extLst>
              </p:cNvPr>
              <p:cNvSpPr>
                <a:spLocks noChangeArrowheads="1"/>
              </p:cNvSpPr>
              <p:nvPr/>
            </p:nvSpPr>
            <p:spPr bwMode="auto">
              <a:xfrm>
                <a:off x="5373688" y="3913188"/>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4" name="Oval 302">
                <a:extLst>
                  <a:ext uri="{FF2B5EF4-FFF2-40B4-BE49-F238E27FC236}">
                    <a16:creationId xmlns:a16="http://schemas.microsoft.com/office/drawing/2014/main" id="{C39EB896-914C-40BE-AFBD-34D241EE68A1}"/>
                  </a:ext>
                </a:extLst>
              </p:cNvPr>
              <p:cNvSpPr>
                <a:spLocks noChangeArrowheads="1"/>
              </p:cNvSpPr>
              <p:nvPr/>
            </p:nvSpPr>
            <p:spPr bwMode="auto">
              <a:xfrm>
                <a:off x="5429250" y="392112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5" name="Oval 303">
                <a:extLst>
                  <a:ext uri="{FF2B5EF4-FFF2-40B4-BE49-F238E27FC236}">
                    <a16:creationId xmlns:a16="http://schemas.microsoft.com/office/drawing/2014/main" id="{C80858F2-0D0C-4FA2-ADA1-A2C6D8C8AC24}"/>
                  </a:ext>
                </a:extLst>
              </p:cNvPr>
              <p:cNvSpPr>
                <a:spLocks noChangeArrowheads="1"/>
              </p:cNvSpPr>
              <p:nvPr/>
            </p:nvSpPr>
            <p:spPr bwMode="auto">
              <a:xfrm>
                <a:off x="5553075" y="400367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6" name="Oval 304">
                <a:extLst>
                  <a:ext uri="{FF2B5EF4-FFF2-40B4-BE49-F238E27FC236}">
                    <a16:creationId xmlns:a16="http://schemas.microsoft.com/office/drawing/2014/main" id="{4E4E8A87-8A4D-41B4-B1A3-8C68E1D408B9}"/>
                  </a:ext>
                </a:extLst>
              </p:cNvPr>
              <p:cNvSpPr>
                <a:spLocks noChangeArrowheads="1"/>
              </p:cNvSpPr>
              <p:nvPr/>
            </p:nvSpPr>
            <p:spPr bwMode="auto">
              <a:xfrm>
                <a:off x="5564188" y="38369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7" name="Oval 305">
                <a:extLst>
                  <a:ext uri="{FF2B5EF4-FFF2-40B4-BE49-F238E27FC236}">
                    <a16:creationId xmlns:a16="http://schemas.microsoft.com/office/drawing/2014/main" id="{DA0F209C-6890-44C8-96E5-A917E0E0B86F}"/>
                  </a:ext>
                </a:extLst>
              </p:cNvPr>
              <p:cNvSpPr>
                <a:spLocks noChangeArrowheads="1"/>
              </p:cNvSpPr>
              <p:nvPr/>
            </p:nvSpPr>
            <p:spPr bwMode="auto">
              <a:xfrm>
                <a:off x="5570538" y="3757613"/>
                <a:ext cx="88900"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8" name="Oval 306">
                <a:extLst>
                  <a:ext uri="{FF2B5EF4-FFF2-40B4-BE49-F238E27FC236}">
                    <a16:creationId xmlns:a16="http://schemas.microsoft.com/office/drawing/2014/main" id="{E204E6A6-C1EE-4600-8EE2-CFBCF67FEA5B}"/>
                  </a:ext>
                </a:extLst>
              </p:cNvPr>
              <p:cNvSpPr>
                <a:spLocks noChangeArrowheads="1"/>
              </p:cNvSpPr>
              <p:nvPr/>
            </p:nvSpPr>
            <p:spPr bwMode="auto">
              <a:xfrm>
                <a:off x="5621338" y="37909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9" name="Oval 307">
                <a:extLst>
                  <a:ext uri="{FF2B5EF4-FFF2-40B4-BE49-F238E27FC236}">
                    <a16:creationId xmlns:a16="http://schemas.microsoft.com/office/drawing/2014/main" id="{2F54BF83-DB24-4A44-B98E-9FB7B6D17D3D}"/>
                  </a:ext>
                </a:extLst>
              </p:cNvPr>
              <p:cNvSpPr>
                <a:spLocks noChangeArrowheads="1"/>
              </p:cNvSpPr>
              <p:nvPr/>
            </p:nvSpPr>
            <p:spPr bwMode="auto">
              <a:xfrm>
                <a:off x="5630863" y="3605213"/>
                <a:ext cx="88900"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0" name="Oval 308">
                <a:extLst>
                  <a:ext uri="{FF2B5EF4-FFF2-40B4-BE49-F238E27FC236}">
                    <a16:creationId xmlns:a16="http://schemas.microsoft.com/office/drawing/2014/main" id="{6565D6AA-35D6-4538-A470-4F8840CAA16A}"/>
                  </a:ext>
                </a:extLst>
              </p:cNvPr>
              <p:cNvSpPr>
                <a:spLocks noChangeArrowheads="1"/>
              </p:cNvSpPr>
              <p:nvPr/>
            </p:nvSpPr>
            <p:spPr bwMode="auto">
              <a:xfrm>
                <a:off x="5691188" y="35750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1" name="Oval 309">
                <a:extLst>
                  <a:ext uri="{FF2B5EF4-FFF2-40B4-BE49-F238E27FC236}">
                    <a16:creationId xmlns:a16="http://schemas.microsoft.com/office/drawing/2014/main" id="{8A0854A8-CF3E-45A1-89A3-9409D70597C3}"/>
                  </a:ext>
                </a:extLst>
              </p:cNvPr>
              <p:cNvSpPr>
                <a:spLocks noChangeArrowheads="1"/>
              </p:cNvSpPr>
              <p:nvPr/>
            </p:nvSpPr>
            <p:spPr bwMode="auto">
              <a:xfrm>
                <a:off x="5729288" y="35623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2" name="Oval 310">
                <a:extLst>
                  <a:ext uri="{FF2B5EF4-FFF2-40B4-BE49-F238E27FC236}">
                    <a16:creationId xmlns:a16="http://schemas.microsoft.com/office/drawing/2014/main" id="{A41954BA-78BC-4C65-B8D5-E10878E51F5B}"/>
                  </a:ext>
                </a:extLst>
              </p:cNvPr>
              <p:cNvSpPr>
                <a:spLocks noChangeArrowheads="1"/>
              </p:cNvSpPr>
              <p:nvPr/>
            </p:nvSpPr>
            <p:spPr bwMode="auto">
              <a:xfrm>
                <a:off x="5653088" y="35210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3" name="Oval 311">
                <a:extLst>
                  <a:ext uri="{FF2B5EF4-FFF2-40B4-BE49-F238E27FC236}">
                    <a16:creationId xmlns:a16="http://schemas.microsoft.com/office/drawing/2014/main" id="{B328F17B-0C59-4D58-8B28-2E80FAD7D919}"/>
                  </a:ext>
                </a:extLst>
              </p:cNvPr>
              <p:cNvSpPr>
                <a:spLocks noChangeArrowheads="1"/>
              </p:cNvSpPr>
              <p:nvPr/>
            </p:nvSpPr>
            <p:spPr bwMode="auto">
              <a:xfrm>
                <a:off x="5791200" y="357981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4" name="Oval 312">
                <a:extLst>
                  <a:ext uri="{FF2B5EF4-FFF2-40B4-BE49-F238E27FC236}">
                    <a16:creationId xmlns:a16="http://schemas.microsoft.com/office/drawing/2014/main" id="{7D2C1ABC-1D64-4F6D-A044-7D62EBFE0187}"/>
                  </a:ext>
                </a:extLst>
              </p:cNvPr>
              <p:cNvSpPr>
                <a:spLocks noChangeArrowheads="1"/>
              </p:cNvSpPr>
              <p:nvPr/>
            </p:nvSpPr>
            <p:spPr bwMode="auto">
              <a:xfrm>
                <a:off x="6410325" y="30876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5" name="Oval 313">
                <a:extLst>
                  <a:ext uri="{FF2B5EF4-FFF2-40B4-BE49-F238E27FC236}">
                    <a16:creationId xmlns:a16="http://schemas.microsoft.com/office/drawing/2014/main" id="{AB39773D-4CDD-4F84-8C96-ED0617F532DE}"/>
                  </a:ext>
                </a:extLst>
              </p:cNvPr>
              <p:cNvSpPr>
                <a:spLocks noChangeArrowheads="1"/>
              </p:cNvSpPr>
              <p:nvPr/>
            </p:nvSpPr>
            <p:spPr bwMode="auto">
              <a:xfrm>
                <a:off x="6437313" y="30908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6" name="Oval 314">
                <a:extLst>
                  <a:ext uri="{FF2B5EF4-FFF2-40B4-BE49-F238E27FC236}">
                    <a16:creationId xmlns:a16="http://schemas.microsoft.com/office/drawing/2014/main" id="{7196F01A-CD9D-4397-929B-1C15067EF91A}"/>
                  </a:ext>
                </a:extLst>
              </p:cNvPr>
              <p:cNvSpPr>
                <a:spLocks noChangeArrowheads="1"/>
              </p:cNvSpPr>
              <p:nvPr/>
            </p:nvSpPr>
            <p:spPr bwMode="auto">
              <a:xfrm>
                <a:off x="6443663" y="30749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7" name="Oval 315">
                <a:extLst>
                  <a:ext uri="{FF2B5EF4-FFF2-40B4-BE49-F238E27FC236}">
                    <a16:creationId xmlns:a16="http://schemas.microsoft.com/office/drawing/2014/main" id="{871E4E9C-48CC-4FB0-A63F-790427B6D596}"/>
                  </a:ext>
                </a:extLst>
              </p:cNvPr>
              <p:cNvSpPr>
                <a:spLocks noChangeArrowheads="1"/>
              </p:cNvSpPr>
              <p:nvPr/>
            </p:nvSpPr>
            <p:spPr bwMode="auto">
              <a:xfrm>
                <a:off x="6564313" y="2906713"/>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8" name="Oval 316">
                <a:extLst>
                  <a:ext uri="{FF2B5EF4-FFF2-40B4-BE49-F238E27FC236}">
                    <a16:creationId xmlns:a16="http://schemas.microsoft.com/office/drawing/2014/main" id="{28C919E4-D8DE-4399-8FF7-85975DBC8754}"/>
                  </a:ext>
                </a:extLst>
              </p:cNvPr>
              <p:cNvSpPr>
                <a:spLocks noChangeArrowheads="1"/>
              </p:cNvSpPr>
              <p:nvPr/>
            </p:nvSpPr>
            <p:spPr bwMode="auto">
              <a:xfrm>
                <a:off x="4787900" y="31194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9" name="Oval 317">
                <a:extLst>
                  <a:ext uri="{FF2B5EF4-FFF2-40B4-BE49-F238E27FC236}">
                    <a16:creationId xmlns:a16="http://schemas.microsoft.com/office/drawing/2014/main" id="{E244F2B6-8DEF-40CE-866C-C2B5191CB3B7}"/>
                  </a:ext>
                </a:extLst>
              </p:cNvPr>
              <p:cNvSpPr>
                <a:spLocks noChangeArrowheads="1"/>
              </p:cNvSpPr>
              <p:nvPr/>
            </p:nvSpPr>
            <p:spPr bwMode="auto">
              <a:xfrm>
                <a:off x="4800600" y="30908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0" name="Oval 318">
                <a:extLst>
                  <a:ext uri="{FF2B5EF4-FFF2-40B4-BE49-F238E27FC236}">
                    <a16:creationId xmlns:a16="http://schemas.microsoft.com/office/drawing/2014/main" id="{5451C60A-E428-42EE-85BF-CE93EF9164FB}"/>
                  </a:ext>
                </a:extLst>
              </p:cNvPr>
              <p:cNvSpPr>
                <a:spLocks noChangeArrowheads="1"/>
              </p:cNvSpPr>
              <p:nvPr/>
            </p:nvSpPr>
            <p:spPr bwMode="auto">
              <a:xfrm>
                <a:off x="4805363" y="317500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1" name="Oval 319">
                <a:extLst>
                  <a:ext uri="{FF2B5EF4-FFF2-40B4-BE49-F238E27FC236}">
                    <a16:creationId xmlns:a16="http://schemas.microsoft.com/office/drawing/2014/main" id="{25E2C100-6C1B-433F-8099-B20A80C0158C}"/>
                  </a:ext>
                </a:extLst>
              </p:cNvPr>
              <p:cNvSpPr>
                <a:spLocks noChangeArrowheads="1"/>
              </p:cNvSpPr>
              <p:nvPr/>
            </p:nvSpPr>
            <p:spPr bwMode="auto">
              <a:xfrm>
                <a:off x="4732338" y="31686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2" name="Oval 320">
                <a:extLst>
                  <a:ext uri="{FF2B5EF4-FFF2-40B4-BE49-F238E27FC236}">
                    <a16:creationId xmlns:a16="http://schemas.microsoft.com/office/drawing/2014/main" id="{B4363393-C48E-4B79-B752-8E2BEC547ED8}"/>
                  </a:ext>
                </a:extLst>
              </p:cNvPr>
              <p:cNvSpPr>
                <a:spLocks noChangeArrowheads="1"/>
              </p:cNvSpPr>
              <p:nvPr/>
            </p:nvSpPr>
            <p:spPr bwMode="auto">
              <a:xfrm>
                <a:off x="4632325" y="317976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3" name="Oval 321">
                <a:extLst>
                  <a:ext uri="{FF2B5EF4-FFF2-40B4-BE49-F238E27FC236}">
                    <a16:creationId xmlns:a16="http://schemas.microsoft.com/office/drawing/2014/main" id="{EF07A1CF-7BE1-4C81-B9A3-AA3E554F5ED5}"/>
                  </a:ext>
                </a:extLst>
              </p:cNvPr>
              <p:cNvSpPr>
                <a:spLocks noChangeArrowheads="1"/>
              </p:cNvSpPr>
              <p:nvPr/>
            </p:nvSpPr>
            <p:spPr bwMode="auto">
              <a:xfrm>
                <a:off x="4632325" y="30749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4" name="Oval 322">
                <a:extLst>
                  <a:ext uri="{FF2B5EF4-FFF2-40B4-BE49-F238E27FC236}">
                    <a16:creationId xmlns:a16="http://schemas.microsoft.com/office/drawing/2014/main" id="{3BC2D4D8-25A4-49E3-929A-2E0CDC35E49C}"/>
                  </a:ext>
                </a:extLst>
              </p:cNvPr>
              <p:cNvSpPr>
                <a:spLocks noChangeArrowheads="1"/>
              </p:cNvSpPr>
              <p:nvPr/>
            </p:nvSpPr>
            <p:spPr bwMode="auto">
              <a:xfrm>
                <a:off x="4700588" y="29384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5" name="Oval 323">
                <a:extLst>
                  <a:ext uri="{FF2B5EF4-FFF2-40B4-BE49-F238E27FC236}">
                    <a16:creationId xmlns:a16="http://schemas.microsoft.com/office/drawing/2014/main" id="{9777D7A8-8FFD-416A-92DA-1DAAE6729C08}"/>
                  </a:ext>
                </a:extLst>
              </p:cNvPr>
              <p:cNvSpPr>
                <a:spLocks noChangeArrowheads="1"/>
              </p:cNvSpPr>
              <p:nvPr/>
            </p:nvSpPr>
            <p:spPr bwMode="auto">
              <a:xfrm>
                <a:off x="4429125" y="29511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6" name="Oval 324">
                <a:extLst>
                  <a:ext uri="{FF2B5EF4-FFF2-40B4-BE49-F238E27FC236}">
                    <a16:creationId xmlns:a16="http://schemas.microsoft.com/office/drawing/2014/main" id="{BD39834C-3B40-4BD3-9AB7-D808FBAF4982}"/>
                  </a:ext>
                </a:extLst>
              </p:cNvPr>
              <p:cNvSpPr>
                <a:spLocks noChangeArrowheads="1"/>
              </p:cNvSpPr>
              <p:nvPr/>
            </p:nvSpPr>
            <p:spPr bwMode="auto">
              <a:xfrm>
                <a:off x="4386263" y="29908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7" name="Oval 325">
                <a:extLst>
                  <a:ext uri="{FF2B5EF4-FFF2-40B4-BE49-F238E27FC236}">
                    <a16:creationId xmlns:a16="http://schemas.microsoft.com/office/drawing/2014/main" id="{52967C2E-D448-469C-86DB-1F6F9B149CD5}"/>
                  </a:ext>
                </a:extLst>
              </p:cNvPr>
              <p:cNvSpPr>
                <a:spLocks noChangeArrowheads="1"/>
              </p:cNvSpPr>
              <p:nvPr/>
            </p:nvSpPr>
            <p:spPr bwMode="auto">
              <a:xfrm>
                <a:off x="4389438" y="30241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8" name="Oval 326">
                <a:extLst>
                  <a:ext uri="{FF2B5EF4-FFF2-40B4-BE49-F238E27FC236}">
                    <a16:creationId xmlns:a16="http://schemas.microsoft.com/office/drawing/2014/main" id="{A166B97A-2BD0-4B84-AA5C-63CC0E0B4110}"/>
                  </a:ext>
                </a:extLst>
              </p:cNvPr>
              <p:cNvSpPr>
                <a:spLocks noChangeArrowheads="1"/>
              </p:cNvSpPr>
              <p:nvPr/>
            </p:nvSpPr>
            <p:spPr bwMode="auto">
              <a:xfrm>
                <a:off x="4413250" y="30797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9" name="Oval 327">
                <a:extLst>
                  <a:ext uri="{FF2B5EF4-FFF2-40B4-BE49-F238E27FC236}">
                    <a16:creationId xmlns:a16="http://schemas.microsoft.com/office/drawing/2014/main" id="{391AA3B3-9329-43FB-AED5-A53F7CDDC17F}"/>
                  </a:ext>
                </a:extLst>
              </p:cNvPr>
              <p:cNvSpPr>
                <a:spLocks noChangeArrowheads="1"/>
              </p:cNvSpPr>
              <p:nvPr/>
            </p:nvSpPr>
            <p:spPr bwMode="auto">
              <a:xfrm>
                <a:off x="4437063" y="30686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0" name="Oval 328">
                <a:extLst>
                  <a:ext uri="{FF2B5EF4-FFF2-40B4-BE49-F238E27FC236}">
                    <a16:creationId xmlns:a16="http://schemas.microsoft.com/office/drawing/2014/main" id="{EF9AFDDC-1D86-4F61-9C91-C32078123976}"/>
                  </a:ext>
                </a:extLst>
              </p:cNvPr>
              <p:cNvSpPr>
                <a:spLocks noChangeArrowheads="1"/>
              </p:cNvSpPr>
              <p:nvPr/>
            </p:nvSpPr>
            <p:spPr bwMode="auto">
              <a:xfrm>
                <a:off x="4478338" y="304800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1" name="Oval 329">
                <a:extLst>
                  <a:ext uri="{FF2B5EF4-FFF2-40B4-BE49-F238E27FC236}">
                    <a16:creationId xmlns:a16="http://schemas.microsoft.com/office/drawing/2014/main" id="{3AEAC97B-85A3-45AA-A434-FC83B66EE2F4}"/>
                  </a:ext>
                </a:extLst>
              </p:cNvPr>
              <p:cNvSpPr>
                <a:spLocks noChangeArrowheads="1"/>
              </p:cNvSpPr>
              <p:nvPr/>
            </p:nvSpPr>
            <p:spPr bwMode="auto">
              <a:xfrm>
                <a:off x="3409950" y="268922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2" name="Oval 330">
                <a:extLst>
                  <a:ext uri="{FF2B5EF4-FFF2-40B4-BE49-F238E27FC236}">
                    <a16:creationId xmlns:a16="http://schemas.microsoft.com/office/drawing/2014/main" id="{59163BCB-A06F-4E9B-B0B0-CD23E7B8CEDA}"/>
                  </a:ext>
                </a:extLst>
              </p:cNvPr>
              <p:cNvSpPr>
                <a:spLocks noChangeArrowheads="1"/>
              </p:cNvSpPr>
              <p:nvPr/>
            </p:nvSpPr>
            <p:spPr bwMode="auto">
              <a:xfrm>
                <a:off x="3433763" y="266223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3" name="Oval 331">
                <a:extLst>
                  <a:ext uri="{FF2B5EF4-FFF2-40B4-BE49-F238E27FC236}">
                    <a16:creationId xmlns:a16="http://schemas.microsoft.com/office/drawing/2014/main" id="{BC8C77DA-F645-48D0-8E64-0F5A80F374B2}"/>
                  </a:ext>
                </a:extLst>
              </p:cNvPr>
              <p:cNvSpPr>
                <a:spLocks noChangeArrowheads="1"/>
              </p:cNvSpPr>
              <p:nvPr/>
            </p:nvSpPr>
            <p:spPr bwMode="auto">
              <a:xfrm>
                <a:off x="3597275" y="23145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4" name="Oval 332">
                <a:extLst>
                  <a:ext uri="{FF2B5EF4-FFF2-40B4-BE49-F238E27FC236}">
                    <a16:creationId xmlns:a16="http://schemas.microsoft.com/office/drawing/2014/main" id="{36B2EFA4-0C70-4101-AE5B-F80BEC5385B1}"/>
                  </a:ext>
                </a:extLst>
              </p:cNvPr>
              <p:cNvSpPr>
                <a:spLocks noChangeArrowheads="1"/>
              </p:cNvSpPr>
              <p:nvPr/>
            </p:nvSpPr>
            <p:spPr bwMode="auto">
              <a:xfrm>
                <a:off x="2959100" y="227806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5" name="Oval 333">
                <a:extLst>
                  <a:ext uri="{FF2B5EF4-FFF2-40B4-BE49-F238E27FC236}">
                    <a16:creationId xmlns:a16="http://schemas.microsoft.com/office/drawing/2014/main" id="{C1883633-03D1-4223-B2C6-3EC03994C3D8}"/>
                  </a:ext>
                </a:extLst>
              </p:cNvPr>
              <p:cNvSpPr>
                <a:spLocks noChangeArrowheads="1"/>
              </p:cNvSpPr>
              <p:nvPr/>
            </p:nvSpPr>
            <p:spPr bwMode="auto">
              <a:xfrm>
                <a:off x="1358900" y="24923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6" name="Oval 334">
                <a:extLst>
                  <a:ext uri="{FF2B5EF4-FFF2-40B4-BE49-F238E27FC236}">
                    <a16:creationId xmlns:a16="http://schemas.microsoft.com/office/drawing/2014/main" id="{46A03AD3-F6AF-4F21-B45C-5BB3DF85DBD5}"/>
                  </a:ext>
                </a:extLst>
              </p:cNvPr>
              <p:cNvSpPr>
                <a:spLocks noChangeArrowheads="1"/>
              </p:cNvSpPr>
              <p:nvPr/>
            </p:nvSpPr>
            <p:spPr bwMode="auto">
              <a:xfrm>
                <a:off x="-157162" y="36766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7" name="Oval 335">
                <a:extLst>
                  <a:ext uri="{FF2B5EF4-FFF2-40B4-BE49-F238E27FC236}">
                    <a16:creationId xmlns:a16="http://schemas.microsoft.com/office/drawing/2014/main" id="{9313D999-8AF9-4C56-8880-4B98E83E721B}"/>
                  </a:ext>
                </a:extLst>
              </p:cNvPr>
              <p:cNvSpPr>
                <a:spLocks noChangeArrowheads="1"/>
              </p:cNvSpPr>
              <p:nvPr/>
            </p:nvSpPr>
            <p:spPr bwMode="auto">
              <a:xfrm>
                <a:off x="458788" y="42560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8" name="Oval 336">
                <a:extLst>
                  <a:ext uri="{FF2B5EF4-FFF2-40B4-BE49-F238E27FC236}">
                    <a16:creationId xmlns:a16="http://schemas.microsoft.com/office/drawing/2014/main" id="{6CDF6733-163B-4244-992B-98A2A895DB66}"/>
                  </a:ext>
                </a:extLst>
              </p:cNvPr>
              <p:cNvSpPr>
                <a:spLocks noChangeArrowheads="1"/>
              </p:cNvSpPr>
              <p:nvPr/>
            </p:nvSpPr>
            <p:spPr bwMode="auto">
              <a:xfrm>
                <a:off x="-14287" y="52895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9" name="Oval 337">
                <a:extLst>
                  <a:ext uri="{FF2B5EF4-FFF2-40B4-BE49-F238E27FC236}">
                    <a16:creationId xmlns:a16="http://schemas.microsoft.com/office/drawing/2014/main" id="{DF047B65-38E1-4154-B993-C300352B62F3}"/>
                  </a:ext>
                </a:extLst>
              </p:cNvPr>
              <p:cNvSpPr>
                <a:spLocks noChangeArrowheads="1"/>
              </p:cNvSpPr>
              <p:nvPr/>
            </p:nvSpPr>
            <p:spPr bwMode="auto">
              <a:xfrm>
                <a:off x="1622425" y="44211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0" name="Oval 338">
                <a:extLst>
                  <a:ext uri="{FF2B5EF4-FFF2-40B4-BE49-F238E27FC236}">
                    <a16:creationId xmlns:a16="http://schemas.microsoft.com/office/drawing/2014/main" id="{2E360CE2-69F0-4B98-9DCB-446651C99B10}"/>
                  </a:ext>
                </a:extLst>
              </p:cNvPr>
              <p:cNvSpPr>
                <a:spLocks noChangeArrowheads="1"/>
              </p:cNvSpPr>
              <p:nvPr/>
            </p:nvSpPr>
            <p:spPr bwMode="auto">
              <a:xfrm>
                <a:off x="6572250" y="28257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1" name="Oval 339">
                <a:extLst>
                  <a:ext uri="{FF2B5EF4-FFF2-40B4-BE49-F238E27FC236}">
                    <a16:creationId xmlns:a16="http://schemas.microsoft.com/office/drawing/2014/main" id="{ED86D038-4009-4823-9351-ADE2C8CFF8F3}"/>
                  </a:ext>
                </a:extLst>
              </p:cNvPr>
              <p:cNvSpPr>
                <a:spLocks noChangeArrowheads="1"/>
              </p:cNvSpPr>
              <p:nvPr/>
            </p:nvSpPr>
            <p:spPr bwMode="auto">
              <a:xfrm>
                <a:off x="6446838" y="314801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2" name="Oval 340">
                <a:extLst>
                  <a:ext uri="{FF2B5EF4-FFF2-40B4-BE49-F238E27FC236}">
                    <a16:creationId xmlns:a16="http://schemas.microsoft.com/office/drawing/2014/main" id="{814C19A1-5F25-4A14-BAE9-55F52DC4AF0C}"/>
                  </a:ext>
                </a:extLst>
              </p:cNvPr>
              <p:cNvSpPr>
                <a:spLocks noChangeArrowheads="1"/>
              </p:cNvSpPr>
              <p:nvPr/>
            </p:nvSpPr>
            <p:spPr bwMode="auto">
              <a:xfrm>
                <a:off x="6457950" y="31686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3" name="Oval 341">
                <a:extLst>
                  <a:ext uri="{FF2B5EF4-FFF2-40B4-BE49-F238E27FC236}">
                    <a16:creationId xmlns:a16="http://schemas.microsoft.com/office/drawing/2014/main" id="{98C9DE3C-A344-4D23-BEE8-E8718FA4E750}"/>
                  </a:ext>
                </a:extLst>
              </p:cNvPr>
              <p:cNvSpPr>
                <a:spLocks noChangeArrowheads="1"/>
              </p:cNvSpPr>
              <p:nvPr/>
            </p:nvSpPr>
            <p:spPr bwMode="auto">
              <a:xfrm>
                <a:off x="-447675" y="36131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4" name="Oval 342">
                <a:extLst>
                  <a:ext uri="{FF2B5EF4-FFF2-40B4-BE49-F238E27FC236}">
                    <a16:creationId xmlns:a16="http://schemas.microsoft.com/office/drawing/2014/main" id="{D8F470D9-208C-4E8E-B027-55C608C7FB92}"/>
                  </a:ext>
                </a:extLst>
              </p:cNvPr>
              <p:cNvSpPr>
                <a:spLocks noChangeArrowheads="1"/>
              </p:cNvSpPr>
              <p:nvPr/>
            </p:nvSpPr>
            <p:spPr bwMode="auto">
              <a:xfrm>
                <a:off x="-336550" y="37020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5" name="Oval 343">
                <a:extLst>
                  <a:ext uri="{FF2B5EF4-FFF2-40B4-BE49-F238E27FC236}">
                    <a16:creationId xmlns:a16="http://schemas.microsoft.com/office/drawing/2014/main" id="{D145B62A-0523-417B-B008-7C9CDB8EE8E4}"/>
                  </a:ext>
                </a:extLst>
              </p:cNvPr>
              <p:cNvSpPr>
                <a:spLocks noChangeArrowheads="1"/>
              </p:cNvSpPr>
              <p:nvPr/>
            </p:nvSpPr>
            <p:spPr bwMode="auto">
              <a:xfrm>
                <a:off x="-349250" y="37988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6" name="Oval 344">
                <a:extLst>
                  <a:ext uri="{FF2B5EF4-FFF2-40B4-BE49-F238E27FC236}">
                    <a16:creationId xmlns:a16="http://schemas.microsoft.com/office/drawing/2014/main" id="{4EADE0C9-5399-4E89-B986-1EC63A2DB159}"/>
                  </a:ext>
                </a:extLst>
              </p:cNvPr>
              <p:cNvSpPr>
                <a:spLocks noChangeArrowheads="1"/>
              </p:cNvSpPr>
              <p:nvPr/>
            </p:nvSpPr>
            <p:spPr bwMode="auto">
              <a:xfrm>
                <a:off x="-363537" y="37877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7" name="Oval 345">
                <a:extLst>
                  <a:ext uri="{FF2B5EF4-FFF2-40B4-BE49-F238E27FC236}">
                    <a16:creationId xmlns:a16="http://schemas.microsoft.com/office/drawing/2014/main" id="{A2117566-0D48-4DAB-92A7-81DF117EBD64}"/>
                  </a:ext>
                </a:extLst>
              </p:cNvPr>
              <p:cNvSpPr>
                <a:spLocks noChangeArrowheads="1"/>
              </p:cNvSpPr>
              <p:nvPr/>
            </p:nvSpPr>
            <p:spPr bwMode="auto">
              <a:xfrm>
                <a:off x="-434975" y="3802063"/>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8" name="Oval 346">
                <a:extLst>
                  <a:ext uri="{FF2B5EF4-FFF2-40B4-BE49-F238E27FC236}">
                    <a16:creationId xmlns:a16="http://schemas.microsoft.com/office/drawing/2014/main" id="{1CD2613A-2635-48AF-8610-44CCEB9EA1A3}"/>
                  </a:ext>
                </a:extLst>
              </p:cNvPr>
              <p:cNvSpPr>
                <a:spLocks noChangeArrowheads="1"/>
              </p:cNvSpPr>
              <p:nvPr/>
            </p:nvSpPr>
            <p:spPr bwMode="auto">
              <a:xfrm>
                <a:off x="-407987" y="386397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9" name="Oval 347">
                <a:extLst>
                  <a:ext uri="{FF2B5EF4-FFF2-40B4-BE49-F238E27FC236}">
                    <a16:creationId xmlns:a16="http://schemas.microsoft.com/office/drawing/2014/main" id="{FB7B1F1A-EBBD-473D-8913-15DA05BBC722}"/>
                  </a:ext>
                </a:extLst>
              </p:cNvPr>
              <p:cNvSpPr>
                <a:spLocks noChangeArrowheads="1"/>
              </p:cNvSpPr>
              <p:nvPr/>
            </p:nvSpPr>
            <p:spPr bwMode="auto">
              <a:xfrm>
                <a:off x="-377825" y="39179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0" name="Oval 348">
                <a:extLst>
                  <a:ext uri="{FF2B5EF4-FFF2-40B4-BE49-F238E27FC236}">
                    <a16:creationId xmlns:a16="http://schemas.microsoft.com/office/drawing/2014/main" id="{0DD2A171-312F-4BB8-9B0B-86D257BA1793}"/>
                  </a:ext>
                </a:extLst>
              </p:cNvPr>
              <p:cNvSpPr>
                <a:spLocks noChangeArrowheads="1"/>
              </p:cNvSpPr>
              <p:nvPr/>
            </p:nvSpPr>
            <p:spPr bwMode="auto">
              <a:xfrm>
                <a:off x="-328612" y="39687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1" name="Oval 349">
                <a:extLst>
                  <a:ext uri="{FF2B5EF4-FFF2-40B4-BE49-F238E27FC236}">
                    <a16:creationId xmlns:a16="http://schemas.microsoft.com/office/drawing/2014/main" id="{F9929537-3F11-4DAE-A47C-FE0778FA134A}"/>
                  </a:ext>
                </a:extLst>
              </p:cNvPr>
              <p:cNvSpPr>
                <a:spLocks noChangeArrowheads="1"/>
              </p:cNvSpPr>
              <p:nvPr/>
            </p:nvSpPr>
            <p:spPr bwMode="auto">
              <a:xfrm>
                <a:off x="-473075" y="39131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2" name="Oval 350">
                <a:extLst>
                  <a:ext uri="{FF2B5EF4-FFF2-40B4-BE49-F238E27FC236}">
                    <a16:creationId xmlns:a16="http://schemas.microsoft.com/office/drawing/2014/main" id="{2160734E-DC34-4366-8827-10F759B2FA92}"/>
                  </a:ext>
                </a:extLst>
              </p:cNvPr>
              <p:cNvSpPr>
                <a:spLocks noChangeArrowheads="1"/>
              </p:cNvSpPr>
              <p:nvPr/>
            </p:nvSpPr>
            <p:spPr bwMode="auto">
              <a:xfrm>
                <a:off x="-522287" y="39592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3" name="Oval 351">
                <a:extLst>
                  <a:ext uri="{FF2B5EF4-FFF2-40B4-BE49-F238E27FC236}">
                    <a16:creationId xmlns:a16="http://schemas.microsoft.com/office/drawing/2014/main" id="{92053865-56A0-4597-9A1E-F58DB00B8B7E}"/>
                  </a:ext>
                </a:extLst>
              </p:cNvPr>
              <p:cNvSpPr>
                <a:spLocks noChangeArrowheads="1"/>
              </p:cNvSpPr>
              <p:nvPr/>
            </p:nvSpPr>
            <p:spPr bwMode="auto">
              <a:xfrm>
                <a:off x="-525462" y="398621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4" name="Oval 352">
                <a:extLst>
                  <a:ext uri="{FF2B5EF4-FFF2-40B4-BE49-F238E27FC236}">
                    <a16:creationId xmlns:a16="http://schemas.microsoft.com/office/drawing/2014/main" id="{316F5771-79D0-4C8E-AEB5-FFA3B812E571}"/>
                  </a:ext>
                </a:extLst>
              </p:cNvPr>
              <p:cNvSpPr>
                <a:spLocks noChangeArrowheads="1"/>
              </p:cNvSpPr>
              <p:nvPr/>
            </p:nvSpPr>
            <p:spPr bwMode="auto">
              <a:xfrm>
                <a:off x="-468312" y="3990975"/>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5" name="Oval 353">
                <a:extLst>
                  <a:ext uri="{FF2B5EF4-FFF2-40B4-BE49-F238E27FC236}">
                    <a16:creationId xmlns:a16="http://schemas.microsoft.com/office/drawing/2014/main" id="{EE7DF732-1B4D-42D9-B232-75DE97EE734C}"/>
                  </a:ext>
                </a:extLst>
              </p:cNvPr>
              <p:cNvSpPr>
                <a:spLocks noChangeArrowheads="1"/>
              </p:cNvSpPr>
              <p:nvPr/>
            </p:nvSpPr>
            <p:spPr bwMode="auto">
              <a:xfrm>
                <a:off x="-457200" y="40227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6" name="Oval 354">
                <a:extLst>
                  <a:ext uri="{FF2B5EF4-FFF2-40B4-BE49-F238E27FC236}">
                    <a16:creationId xmlns:a16="http://schemas.microsoft.com/office/drawing/2014/main" id="{B98CEC14-3567-48B5-902C-E24A3D741DC5}"/>
                  </a:ext>
                </a:extLst>
              </p:cNvPr>
              <p:cNvSpPr>
                <a:spLocks noChangeArrowheads="1"/>
              </p:cNvSpPr>
              <p:nvPr/>
            </p:nvSpPr>
            <p:spPr bwMode="auto">
              <a:xfrm>
                <a:off x="-161925" y="41243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7" name="Oval 355">
                <a:extLst>
                  <a:ext uri="{FF2B5EF4-FFF2-40B4-BE49-F238E27FC236}">
                    <a16:creationId xmlns:a16="http://schemas.microsoft.com/office/drawing/2014/main" id="{B2CCF821-BEDC-40B0-A978-DEF694BAB3FD}"/>
                  </a:ext>
                </a:extLst>
              </p:cNvPr>
              <p:cNvSpPr>
                <a:spLocks noChangeArrowheads="1"/>
              </p:cNvSpPr>
              <p:nvPr/>
            </p:nvSpPr>
            <p:spPr bwMode="auto">
              <a:xfrm>
                <a:off x="-58737" y="4246563"/>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8" name="Oval 356">
                <a:extLst>
                  <a:ext uri="{FF2B5EF4-FFF2-40B4-BE49-F238E27FC236}">
                    <a16:creationId xmlns:a16="http://schemas.microsoft.com/office/drawing/2014/main" id="{106195EE-39A5-4A6E-A2D2-0E2CB00A553F}"/>
                  </a:ext>
                </a:extLst>
              </p:cNvPr>
              <p:cNvSpPr>
                <a:spLocks noChangeArrowheads="1"/>
              </p:cNvSpPr>
              <p:nvPr/>
            </p:nvSpPr>
            <p:spPr bwMode="auto">
              <a:xfrm>
                <a:off x="-171450" y="45164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9" name="Oval 357">
                <a:extLst>
                  <a:ext uri="{FF2B5EF4-FFF2-40B4-BE49-F238E27FC236}">
                    <a16:creationId xmlns:a16="http://schemas.microsoft.com/office/drawing/2014/main" id="{540048C7-B1B4-40B9-AF80-84BE823DB07F}"/>
                  </a:ext>
                </a:extLst>
              </p:cNvPr>
              <p:cNvSpPr>
                <a:spLocks noChangeArrowheads="1"/>
              </p:cNvSpPr>
              <p:nvPr/>
            </p:nvSpPr>
            <p:spPr bwMode="auto">
              <a:xfrm>
                <a:off x="-82550" y="45513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0" name="Oval 358">
                <a:extLst>
                  <a:ext uri="{FF2B5EF4-FFF2-40B4-BE49-F238E27FC236}">
                    <a16:creationId xmlns:a16="http://schemas.microsoft.com/office/drawing/2014/main" id="{431B9CF2-2745-45BA-8C62-B0E541FBE599}"/>
                  </a:ext>
                </a:extLst>
              </p:cNvPr>
              <p:cNvSpPr>
                <a:spLocks noChangeArrowheads="1"/>
              </p:cNvSpPr>
              <p:nvPr/>
            </p:nvSpPr>
            <p:spPr bwMode="auto">
              <a:xfrm>
                <a:off x="15875" y="45624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1" name="Oval 359">
                <a:extLst>
                  <a:ext uri="{FF2B5EF4-FFF2-40B4-BE49-F238E27FC236}">
                    <a16:creationId xmlns:a16="http://schemas.microsoft.com/office/drawing/2014/main" id="{00E39C93-8990-460E-849C-D9790C81CE27}"/>
                  </a:ext>
                </a:extLst>
              </p:cNvPr>
              <p:cNvSpPr>
                <a:spLocks noChangeArrowheads="1"/>
              </p:cNvSpPr>
              <p:nvPr/>
            </p:nvSpPr>
            <p:spPr bwMode="auto">
              <a:xfrm>
                <a:off x="44450" y="456406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2" name="Oval 360">
                <a:extLst>
                  <a:ext uri="{FF2B5EF4-FFF2-40B4-BE49-F238E27FC236}">
                    <a16:creationId xmlns:a16="http://schemas.microsoft.com/office/drawing/2014/main" id="{71948378-153D-498D-B0DA-D148B9DF160E}"/>
                  </a:ext>
                </a:extLst>
              </p:cNvPr>
              <p:cNvSpPr>
                <a:spLocks noChangeArrowheads="1"/>
              </p:cNvSpPr>
              <p:nvPr/>
            </p:nvSpPr>
            <p:spPr bwMode="auto">
              <a:xfrm>
                <a:off x="66675" y="46021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3" name="Oval 361">
                <a:extLst>
                  <a:ext uri="{FF2B5EF4-FFF2-40B4-BE49-F238E27FC236}">
                    <a16:creationId xmlns:a16="http://schemas.microsoft.com/office/drawing/2014/main" id="{40764201-EF65-4581-BE00-E78F8ED9CDBA}"/>
                  </a:ext>
                </a:extLst>
              </p:cNvPr>
              <p:cNvSpPr>
                <a:spLocks noChangeArrowheads="1"/>
              </p:cNvSpPr>
              <p:nvPr/>
            </p:nvSpPr>
            <p:spPr bwMode="auto">
              <a:xfrm>
                <a:off x="31750" y="461803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4" name="Oval 362">
                <a:extLst>
                  <a:ext uri="{FF2B5EF4-FFF2-40B4-BE49-F238E27FC236}">
                    <a16:creationId xmlns:a16="http://schemas.microsoft.com/office/drawing/2014/main" id="{CFB83498-467F-43E2-A613-FFB4F84AB108}"/>
                  </a:ext>
                </a:extLst>
              </p:cNvPr>
              <p:cNvSpPr>
                <a:spLocks noChangeArrowheads="1"/>
              </p:cNvSpPr>
              <p:nvPr/>
            </p:nvSpPr>
            <p:spPr bwMode="auto">
              <a:xfrm>
                <a:off x="187325" y="45767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5" name="Oval 363">
                <a:extLst>
                  <a:ext uri="{FF2B5EF4-FFF2-40B4-BE49-F238E27FC236}">
                    <a16:creationId xmlns:a16="http://schemas.microsoft.com/office/drawing/2014/main" id="{EB119AFD-6708-4F00-AF5B-867259B6599A}"/>
                  </a:ext>
                </a:extLst>
              </p:cNvPr>
              <p:cNvSpPr>
                <a:spLocks noChangeArrowheads="1"/>
              </p:cNvSpPr>
              <p:nvPr/>
            </p:nvSpPr>
            <p:spPr bwMode="auto">
              <a:xfrm>
                <a:off x="161925" y="45783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6" name="Oval 364">
                <a:extLst>
                  <a:ext uri="{FF2B5EF4-FFF2-40B4-BE49-F238E27FC236}">
                    <a16:creationId xmlns:a16="http://schemas.microsoft.com/office/drawing/2014/main" id="{BECCCE5C-D296-487D-ADD0-F2CBCD3658A4}"/>
                  </a:ext>
                </a:extLst>
              </p:cNvPr>
              <p:cNvSpPr>
                <a:spLocks noChangeArrowheads="1"/>
              </p:cNvSpPr>
              <p:nvPr/>
            </p:nvSpPr>
            <p:spPr bwMode="auto">
              <a:xfrm>
                <a:off x="141288" y="457517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7" name="Oval 365">
                <a:extLst>
                  <a:ext uri="{FF2B5EF4-FFF2-40B4-BE49-F238E27FC236}">
                    <a16:creationId xmlns:a16="http://schemas.microsoft.com/office/drawing/2014/main" id="{F56BC6B0-6398-4C65-A442-83B1A177C653}"/>
                  </a:ext>
                </a:extLst>
              </p:cNvPr>
              <p:cNvSpPr>
                <a:spLocks noChangeArrowheads="1"/>
              </p:cNvSpPr>
              <p:nvPr/>
            </p:nvSpPr>
            <p:spPr bwMode="auto">
              <a:xfrm>
                <a:off x="122238" y="458311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8" name="Oval 366">
                <a:extLst>
                  <a:ext uri="{FF2B5EF4-FFF2-40B4-BE49-F238E27FC236}">
                    <a16:creationId xmlns:a16="http://schemas.microsoft.com/office/drawing/2014/main" id="{FCFBE963-783E-4848-A4A1-39494174FEA5}"/>
                  </a:ext>
                </a:extLst>
              </p:cNvPr>
              <p:cNvSpPr>
                <a:spLocks noChangeArrowheads="1"/>
              </p:cNvSpPr>
              <p:nvPr/>
            </p:nvSpPr>
            <p:spPr bwMode="auto">
              <a:xfrm>
                <a:off x="166688" y="46037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9" name="Oval 367">
                <a:extLst>
                  <a:ext uri="{FF2B5EF4-FFF2-40B4-BE49-F238E27FC236}">
                    <a16:creationId xmlns:a16="http://schemas.microsoft.com/office/drawing/2014/main" id="{62D8C081-A54F-4314-9CF0-E08BE190E5F2}"/>
                  </a:ext>
                </a:extLst>
              </p:cNvPr>
              <p:cNvSpPr>
                <a:spLocks noChangeArrowheads="1"/>
              </p:cNvSpPr>
              <p:nvPr/>
            </p:nvSpPr>
            <p:spPr bwMode="auto">
              <a:xfrm>
                <a:off x="114300" y="464502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0" name="Oval 368">
                <a:extLst>
                  <a:ext uri="{FF2B5EF4-FFF2-40B4-BE49-F238E27FC236}">
                    <a16:creationId xmlns:a16="http://schemas.microsoft.com/office/drawing/2014/main" id="{4EC48F1A-A0B7-4D28-B8C0-41888CD8DE6B}"/>
                  </a:ext>
                </a:extLst>
              </p:cNvPr>
              <p:cNvSpPr>
                <a:spLocks noChangeArrowheads="1"/>
              </p:cNvSpPr>
              <p:nvPr/>
            </p:nvSpPr>
            <p:spPr bwMode="auto">
              <a:xfrm>
                <a:off x="101600" y="466090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1" name="Oval 369">
                <a:extLst>
                  <a:ext uri="{FF2B5EF4-FFF2-40B4-BE49-F238E27FC236}">
                    <a16:creationId xmlns:a16="http://schemas.microsoft.com/office/drawing/2014/main" id="{D840E50A-7449-438F-8C72-CD025DBF7BE9}"/>
                  </a:ext>
                </a:extLst>
              </p:cNvPr>
              <p:cNvSpPr>
                <a:spLocks noChangeArrowheads="1"/>
              </p:cNvSpPr>
              <p:nvPr/>
            </p:nvSpPr>
            <p:spPr bwMode="auto">
              <a:xfrm>
                <a:off x="166688" y="472757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2" name="Oval 370">
                <a:extLst>
                  <a:ext uri="{FF2B5EF4-FFF2-40B4-BE49-F238E27FC236}">
                    <a16:creationId xmlns:a16="http://schemas.microsoft.com/office/drawing/2014/main" id="{48AAE400-868B-4748-8C4C-F328F53D4A3A}"/>
                  </a:ext>
                </a:extLst>
              </p:cNvPr>
              <p:cNvSpPr>
                <a:spLocks noChangeArrowheads="1"/>
              </p:cNvSpPr>
              <p:nvPr/>
            </p:nvSpPr>
            <p:spPr bwMode="auto">
              <a:xfrm>
                <a:off x="177800" y="474027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3" name="Oval 371">
                <a:extLst>
                  <a:ext uri="{FF2B5EF4-FFF2-40B4-BE49-F238E27FC236}">
                    <a16:creationId xmlns:a16="http://schemas.microsoft.com/office/drawing/2014/main" id="{BCBD74BF-B0A5-499E-8140-367F372A04FD}"/>
                  </a:ext>
                </a:extLst>
              </p:cNvPr>
              <p:cNvSpPr>
                <a:spLocks noChangeArrowheads="1"/>
              </p:cNvSpPr>
              <p:nvPr/>
            </p:nvSpPr>
            <p:spPr bwMode="auto">
              <a:xfrm>
                <a:off x="188913" y="47894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4" name="Oval 372">
                <a:extLst>
                  <a:ext uri="{FF2B5EF4-FFF2-40B4-BE49-F238E27FC236}">
                    <a16:creationId xmlns:a16="http://schemas.microsoft.com/office/drawing/2014/main" id="{88A51331-3A00-49C8-9107-E472FC8B450F}"/>
                  </a:ext>
                </a:extLst>
              </p:cNvPr>
              <p:cNvSpPr>
                <a:spLocks noChangeArrowheads="1"/>
              </p:cNvSpPr>
              <p:nvPr/>
            </p:nvSpPr>
            <p:spPr bwMode="auto">
              <a:xfrm>
                <a:off x="1046163" y="4879975"/>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5" name="Oval 373">
                <a:extLst>
                  <a:ext uri="{FF2B5EF4-FFF2-40B4-BE49-F238E27FC236}">
                    <a16:creationId xmlns:a16="http://schemas.microsoft.com/office/drawing/2014/main" id="{16A10A36-DCA6-47E1-A2D3-370C3C4C5686}"/>
                  </a:ext>
                </a:extLst>
              </p:cNvPr>
              <p:cNvSpPr>
                <a:spLocks noChangeArrowheads="1"/>
              </p:cNvSpPr>
              <p:nvPr/>
            </p:nvSpPr>
            <p:spPr bwMode="auto">
              <a:xfrm>
                <a:off x="931863" y="476567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6" name="Oval 374">
                <a:extLst>
                  <a:ext uri="{FF2B5EF4-FFF2-40B4-BE49-F238E27FC236}">
                    <a16:creationId xmlns:a16="http://schemas.microsoft.com/office/drawing/2014/main" id="{E08DD482-BCE1-49AE-A984-37A848E5417E}"/>
                  </a:ext>
                </a:extLst>
              </p:cNvPr>
              <p:cNvSpPr>
                <a:spLocks noChangeArrowheads="1"/>
              </p:cNvSpPr>
              <p:nvPr/>
            </p:nvSpPr>
            <p:spPr bwMode="auto">
              <a:xfrm>
                <a:off x="841375" y="46926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7" name="Oval 375">
                <a:extLst>
                  <a:ext uri="{FF2B5EF4-FFF2-40B4-BE49-F238E27FC236}">
                    <a16:creationId xmlns:a16="http://schemas.microsoft.com/office/drawing/2014/main" id="{706E0F02-0F99-4744-B4C6-8433BCFFD0A8}"/>
                  </a:ext>
                </a:extLst>
              </p:cNvPr>
              <p:cNvSpPr>
                <a:spLocks noChangeArrowheads="1"/>
              </p:cNvSpPr>
              <p:nvPr/>
            </p:nvSpPr>
            <p:spPr bwMode="auto">
              <a:xfrm>
                <a:off x="860425" y="46704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8" name="Oval 376">
                <a:extLst>
                  <a:ext uri="{FF2B5EF4-FFF2-40B4-BE49-F238E27FC236}">
                    <a16:creationId xmlns:a16="http://schemas.microsoft.com/office/drawing/2014/main" id="{007E9121-3F92-491D-BD6A-C7EEF7701C37}"/>
                  </a:ext>
                </a:extLst>
              </p:cNvPr>
              <p:cNvSpPr>
                <a:spLocks noChangeArrowheads="1"/>
              </p:cNvSpPr>
              <p:nvPr/>
            </p:nvSpPr>
            <p:spPr bwMode="auto">
              <a:xfrm>
                <a:off x="890588" y="4675188"/>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29" name="Oval 377">
                <a:extLst>
                  <a:ext uri="{FF2B5EF4-FFF2-40B4-BE49-F238E27FC236}">
                    <a16:creationId xmlns:a16="http://schemas.microsoft.com/office/drawing/2014/main" id="{EB505939-C560-4313-89FE-FAF1F3C8A3F4}"/>
                  </a:ext>
                </a:extLst>
              </p:cNvPr>
              <p:cNvSpPr>
                <a:spLocks noChangeArrowheads="1"/>
              </p:cNvSpPr>
              <p:nvPr/>
            </p:nvSpPr>
            <p:spPr bwMode="auto">
              <a:xfrm>
                <a:off x="906463" y="46958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0" name="Oval 378">
                <a:extLst>
                  <a:ext uri="{FF2B5EF4-FFF2-40B4-BE49-F238E27FC236}">
                    <a16:creationId xmlns:a16="http://schemas.microsoft.com/office/drawing/2014/main" id="{43CB2515-E66C-43CA-BF31-EA750E6171C0}"/>
                  </a:ext>
                </a:extLst>
              </p:cNvPr>
              <p:cNvSpPr>
                <a:spLocks noChangeArrowheads="1"/>
              </p:cNvSpPr>
              <p:nvPr/>
            </p:nvSpPr>
            <p:spPr bwMode="auto">
              <a:xfrm>
                <a:off x="1878013" y="3768725"/>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1" name="Oval 379">
                <a:extLst>
                  <a:ext uri="{FF2B5EF4-FFF2-40B4-BE49-F238E27FC236}">
                    <a16:creationId xmlns:a16="http://schemas.microsoft.com/office/drawing/2014/main" id="{D8361E04-7F39-45FA-AE2B-117C43F50604}"/>
                  </a:ext>
                </a:extLst>
              </p:cNvPr>
              <p:cNvSpPr>
                <a:spLocks noChangeArrowheads="1"/>
              </p:cNvSpPr>
              <p:nvPr/>
            </p:nvSpPr>
            <p:spPr bwMode="auto">
              <a:xfrm>
                <a:off x="1878013" y="37528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2" name="Oval 380">
                <a:extLst>
                  <a:ext uri="{FF2B5EF4-FFF2-40B4-BE49-F238E27FC236}">
                    <a16:creationId xmlns:a16="http://schemas.microsoft.com/office/drawing/2014/main" id="{D3D8F274-0BD4-4CE5-9116-038C536B38D7}"/>
                  </a:ext>
                </a:extLst>
              </p:cNvPr>
              <p:cNvSpPr>
                <a:spLocks noChangeArrowheads="1"/>
              </p:cNvSpPr>
              <p:nvPr/>
            </p:nvSpPr>
            <p:spPr bwMode="auto">
              <a:xfrm>
                <a:off x="909638" y="34623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3" name="Oval 381">
                <a:extLst>
                  <a:ext uri="{FF2B5EF4-FFF2-40B4-BE49-F238E27FC236}">
                    <a16:creationId xmlns:a16="http://schemas.microsoft.com/office/drawing/2014/main" id="{EA9515D6-352F-4583-A83E-8D6ED7A81680}"/>
                  </a:ext>
                </a:extLst>
              </p:cNvPr>
              <p:cNvSpPr>
                <a:spLocks noChangeArrowheads="1"/>
              </p:cNvSpPr>
              <p:nvPr/>
            </p:nvSpPr>
            <p:spPr bwMode="auto">
              <a:xfrm>
                <a:off x="2078038" y="281781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4" name="Oval 382">
                <a:extLst>
                  <a:ext uri="{FF2B5EF4-FFF2-40B4-BE49-F238E27FC236}">
                    <a16:creationId xmlns:a16="http://schemas.microsoft.com/office/drawing/2014/main" id="{B798FD3D-F922-4022-9B44-E5FD6C49541E}"/>
                  </a:ext>
                </a:extLst>
              </p:cNvPr>
              <p:cNvSpPr>
                <a:spLocks noChangeArrowheads="1"/>
              </p:cNvSpPr>
              <p:nvPr/>
            </p:nvSpPr>
            <p:spPr bwMode="auto">
              <a:xfrm>
                <a:off x="1847850" y="36131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5" name="Oval 383">
                <a:extLst>
                  <a:ext uri="{FF2B5EF4-FFF2-40B4-BE49-F238E27FC236}">
                    <a16:creationId xmlns:a16="http://schemas.microsoft.com/office/drawing/2014/main" id="{15D5A915-D764-40F6-BCAC-F59E5A181EC6}"/>
                  </a:ext>
                </a:extLst>
              </p:cNvPr>
              <p:cNvSpPr>
                <a:spLocks noChangeArrowheads="1"/>
              </p:cNvSpPr>
              <p:nvPr/>
            </p:nvSpPr>
            <p:spPr bwMode="auto">
              <a:xfrm>
                <a:off x="1836738" y="35956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6" name="Oval 384">
                <a:extLst>
                  <a:ext uri="{FF2B5EF4-FFF2-40B4-BE49-F238E27FC236}">
                    <a16:creationId xmlns:a16="http://schemas.microsoft.com/office/drawing/2014/main" id="{76D27658-B5B2-4A1A-AC4B-A3D3EEC08080}"/>
                  </a:ext>
                </a:extLst>
              </p:cNvPr>
              <p:cNvSpPr>
                <a:spLocks noChangeArrowheads="1"/>
              </p:cNvSpPr>
              <p:nvPr/>
            </p:nvSpPr>
            <p:spPr bwMode="auto">
              <a:xfrm>
                <a:off x="1817688" y="35655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7" name="Oval 385">
                <a:extLst>
                  <a:ext uri="{FF2B5EF4-FFF2-40B4-BE49-F238E27FC236}">
                    <a16:creationId xmlns:a16="http://schemas.microsoft.com/office/drawing/2014/main" id="{38762070-74BB-47D5-B6F5-1BE478F5DAE8}"/>
                  </a:ext>
                </a:extLst>
              </p:cNvPr>
              <p:cNvSpPr>
                <a:spLocks noChangeArrowheads="1"/>
              </p:cNvSpPr>
              <p:nvPr/>
            </p:nvSpPr>
            <p:spPr bwMode="auto">
              <a:xfrm>
                <a:off x="1838325" y="34686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8" name="Oval 386">
                <a:extLst>
                  <a:ext uri="{FF2B5EF4-FFF2-40B4-BE49-F238E27FC236}">
                    <a16:creationId xmlns:a16="http://schemas.microsoft.com/office/drawing/2014/main" id="{E0593355-F67E-40F2-9D0D-BF236404D5EE}"/>
                  </a:ext>
                </a:extLst>
              </p:cNvPr>
              <p:cNvSpPr>
                <a:spLocks noChangeArrowheads="1"/>
              </p:cNvSpPr>
              <p:nvPr/>
            </p:nvSpPr>
            <p:spPr bwMode="auto">
              <a:xfrm>
                <a:off x="1836738" y="34845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39" name="Oval 387">
                <a:extLst>
                  <a:ext uri="{FF2B5EF4-FFF2-40B4-BE49-F238E27FC236}">
                    <a16:creationId xmlns:a16="http://schemas.microsoft.com/office/drawing/2014/main" id="{7ACF9D10-FF36-4FF4-AA7D-5DFC3BAAAA88}"/>
                  </a:ext>
                </a:extLst>
              </p:cNvPr>
              <p:cNvSpPr>
                <a:spLocks noChangeArrowheads="1"/>
              </p:cNvSpPr>
              <p:nvPr/>
            </p:nvSpPr>
            <p:spPr bwMode="auto">
              <a:xfrm>
                <a:off x="3560763" y="44672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0" name="Oval 388">
                <a:extLst>
                  <a:ext uri="{FF2B5EF4-FFF2-40B4-BE49-F238E27FC236}">
                    <a16:creationId xmlns:a16="http://schemas.microsoft.com/office/drawing/2014/main" id="{65A38BCB-92BE-441E-B6DA-8D9061B25F55}"/>
                  </a:ext>
                </a:extLst>
              </p:cNvPr>
              <p:cNvSpPr>
                <a:spLocks noChangeArrowheads="1"/>
              </p:cNvSpPr>
              <p:nvPr/>
            </p:nvSpPr>
            <p:spPr bwMode="auto">
              <a:xfrm>
                <a:off x="4313238" y="470058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1" name="Oval 389">
                <a:extLst>
                  <a:ext uri="{FF2B5EF4-FFF2-40B4-BE49-F238E27FC236}">
                    <a16:creationId xmlns:a16="http://schemas.microsoft.com/office/drawing/2014/main" id="{E5BE021D-174D-4D28-B6B6-A6AFD5D3C803}"/>
                  </a:ext>
                </a:extLst>
              </p:cNvPr>
              <p:cNvSpPr>
                <a:spLocks noChangeArrowheads="1"/>
              </p:cNvSpPr>
              <p:nvPr/>
            </p:nvSpPr>
            <p:spPr bwMode="auto">
              <a:xfrm>
                <a:off x="5843588" y="3714750"/>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2" name="Oval 390">
                <a:extLst>
                  <a:ext uri="{FF2B5EF4-FFF2-40B4-BE49-F238E27FC236}">
                    <a16:creationId xmlns:a16="http://schemas.microsoft.com/office/drawing/2014/main" id="{D2220E54-D961-4D08-BBDB-B7E6D4DBB353}"/>
                  </a:ext>
                </a:extLst>
              </p:cNvPr>
              <p:cNvSpPr>
                <a:spLocks noChangeArrowheads="1"/>
              </p:cNvSpPr>
              <p:nvPr/>
            </p:nvSpPr>
            <p:spPr bwMode="auto">
              <a:xfrm>
                <a:off x="5837238" y="36258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3" name="Oval 391">
                <a:extLst>
                  <a:ext uri="{FF2B5EF4-FFF2-40B4-BE49-F238E27FC236}">
                    <a16:creationId xmlns:a16="http://schemas.microsoft.com/office/drawing/2014/main" id="{C753994F-70EE-4E08-BAAD-1E0508A85FF3}"/>
                  </a:ext>
                </a:extLst>
              </p:cNvPr>
              <p:cNvSpPr>
                <a:spLocks noChangeArrowheads="1"/>
              </p:cNvSpPr>
              <p:nvPr/>
            </p:nvSpPr>
            <p:spPr bwMode="auto">
              <a:xfrm>
                <a:off x="5795963" y="3540125"/>
                <a:ext cx="88900"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4" name="Oval 392">
                <a:extLst>
                  <a:ext uri="{FF2B5EF4-FFF2-40B4-BE49-F238E27FC236}">
                    <a16:creationId xmlns:a16="http://schemas.microsoft.com/office/drawing/2014/main" id="{5A2345BF-1C3B-4AA1-B66C-674A3A106221}"/>
                  </a:ext>
                </a:extLst>
              </p:cNvPr>
              <p:cNvSpPr>
                <a:spLocks noChangeArrowheads="1"/>
              </p:cNvSpPr>
              <p:nvPr/>
            </p:nvSpPr>
            <p:spPr bwMode="auto">
              <a:xfrm>
                <a:off x="5759450" y="35004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5" name="Oval 393">
                <a:extLst>
                  <a:ext uri="{FF2B5EF4-FFF2-40B4-BE49-F238E27FC236}">
                    <a16:creationId xmlns:a16="http://schemas.microsoft.com/office/drawing/2014/main" id="{BF6AD3CC-6211-46A9-9ADE-015E78C9A699}"/>
                  </a:ext>
                </a:extLst>
              </p:cNvPr>
              <p:cNvSpPr>
                <a:spLocks noChangeArrowheads="1"/>
              </p:cNvSpPr>
              <p:nvPr/>
            </p:nvSpPr>
            <p:spPr bwMode="auto">
              <a:xfrm>
                <a:off x="5834063" y="34639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6" name="Oval 394">
                <a:extLst>
                  <a:ext uri="{FF2B5EF4-FFF2-40B4-BE49-F238E27FC236}">
                    <a16:creationId xmlns:a16="http://schemas.microsoft.com/office/drawing/2014/main" id="{A7180D09-6015-4BBD-8F24-08EE853A5DF0}"/>
                  </a:ext>
                </a:extLst>
              </p:cNvPr>
              <p:cNvSpPr>
                <a:spLocks noChangeArrowheads="1"/>
              </p:cNvSpPr>
              <p:nvPr/>
            </p:nvSpPr>
            <p:spPr bwMode="auto">
              <a:xfrm>
                <a:off x="5878513" y="3541713"/>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7" name="Oval 395">
                <a:extLst>
                  <a:ext uri="{FF2B5EF4-FFF2-40B4-BE49-F238E27FC236}">
                    <a16:creationId xmlns:a16="http://schemas.microsoft.com/office/drawing/2014/main" id="{4B6BFB3C-ED07-4376-84B3-2843F33E5121}"/>
                  </a:ext>
                </a:extLst>
              </p:cNvPr>
              <p:cNvSpPr>
                <a:spLocks noChangeArrowheads="1"/>
              </p:cNvSpPr>
              <p:nvPr/>
            </p:nvSpPr>
            <p:spPr bwMode="auto">
              <a:xfrm>
                <a:off x="5875338" y="358933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8" name="Oval 396">
                <a:extLst>
                  <a:ext uri="{FF2B5EF4-FFF2-40B4-BE49-F238E27FC236}">
                    <a16:creationId xmlns:a16="http://schemas.microsoft.com/office/drawing/2014/main" id="{4C67B382-D5DD-465F-A60A-28410E3D6F64}"/>
                  </a:ext>
                </a:extLst>
              </p:cNvPr>
              <p:cNvSpPr>
                <a:spLocks noChangeArrowheads="1"/>
              </p:cNvSpPr>
              <p:nvPr/>
            </p:nvSpPr>
            <p:spPr bwMode="auto">
              <a:xfrm>
                <a:off x="5511800" y="343217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49" name="Oval 397">
                <a:extLst>
                  <a:ext uri="{FF2B5EF4-FFF2-40B4-BE49-F238E27FC236}">
                    <a16:creationId xmlns:a16="http://schemas.microsoft.com/office/drawing/2014/main" id="{7208F5C3-B92C-4CF2-B6E8-9D10204A3160}"/>
                  </a:ext>
                </a:extLst>
              </p:cNvPr>
              <p:cNvSpPr>
                <a:spLocks noChangeArrowheads="1"/>
              </p:cNvSpPr>
              <p:nvPr/>
            </p:nvSpPr>
            <p:spPr bwMode="auto">
              <a:xfrm>
                <a:off x="5376863" y="3514725"/>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0" name="Oval 398">
                <a:extLst>
                  <a:ext uri="{FF2B5EF4-FFF2-40B4-BE49-F238E27FC236}">
                    <a16:creationId xmlns:a16="http://schemas.microsoft.com/office/drawing/2014/main" id="{6328D780-4CDD-4186-820F-CC6BB3882AAD}"/>
                  </a:ext>
                </a:extLst>
              </p:cNvPr>
              <p:cNvSpPr>
                <a:spLocks noChangeArrowheads="1"/>
              </p:cNvSpPr>
              <p:nvPr/>
            </p:nvSpPr>
            <p:spPr bwMode="auto">
              <a:xfrm>
                <a:off x="5297488" y="352266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1" name="Oval 399">
                <a:extLst>
                  <a:ext uri="{FF2B5EF4-FFF2-40B4-BE49-F238E27FC236}">
                    <a16:creationId xmlns:a16="http://schemas.microsoft.com/office/drawing/2014/main" id="{22BCD574-F0C7-4CC9-9B62-82AB2C3842B2}"/>
                  </a:ext>
                </a:extLst>
              </p:cNvPr>
              <p:cNvSpPr>
                <a:spLocks noChangeArrowheads="1"/>
              </p:cNvSpPr>
              <p:nvPr/>
            </p:nvSpPr>
            <p:spPr bwMode="auto">
              <a:xfrm>
                <a:off x="5241925" y="341788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2" name="Oval 400">
                <a:extLst>
                  <a:ext uri="{FF2B5EF4-FFF2-40B4-BE49-F238E27FC236}">
                    <a16:creationId xmlns:a16="http://schemas.microsoft.com/office/drawing/2014/main" id="{A50B713C-19AF-4ECE-867F-F45FFD4B5F17}"/>
                  </a:ext>
                </a:extLst>
              </p:cNvPr>
              <p:cNvSpPr>
                <a:spLocks noChangeArrowheads="1"/>
              </p:cNvSpPr>
              <p:nvPr/>
            </p:nvSpPr>
            <p:spPr bwMode="auto">
              <a:xfrm>
                <a:off x="5249863" y="3481388"/>
                <a:ext cx="88900"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3" name="Oval 401">
                <a:extLst>
                  <a:ext uri="{FF2B5EF4-FFF2-40B4-BE49-F238E27FC236}">
                    <a16:creationId xmlns:a16="http://schemas.microsoft.com/office/drawing/2014/main" id="{A3F1EF50-D2B4-4FCD-9806-16651506CA6C}"/>
                  </a:ext>
                </a:extLst>
              </p:cNvPr>
              <p:cNvSpPr>
                <a:spLocks noChangeArrowheads="1"/>
              </p:cNvSpPr>
              <p:nvPr/>
            </p:nvSpPr>
            <p:spPr bwMode="auto">
              <a:xfrm>
                <a:off x="5214938" y="3497263"/>
                <a:ext cx="88900"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4" name="Oval 402">
                <a:extLst>
                  <a:ext uri="{FF2B5EF4-FFF2-40B4-BE49-F238E27FC236}">
                    <a16:creationId xmlns:a16="http://schemas.microsoft.com/office/drawing/2014/main" id="{BD949816-8D4B-4B9A-8D1D-240DA66B5EAF}"/>
                  </a:ext>
                </a:extLst>
              </p:cNvPr>
              <p:cNvSpPr>
                <a:spLocks noChangeArrowheads="1"/>
              </p:cNvSpPr>
              <p:nvPr/>
            </p:nvSpPr>
            <p:spPr bwMode="auto">
              <a:xfrm>
                <a:off x="5187950" y="34639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5" name="Oval 403">
                <a:extLst>
                  <a:ext uri="{FF2B5EF4-FFF2-40B4-BE49-F238E27FC236}">
                    <a16:creationId xmlns:a16="http://schemas.microsoft.com/office/drawing/2014/main" id="{B04887F7-6779-476C-83A9-A0B344CFD0D3}"/>
                  </a:ext>
                </a:extLst>
              </p:cNvPr>
              <p:cNvSpPr>
                <a:spLocks noChangeArrowheads="1"/>
              </p:cNvSpPr>
              <p:nvPr/>
            </p:nvSpPr>
            <p:spPr bwMode="auto">
              <a:xfrm>
                <a:off x="5183188" y="3541713"/>
                <a:ext cx="85725"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6" name="Oval 404">
                <a:extLst>
                  <a:ext uri="{FF2B5EF4-FFF2-40B4-BE49-F238E27FC236}">
                    <a16:creationId xmlns:a16="http://schemas.microsoft.com/office/drawing/2014/main" id="{6409B905-7685-41EF-971D-50CEB278A511}"/>
                  </a:ext>
                </a:extLst>
              </p:cNvPr>
              <p:cNvSpPr>
                <a:spLocks noChangeArrowheads="1"/>
              </p:cNvSpPr>
              <p:nvPr/>
            </p:nvSpPr>
            <p:spPr bwMode="auto">
              <a:xfrm>
                <a:off x="5133975" y="35607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7" name="Oval 405">
                <a:extLst>
                  <a:ext uri="{FF2B5EF4-FFF2-40B4-BE49-F238E27FC236}">
                    <a16:creationId xmlns:a16="http://schemas.microsoft.com/office/drawing/2014/main" id="{0B4F0E7A-6713-42CA-9409-0513B76EE114}"/>
                  </a:ext>
                </a:extLst>
              </p:cNvPr>
              <p:cNvSpPr>
                <a:spLocks noChangeArrowheads="1"/>
              </p:cNvSpPr>
              <p:nvPr/>
            </p:nvSpPr>
            <p:spPr bwMode="auto">
              <a:xfrm>
                <a:off x="5014913" y="37179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8" name="Oval 406">
                <a:extLst>
                  <a:ext uri="{FF2B5EF4-FFF2-40B4-BE49-F238E27FC236}">
                    <a16:creationId xmlns:a16="http://schemas.microsoft.com/office/drawing/2014/main" id="{A0F43A1C-2BEC-4BCE-A915-A6C10D85236C}"/>
                  </a:ext>
                </a:extLst>
              </p:cNvPr>
              <p:cNvSpPr>
                <a:spLocks noChangeArrowheads="1"/>
              </p:cNvSpPr>
              <p:nvPr/>
            </p:nvSpPr>
            <p:spPr bwMode="auto">
              <a:xfrm>
                <a:off x="5005388" y="388143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59" name="Oval 407">
                <a:extLst>
                  <a:ext uri="{FF2B5EF4-FFF2-40B4-BE49-F238E27FC236}">
                    <a16:creationId xmlns:a16="http://schemas.microsoft.com/office/drawing/2014/main" id="{737096C0-7389-4C95-A01C-922D27E170E6}"/>
                  </a:ext>
                </a:extLst>
              </p:cNvPr>
              <p:cNvSpPr>
                <a:spLocks noChangeArrowheads="1"/>
              </p:cNvSpPr>
              <p:nvPr/>
            </p:nvSpPr>
            <p:spPr bwMode="auto">
              <a:xfrm>
                <a:off x="4900613" y="385921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0" name="Oval 408">
                <a:extLst>
                  <a:ext uri="{FF2B5EF4-FFF2-40B4-BE49-F238E27FC236}">
                    <a16:creationId xmlns:a16="http://schemas.microsoft.com/office/drawing/2014/main" id="{30C3BD9A-1413-4C99-82D1-6E3496197985}"/>
                  </a:ext>
                </a:extLst>
              </p:cNvPr>
              <p:cNvSpPr>
                <a:spLocks noChangeArrowheads="1"/>
              </p:cNvSpPr>
              <p:nvPr/>
            </p:nvSpPr>
            <p:spPr bwMode="auto">
              <a:xfrm>
                <a:off x="4154488" y="3082925"/>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1" name="Oval 409">
                <a:extLst>
                  <a:ext uri="{FF2B5EF4-FFF2-40B4-BE49-F238E27FC236}">
                    <a16:creationId xmlns:a16="http://schemas.microsoft.com/office/drawing/2014/main" id="{364797E0-F81C-4EE8-987D-EE1289F9FE55}"/>
                  </a:ext>
                </a:extLst>
              </p:cNvPr>
              <p:cNvSpPr>
                <a:spLocks noChangeArrowheads="1"/>
              </p:cNvSpPr>
              <p:nvPr/>
            </p:nvSpPr>
            <p:spPr bwMode="auto">
              <a:xfrm>
                <a:off x="4178300" y="30829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2" name="Oval 410">
                <a:extLst>
                  <a:ext uri="{FF2B5EF4-FFF2-40B4-BE49-F238E27FC236}">
                    <a16:creationId xmlns:a16="http://schemas.microsoft.com/office/drawing/2014/main" id="{017B156B-009C-4351-AC2A-9ED66F6286F3}"/>
                  </a:ext>
                </a:extLst>
              </p:cNvPr>
              <p:cNvSpPr>
                <a:spLocks noChangeArrowheads="1"/>
              </p:cNvSpPr>
              <p:nvPr/>
            </p:nvSpPr>
            <p:spPr bwMode="auto">
              <a:xfrm>
                <a:off x="4162425" y="30289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3" name="Oval 411">
                <a:extLst>
                  <a:ext uri="{FF2B5EF4-FFF2-40B4-BE49-F238E27FC236}">
                    <a16:creationId xmlns:a16="http://schemas.microsoft.com/office/drawing/2014/main" id="{9DE3F284-F399-4C39-904B-8A70B12E6004}"/>
                  </a:ext>
                </a:extLst>
              </p:cNvPr>
              <p:cNvSpPr>
                <a:spLocks noChangeArrowheads="1"/>
              </p:cNvSpPr>
              <p:nvPr/>
            </p:nvSpPr>
            <p:spPr bwMode="auto">
              <a:xfrm>
                <a:off x="4162425" y="29686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4" name="Oval 412">
                <a:extLst>
                  <a:ext uri="{FF2B5EF4-FFF2-40B4-BE49-F238E27FC236}">
                    <a16:creationId xmlns:a16="http://schemas.microsoft.com/office/drawing/2014/main" id="{56690DC3-9BD8-4122-9BD9-9DC253AD56D6}"/>
                  </a:ext>
                </a:extLst>
              </p:cNvPr>
              <p:cNvSpPr>
                <a:spLocks noChangeArrowheads="1"/>
              </p:cNvSpPr>
              <p:nvPr/>
            </p:nvSpPr>
            <p:spPr bwMode="auto">
              <a:xfrm>
                <a:off x="4108450" y="2952750"/>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5" name="Oval 413">
                <a:extLst>
                  <a:ext uri="{FF2B5EF4-FFF2-40B4-BE49-F238E27FC236}">
                    <a16:creationId xmlns:a16="http://schemas.microsoft.com/office/drawing/2014/main" id="{E6A017C6-1580-4B13-B546-4DCBA9A84B72}"/>
                  </a:ext>
                </a:extLst>
              </p:cNvPr>
              <p:cNvSpPr>
                <a:spLocks noChangeArrowheads="1"/>
              </p:cNvSpPr>
              <p:nvPr/>
            </p:nvSpPr>
            <p:spPr bwMode="auto">
              <a:xfrm>
                <a:off x="4130675" y="3005138"/>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6" name="Oval 414">
                <a:extLst>
                  <a:ext uri="{FF2B5EF4-FFF2-40B4-BE49-F238E27FC236}">
                    <a16:creationId xmlns:a16="http://schemas.microsoft.com/office/drawing/2014/main" id="{4E35AC20-493D-4CCA-BF93-432E6736C8A8}"/>
                  </a:ext>
                </a:extLst>
              </p:cNvPr>
              <p:cNvSpPr>
                <a:spLocks noChangeArrowheads="1"/>
              </p:cNvSpPr>
              <p:nvPr/>
            </p:nvSpPr>
            <p:spPr bwMode="auto">
              <a:xfrm>
                <a:off x="4087813" y="28876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7" name="Oval 415">
                <a:extLst>
                  <a:ext uri="{FF2B5EF4-FFF2-40B4-BE49-F238E27FC236}">
                    <a16:creationId xmlns:a16="http://schemas.microsoft.com/office/drawing/2014/main" id="{92DC2536-60C1-4E50-B4C8-CD6561602C0B}"/>
                  </a:ext>
                </a:extLst>
              </p:cNvPr>
              <p:cNvSpPr>
                <a:spLocks noChangeArrowheads="1"/>
              </p:cNvSpPr>
              <p:nvPr/>
            </p:nvSpPr>
            <p:spPr bwMode="auto">
              <a:xfrm>
                <a:off x="4024313" y="288131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8" name="Oval 416">
                <a:extLst>
                  <a:ext uri="{FF2B5EF4-FFF2-40B4-BE49-F238E27FC236}">
                    <a16:creationId xmlns:a16="http://schemas.microsoft.com/office/drawing/2014/main" id="{E90C0A02-7A13-4E8B-AA41-92AE53CFD88F}"/>
                  </a:ext>
                </a:extLst>
              </p:cNvPr>
              <p:cNvSpPr>
                <a:spLocks noChangeArrowheads="1"/>
              </p:cNvSpPr>
              <p:nvPr/>
            </p:nvSpPr>
            <p:spPr bwMode="auto">
              <a:xfrm>
                <a:off x="4141788" y="2747963"/>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69" name="Oval 417">
                <a:extLst>
                  <a:ext uri="{FF2B5EF4-FFF2-40B4-BE49-F238E27FC236}">
                    <a16:creationId xmlns:a16="http://schemas.microsoft.com/office/drawing/2014/main" id="{CFA18854-13E8-4C96-B191-506E2992D821}"/>
                  </a:ext>
                </a:extLst>
              </p:cNvPr>
              <p:cNvSpPr>
                <a:spLocks noChangeArrowheads="1"/>
              </p:cNvSpPr>
              <p:nvPr/>
            </p:nvSpPr>
            <p:spPr bwMode="auto">
              <a:xfrm>
                <a:off x="3919538" y="265747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0" name="Oval 418">
                <a:extLst>
                  <a:ext uri="{FF2B5EF4-FFF2-40B4-BE49-F238E27FC236}">
                    <a16:creationId xmlns:a16="http://schemas.microsoft.com/office/drawing/2014/main" id="{8C0A9BBC-A5B3-4029-B21F-76391EF0FF73}"/>
                  </a:ext>
                </a:extLst>
              </p:cNvPr>
              <p:cNvSpPr>
                <a:spLocks noChangeArrowheads="1"/>
              </p:cNvSpPr>
              <p:nvPr/>
            </p:nvSpPr>
            <p:spPr bwMode="auto">
              <a:xfrm>
                <a:off x="3668713" y="2690813"/>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1" name="Oval 419">
                <a:extLst>
                  <a:ext uri="{FF2B5EF4-FFF2-40B4-BE49-F238E27FC236}">
                    <a16:creationId xmlns:a16="http://schemas.microsoft.com/office/drawing/2014/main" id="{3ABCDC52-F205-454E-80E0-A37FB7551E4D}"/>
                  </a:ext>
                </a:extLst>
              </p:cNvPr>
              <p:cNvSpPr>
                <a:spLocks noChangeArrowheads="1"/>
              </p:cNvSpPr>
              <p:nvPr/>
            </p:nvSpPr>
            <p:spPr bwMode="auto">
              <a:xfrm>
                <a:off x="4057650" y="310515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2" name="Oval 420">
                <a:extLst>
                  <a:ext uri="{FF2B5EF4-FFF2-40B4-BE49-F238E27FC236}">
                    <a16:creationId xmlns:a16="http://schemas.microsoft.com/office/drawing/2014/main" id="{20C7A533-C634-48C9-A85B-4861D554956F}"/>
                  </a:ext>
                </a:extLst>
              </p:cNvPr>
              <p:cNvSpPr>
                <a:spLocks noChangeArrowheads="1"/>
              </p:cNvSpPr>
              <p:nvPr/>
            </p:nvSpPr>
            <p:spPr bwMode="auto">
              <a:xfrm>
                <a:off x="4024313" y="304482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3" name="Oval 421">
                <a:extLst>
                  <a:ext uri="{FF2B5EF4-FFF2-40B4-BE49-F238E27FC236}">
                    <a16:creationId xmlns:a16="http://schemas.microsoft.com/office/drawing/2014/main" id="{0A305D0C-AABD-45E3-A660-65B3690B084E}"/>
                  </a:ext>
                </a:extLst>
              </p:cNvPr>
              <p:cNvSpPr>
                <a:spLocks noChangeArrowheads="1"/>
              </p:cNvSpPr>
              <p:nvPr/>
            </p:nvSpPr>
            <p:spPr bwMode="auto">
              <a:xfrm>
                <a:off x="3962400" y="301148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4" name="Oval 422">
                <a:extLst>
                  <a:ext uri="{FF2B5EF4-FFF2-40B4-BE49-F238E27FC236}">
                    <a16:creationId xmlns:a16="http://schemas.microsoft.com/office/drawing/2014/main" id="{85784674-9C7F-4BB8-A62E-09BDD37D0684}"/>
                  </a:ext>
                </a:extLst>
              </p:cNvPr>
              <p:cNvSpPr>
                <a:spLocks noChangeArrowheads="1"/>
              </p:cNvSpPr>
              <p:nvPr/>
            </p:nvSpPr>
            <p:spPr bwMode="auto">
              <a:xfrm>
                <a:off x="3932238" y="3022600"/>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5" name="Oval 423">
                <a:extLst>
                  <a:ext uri="{FF2B5EF4-FFF2-40B4-BE49-F238E27FC236}">
                    <a16:creationId xmlns:a16="http://schemas.microsoft.com/office/drawing/2014/main" id="{778C7439-7B13-423D-BA6C-7CA377DDC779}"/>
                  </a:ext>
                </a:extLst>
              </p:cNvPr>
              <p:cNvSpPr>
                <a:spLocks noChangeArrowheads="1"/>
              </p:cNvSpPr>
              <p:nvPr/>
            </p:nvSpPr>
            <p:spPr bwMode="auto">
              <a:xfrm>
                <a:off x="3995738" y="3101975"/>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6" name="Oval 424">
                <a:extLst>
                  <a:ext uri="{FF2B5EF4-FFF2-40B4-BE49-F238E27FC236}">
                    <a16:creationId xmlns:a16="http://schemas.microsoft.com/office/drawing/2014/main" id="{17108DD3-2F90-47A1-ACEA-AB05973CE80E}"/>
                  </a:ext>
                </a:extLst>
              </p:cNvPr>
              <p:cNvSpPr>
                <a:spLocks noChangeArrowheads="1"/>
              </p:cNvSpPr>
              <p:nvPr/>
            </p:nvSpPr>
            <p:spPr bwMode="auto">
              <a:xfrm>
                <a:off x="1860550" y="3373438"/>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7" name="Oval 425">
                <a:extLst>
                  <a:ext uri="{FF2B5EF4-FFF2-40B4-BE49-F238E27FC236}">
                    <a16:creationId xmlns:a16="http://schemas.microsoft.com/office/drawing/2014/main" id="{2E31BBF7-BD05-4F1E-93FA-83F7531F92B8}"/>
                  </a:ext>
                </a:extLst>
              </p:cNvPr>
              <p:cNvSpPr>
                <a:spLocks noChangeArrowheads="1"/>
              </p:cNvSpPr>
              <p:nvPr/>
            </p:nvSpPr>
            <p:spPr bwMode="auto">
              <a:xfrm>
                <a:off x="1662113" y="3055938"/>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8" name="Oval 426">
                <a:extLst>
                  <a:ext uri="{FF2B5EF4-FFF2-40B4-BE49-F238E27FC236}">
                    <a16:creationId xmlns:a16="http://schemas.microsoft.com/office/drawing/2014/main" id="{4D09B900-54D3-4C6A-A5BE-B9EA5A3CAE49}"/>
                  </a:ext>
                </a:extLst>
              </p:cNvPr>
              <p:cNvSpPr>
                <a:spLocks noChangeArrowheads="1"/>
              </p:cNvSpPr>
              <p:nvPr/>
            </p:nvSpPr>
            <p:spPr bwMode="auto">
              <a:xfrm>
                <a:off x="1770063" y="279717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79" name="Oval 427">
                <a:extLst>
                  <a:ext uri="{FF2B5EF4-FFF2-40B4-BE49-F238E27FC236}">
                    <a16:creationId xmlns:a16="http://schemas.microsoft.com/office/drawing/2014/main" id="{34F459AC-E975-4081-9460-F633445D11AC}"/>
                  </a:ext>
                </a:extLst>
              </p:cNvPr>
              <p:cNvSpPr>
                <a:spLocks noChangeArrowheads="1"/>
              </p:cNvSpPr>
              <p:nvPr/>
            </p:nvSpPr>
            <p:spPr bwMode="auto">
              <a:xfrm>
                <a:off x="6121400" y="3311525"/>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0" name="Oval 428">
                <a:extLst>
                  <a:ext uri="{FF2B5EF4-FFF2-40B4-BE49-F238E27FC236}">
                    <a16:creationId xmlns:a16="http://schemas.microsoft.com/office/drawing/2014/main" id="{08119873-04F2-4F4B-B6C0-CA24F17710B8}"/>
                  </a:ext>
                </a:extLst>
              </p:cNvPr>
              <p:cNvSpPr>
                <a:spLocks noChangeArrowheads="1"/>
              </p:cNvSpPr>
              <p:nvPr/>
            </p:nvSpPr>
            <p:spPr bwMode="auto">
              <a:xfrm>
                <a:off x="6162675" y="3341688"/>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1" name="Oval 429">
                <a:extLst>
                  <a:ext uri="{FF2B5EF4-FFF2-40B4-BE49-F238E27FC236}">
                    <a16:creationId xmlns:a16="http://schemas.microsoft.com/office/drawing/2014/main" id="{802D7085-B9E2-4849-8ABA-263B59BC82D4}"/>
                  </a:ext>
                </a:extLst>
              </p:cNvPr>
              <p:cNvSpPr>
                <a:spLocks noChangeArrowheads="1"/>
              </p:cNvSpPr>
              <p:nvPr/>
            </p:nvSpPr>
            <p:spPr bwMode="auto">
              <a:xfrm>
                <a:off x="6180138" y="3352800"/>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2" name="Oval 430">
                <a:extLst>
                  <a:ext uri="{FF2B5EF4-FFF2-40B4-BE49-F238E27FC236}">
                    <a16:creationId xmlns:a16="http://schemas.microsoft.com/office/drawing/2014/main" id="{C1CCCAA2-6A21-4426-95EE-789BA2541ADA}"/>
                  </a:ext>
                </a:extLst>
              </p:cNvPr>
              <p:cNvSpPr>
                <a:spLocks noChangeArrowheads="1"/>
              </p:cNvSpPr>
              <p:nvPr/>
            </p:nvSpPr>
            <p:spPr bwMode="auto">
              <a:xfrm>
                <a:off x="6184900" y="3335338"/>
                <a:ext cx="85725"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3" name="Oval 431">
                <a:extLst>
                  <a:ext uri="{FF2B5EF4-FFF2-40B4-BE49-F238E27FC236}">
                    <a16:creationId xmlns:a16="http://schemas.microsoft.com/office/drawing/2014/main" id="{7274717C-4743-4648-AF3C-9734E5AA8756}"/>
                  </a:ext>
                </a:extLst>
              </p:cNvPr>
              <p:cNvSpPr>
                <a:spLocks noChangeArrowheads="1"/>
              </p:cNvSpPr>
              <p:nvPr/>
            </p:nvSpPr>
            <p:spPr bwMode="auto">
              <a:xfrm>
                <a:off x="6210300" y="3309938"/>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4" name="Oval 432">
                <a:extLst>
                  <a:ext uri="{FF2B5EF4-FFF2-40B4-BE49-F238E27FC236}">
                    <a16:creationId xmlns:a16="http://schemas.microsoft.com/office/drawing/2014/main" id="{AC0EFD64-63B7-4B5D-829B-9A8CCB6CA035}"/>
                  </a:ext>
                </a:extLst>
              </p:cNvPr>
              <p:cNvSpPr>
                <a:spLocks noChangeArrowheads="1"/>
              </p:cNvSpPr>
              <p:nvPr/>
            </p:nvSpPr>
            <p:spPr bwMode="auto">
              <a:xfrm>
                <a:off x="6078538" y="3357563"/>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5" name="Oval 433">
                <a:extLst>
                  <a:ext uri="{FF2B5EF4-FFF2-40B4-BE49-F238E27FC236}">
                    <a16:creationId xmlns:a16="http://schemas.microsoft.com/office/drawing/2014/main" id="{FB6A248E-7181-40A4-AB12-A20366B88321}"/>
                  </a:ext>
                </a:extLst>
              </p:cNvPr>
              <p:cNvSpPr>
                <a:spLocks noChangeArrowheads="1"/>
              </p:cNvSpPr>
              <p:nvPr/>
            </p:nvSpPr>
            <p:spPr bwMode="auto">
              <a:xfrm>
                <a:off x="6076950" y="339090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6" name="Oval 434">
                <a:extLst>
                  <a:ext uri="{FF2B5EF4-FFF2-40B4-BE49-F238E27FC236}">
                    <a16:creationId xmlns:a16="http://schemas.microsoft.com/office/drawing/2014/main" id="{6B77A7D3-730D-41EF-8CED-2A7172B16E18}"/>
                  </a:ext>
                </a:extLst>
              </p:cNvPr>
              <p:cNvSpPr>
                <a:spLocks noChangeArrowheads="1"/>
              </p:cNvSpPr>
              <p:nvPr/>
            </p:nvSpPr>
            <p:spPr bwMode="auto">
              <a:xfrm>
                <a:off x="6048375" y="3449638"/>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7" name="Oval 435">
                <a:extLst>
                  <a:ext uri="{FF2B5EF4-FFF2-40B4-BE49-F238E27FC236}">
                    <a16:creationId xmlns:a16="http://schemas.microsoft.com/office/drawing/2014/main" id="{F2E9FF6C-3106-4B17-B476-F0B019261132}"/>
                  </a:ext>
                </a:extLst>
              </p:cNvPr>
              <p:cNvSpPr>
                <a:spLocks noChangeArrowheads="1"/>
              </p:cNvSpPr>
              <p:nvPr/>
            </p:nvSpPr>
            <p:spPr bwMode="auto">
              <a:xfrm>
                <a:off x="6064250" y="3449638"/>
                <a:ext cx="87313" cy="90488"/>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8" name="Oval 436">
                <a:extLst>
                  <a:ext uri="{FF2B5EF4-FFF2-40B4-BE49-F238E27FC236}">
                    <a16:creationId xmlns:a16="http://schemas.microsoft.com/office/drawing/2014/main" id="{79DB9DEB-1439-48BD-9623-44327EEF6790}"/>
                  </a:ext>
                </a:extLst>
              </p:cNvPr>
              <p:cNvSpPr>
                <a:spLocks noChangeArrowheads="1"/>
              </p:cNvSpPr>
              <p:nvPr/>
            </p:nvSpPr>
            <p:spPr bwMode="auto">
              <a:xfrm>
                <a:off x="6089650" y="34480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89" name="Oval 437">
                <a:extLst>
                  <a:ext uri="{FF2B5EF4-FFF2-40B4-BE49-F238E27FC236}">
                    <a16:creationId xmlns:a16="http://schemas.microsoft.com/office/drawing/2014/main" id="{D98E53C2-460E-48E8-B7F8-7BF60B3018AE}"/>
                  </a:ext>
                </a:extLst>
              </p:cNvPr>
              <p:cNvSpPr>
                <a:spLocks noChangeArrowheads="1"/>
              </p:cNvSpPr>
              <p:nvPr/>
            </p:nvSpPr>
            <p:spPr bwMode="auto">
              <a:xfrm>
                <a:off x="6156325" y="3432175"/>
                <a:ext cx="87313"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0" name="Oval 438">
                <a:extLst>
                  <a:ext uri="{FF2B5EF4-FFF2-40B4-BE49-F238E27FC236}">
                    <a16:creationId xmlns:a16="http://schemas.microsoft.com/office/drawing/2014/main" id="{C9BCD8D1-520E-46CB-B98C-0E275128189F}"/>
                  </a:ext>
                </a:extLst>
              </p:cNvPr>
              <p:cNvSpPr>
                <a:spLocks noChangeArrowheads="1"/>
              </p:cNvSpPr>
              <p:nvPr/>
            </p:nvSpPr>
            <p:spPr bwMode="auto">
              <a:xfrm>
                <a:off x="6243638" y="3225800"/>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1" name="Oval 439">
                <a:extLst>
                  <a:ext uri="{FF2B5EF4-FFF2-40B4-BE49-F238E27FC236}">
                    <a16:creationId xmlns:a16="http://schemas.microsoft.com/office/drawing/2014/main" id="{D5F4798E-2763-420C-81A2-48BDBBC88C2E}"/>
                  </a:ext>
                </a:extLst>
              </p:cNvPr>
              <p:cNvSpPr>
                <a:spLocks noChangeArrowheads="1"/>
              </p:cNvSpPr>
              <p:nvPr/>
            </p:nvSpPr>
            <p:spPr bwMode="auto">
              <a:xfrm>
                <a:off x="4213225" y="4730750"/>
                <a:ext cx="88900" cy="889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92" name="Oval 440">
                <a:extLst>
                  <a:ext uri="{FF2B5EF4-FFF2-40B4-BE49-F238E27FC236}">
                    <a16:creationId xmlns:a16="http://schemas.microsoft.com/office/drawing/2014/main" id="{575153FE-3DB3-4BB7-968B-EC99EDA392ED}"/>
                  </a:ext>
                </a:extLst>
              </p:cNvPr>
              <p:cNvSpPr>
                <a:spLocks noChangeArrowheads="1"/>
              </p:cNvSpPr>
              <p:nvPr/>
            </p:nvSpPr>
            <p:spPr bwMode="auto">
              <a:xfrm>
                <a:off x="4130675" y="5126038"/>
                <a:ext cx="87313" cy="873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sp>
        <p:nvSpPr>
          <p:cNvPr id="555" name="TextBox 554">
            <a:extLst>
              <a:ext uri="{FF2B5EF4-FFF2-40B4-BE49-F238E27FC236}">
                <a16:creationId xmlns:a16="http://schemas.microsoft.com/office/drawing/2014/main" id="{E2E5A7AB-8DFE-4F4D-ACB3-883695E67AB0}"/>
              </a:ext>
            </a:extLst>
          </p:cNvPr>
          <p:cNvSpPr txBox="1">
            <a:spLocks/>
          </p:cNvSpPr>
          <p:nvPr>
            <p:custDataLst>
              <p:tags r:id="rId2"/>
            </p:custDataLst>
          </p:nvPr>
        </p:nvSpPr>
        <p:spPr bwMode="auto">
          <a:xfrm>
            <a:off x="361951" y="6347281"/>
            <a:ext cx="9917430" cy="2154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rtlCol="0" anchor="b" anchorCtr="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Please note: We can only report revenue as it is stated in our annual report</a:t>
            </a:r>
          </a:p>
        </p:txBody>
      </p:sp>
    </p:spTree>
    <p:extLst>
      <p:ext uri="{BB962C8B-B14F-4D97-AF65-F5344CB8AC3E}">
        <p14:creationId xmlns:p14="http://schemas.microsoft.com/office/powerpoint/2010/main" val="1358847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0A1EEDA-B5E8-45A3-B52E-5EBB899F75A3}"/>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3" name="think-cell Slide" r:id="rId6" imgW="425" imgH="424" progId="TCLayout.ActiveDocument.1">
                  <p:embed/>
                </p:oleObj>
              </mc:Choice>
              <mc:Fallback>
                <p:oleObj name="think-cell Slide" r:id="rId6" imgW="425" imgH="424" progId="TCLayout.ActiveDocument.1">
                  <p:embed/>
                  <p:pic>
                    <p:nvPicPr>
                      <p:cNvPr id="9" name="Object 8" hidden="1">
                        <a:extLst>
                          <a:ext uri="{FF2B5EF4-FFF2-40B4-BE49-F238E27FC236}">
                            <a16:creationId xmlns:a16="http://schemas.microsoft.com/office/drawing/2014/main" id="{A0A1EEDA-B5E8-45A3-B52E-5EBB899F75A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0" name="Shape 72">
            <a:extLst>
              <a:ext uri="{FF2B5EF4-FFF2-40B4-BE49-F238E27FC236}">
                <a16:creationId xmlns:a16="http://schemas.microsoft.com/office/drawing/2014/main" id="{D5CA5BE3-5975-478D-89B7-7DA87195A815}"/>
              </a:ext>
            </a:extLst>
          </p:cNvPr>
          <p:cNvSpPr>
            <a:spLocks/>
          </p:cNvSpPr>
          <p:nvPr>
            <p:custDataLst>
              <p:tags r:id="rId3"/>
            </p:custDataLst>
          </p:nvPr>
        </p:nvSpPr>
        <p:spPr bwMode="auto">
          <a:xfrm>
            <a:off x="3185698" y="1888302"/>
            <a:ext cx="8403430" cy="77518"/>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Verdana"/>
              <a:ea typeface="+mn-ea"/>
              <a:cs typeface="+mn-cs"/>
            </a:endParaRPr>
          </a:p>
        </p:txBody>
      </p:sp>
      <p:sp>
        <p:nvSpPr>
          <p:cNvPr id="4" name="Title 3">
            <a:extLst>
              <a:ext uri="{FF2B5EF4-FFF2-40B4-BE49-F238E27FC236}">
                <a16:creationId xmlns:a16="http://schemas.microsoft.com/office/drawing/2014/main" id="{DF6D70D9-E61F-49DE-B074-D99CEC5941F6}"/>
              </a:ext>
            </a:extLst>
          </p:cNvPr>
          <p:cNvSpPr>
            <a:spLocks noGrp="1"/>
          </p:cNvSpPr>
          <p:nvPr>
            <p:ph type="ctrTitle"/>
          </p:nvPr>
        </p:nvSpPr>
        <p:spPr>
          <a:xfrm>
            <a:off x="3429001" y="124544"/>
            <a:ext cx="8403430" cy="584775"/>
          </a:xfrm>
        </p:spPr>
        <p:txBody>
          <a:bodyPr/>
          <a:lstStyle/>
          <a:p>
            <a:r>
              <a:rPr lang="en-US" dirty="0"/>
              <a:t>Adecco’s Work-Based Learning</a:t>
            </a:r>
          </a:p>
        </p:txBody>
      </p:sp>
      <p:pic>
        <p:nvPicPr>
          <p:cNvPr id="14" name="Picture Placeholder 13">
            <a:extLst>
              <a:ext uri="{FF2B5EF4-FFF2-40B4-BE49-F238E27FC236}">
                <a16:creationId xmlns:a16="http://schemas.microsoft.com/office/drawing/2014/main" id="{F1610E31-0D4C-4F84-8ADC-2FE9BCE24C32}"/>
              </a:ext>
            </a:extLst>
          </p:cNvPr>
          <p:cNvPicPr>
            <a:picLocks noGrp="1"/>
          </p:cNvPicPr>
          <p:nvPr>
            <p:ph type="pic" sz="quarter" idx="4294967295"/>
          </p:nvPr>
        </p:nvPicPr>
        <p:blipFill rotWithShape="1">
          <a:blip r:embed="rId8" cstate="print">
            <a:extLst>
              <a:ext uri="{28A0092B-C50C-407E-A947-70E740481C1C}">
                <a14:useLocalDpi xmlns:a14="http://schemas.microsoft.com/office/drawing/2010/main" val="0"/>
              </a:ext>
            </a:extLst>
          </a:blip>
          <a:srcRect/>
          <a:stretch/>
        </p:blipFill>
        <p:spPr>
          <a:xfrm>
            <a:off x="0" y="0"/>
            <a:ext cx="2693622" cy="6858000"/>
          </a:xfrm>
        </p:spPr>
      </p:pic>
      <p:sp>
        <p:nvSpPr>
          <p:cNvPr id="16" name="Rectangle 15">
            <a:extLst>
              <a:ext uri="{FF2B5EF4-FFF2-40B4-BE49-F238E27FC236}">
                <a16:creationId xmlns:a16="http://schemas.microsoft.com/office/drawing/2014/main" id="{75E24A43-90A7-467E-ADB5-E85E1172075A}"/>
              </a:ext>
            </a:extLst>
          </p:cNvPr>
          <p:cNvSpPr>
            <a:spLocks/>
          </p:cNvSpPr>
          <p:nvPr/>
        </p:nvSpPr>
        <p:spPr>
          <a:xfrm>
            <a:off x="0" y="-1"/>
            <a:ext cx="2693622"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Verdana"/>
              <a:ea typeface="+mn-ea"/>
              <a:cs typeface="+mn-cs"/>
            </a:endParaRPr>
          </a:p>
        </p:txBody>
      </p:sp>
      <p:sp>
        <p:nvSpPr>
          <p:cNvPr id="53" name="TextBox 52">
            <a:extLst>
              <a:ext uri="{FF2B5EF4-FFF2-40B4-BE49-F238E27FC236}">
                <a16:creationId xmlns:a16="http://schemas.microsoft.com/office/drawing/2014/main" id="{EDD70A0E-BAA5-4761-BD7B-7CC83CC86C89}"/>
              </a:ext>
            </a:extLst>
          </p:cNvPr>
          <p:cNvSpPr txBox="1"/>
          <p:nvPr/>
        </p:nvSpPr>
        <p:spPr>
          <a:xfrm>
            <a:off x="9168716" y="2980233"/>
            <a:ext cx="1208749" cy="307777"/>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Businesses</a:t>
            </a:r>
          </a:p>
        </p:txBody>
      </p:sp>
      <p:sp>
        <p:nvSpPr>
          <p:cNvPr id="73" name="TextBox 72">
            <a:extLst>
              <a:ext uri="{FF2B5EF4-FFF2-40B4-BE49-F238E27FC236}">
                <a16:creationId xmlns:a16="http://schemas.microsoft.com/office/drawing/2014/main" id="{AE519310-C686-48C6-9CE6-E37FC47C024D}"/>
              </a:ext>
            </a:extLst>
          </p:cNvPr>
          <p:cNvSpPr txBox="1"/>
          <p:nvPr/>
        </p:nvSpPr>
        <p:spPr>
          <a:xfrm>
            <a:off x="3075237" y="4963226"/>
            <a:ext cx="1880628" cy="923330"/>
          </a:xfrm>
          <a:prstGeom prst="rect">
            <a:avLst/>
          </a:prstGeom>
        </p:spPr>
        <p:txBody>
          <a:bodyPr wrap="square" lIns="91440" tIns="45720" rIns="91440" bIns="45720" rtlCol="0">
            <a:spAutoFit/>
          </a:bodyPr>
          <a:lstStyle/>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Education Providers</a:t>
            </a:r>
            <a:b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000" b="1" i="0" u="none" strike="noStrike" kern="1200" cap="none" spc="0" normalizeH="0" baseline="0" noProof="0" dirty="0" err="1">
                <a:ln>
                  <a:noFill/>
                </a:ln>
                <a:solidFill>
                  <a:srgbClr val="2E2E2E"/>
                </a:solidFill>
                <a:effectLst/>
                <a:uLnTx/>
                <a:uFillTx/>
                <a:latin typeface="Houschka Head Medium" panose="020F0603020000020003" pitchFamily="34" charset="0"/>
                <a:ea typeface="+mn-ea"/>
                <a:cs typeface="+mn-cs"/>
              </a:rPr>
              <a:t>Secondar</a:t>
            </a: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y Schools</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Community Colleges</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 General Assembly</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Penn Foster</a:t>
            </a:r>
          </a:p>
        </p:txBody>
      </p:sp>
      <p:sp>
        <p:nvSpPr>
          <p:cNvPr id="92" name="TextBox 91">
            <a:extLst>
              <a:ext uri="{FF2B5EF4-FFF2-40B4-BE49-F238E27FC236}">
                <a16:creationId xmlns:a16="http://schemas.microsoft.com/office/drawing/2014/main" id="{C0598B23-549D-4AB7-B8C1-F3335AC1D2E2}"/>
              </a:ext>
            </a:extLst>
          </p:cNvPr>
          <p:cNvSpPr txBox="1"/>
          <p:nvPr/>
        </p:nvSpPr>
        <p:spPr>
          <a:xfrm>
            <a:off x="10294442" y="4882736"/>
            <a:ext cx="1708652" cy="615553"/>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Government</a:t>
            </a:r>
            <a:b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“U.S. DOL/U.S ED/State, and Local Government”</a:t>
            </a:r>
          </a:p>
        </p:txBody>
      </p:sp>
      <p:sp>
        <p:nvSpPr>
          <p:cNvPr id="111" name="TextBox 110">
            <a:extLst>
              <a:ext uri="{FF2B5EF4-FFF2-40B4-BE49-F238E27FC236}">
                <a16:creationId xmlns:a16="http://schemas.microsoft.com/office/drawing/2014/main" id="{E894EBA9-58D1-4493-BA3C-5514059DD6F1}"/>
              </a:ext>
            </a:extLst>
          </p:cNvPr>
          <p:cNvSpPr txBox="1"/>
          <p:nvPr/>
        </p:nvSpPr>
        <p:spPr>
          <a:xfrm>
            <a:off x="5123565" y="2964957"/>
            <a:ext cx="1208749" cy="307777"/>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Skills Gap</a:t>
            </a:r>
          </a:p>
        </p:txBody>
      </p:sp>
      <p:sp>
        <p:nvSpPr>
          <p:cNvPr id="132" name="TextBox 131">
            <a:extLst>
              <a:ext uri="{FF2B5EF4-FFF2-40B4-BE49-F238E27FC236}">
                <a16:creationId xmlns:a16="http://schemas.microsoft.com/office/drawing/2014/main" id="{0FCFAE60-8692-480C-9ED9-F9F742836C6D}"/>
              </a:ext>
            </a:extLst>
          </p:cNvPr>
          <p:cNvSpPr txBox="1"/>
          <p:nvPr/>
        </p:nvSpPr>
        <p:spPr>
          <a:xfrm>
            <a:off x="2575010" y="3755306"/>
            <a:ext cx="2731413" cy="923330"/>
          </a:xfrm>
          <a:prstGeom prst="rect">
            <a:avLst/>
          </a:prstGeom>
        </p:spPr>
        <p:txBody>
          <a:bodyPr wrap="square" lIns="91440" tIns="45720" rIns="91440" bIns="45720" rtlCol="0">
            <a:spAutoFit/>
          </a:bodyPr>
          <a:lstStyle/>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Work-Based Learning Models</a:t>
            </a:r>
            <a:b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Registered Apprenticeship</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Upskilling/Reskilling</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Cooperatives</a:t>
            </a:r>
          </a:p>
          <a:p>
            <a:pPr marL="0" marR="0" lvl="0" indent="0" algn="r"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Internships</a:t>
            </a:r>
          </a:p>
        </p:txBody>
      </p:sp>
      <p:sp>
        <p:nvSpPr>
          <p:cNvPr id="199" name="Freeform 6">
            <a:extLst>
              <a:ext uri="{FF2B5EF4-FFF2-40B4-BE49-F238E27FC236}">
                <a16:creationId xmlns:a16="http://schemas.microsoft.com/office/drawing/2014/main" id="{1ACDF857-7BED-411B-BCAB-8D61DAAE8F9A}"/>
              </a:ext>
            </a:extLst>
          </p:cNvPr>
          <p:cNvSpPr>
            <a:spLocks noEditPoints="1"/>
          </p:cNvSpPr>
          <p:nvPr/>
        </p:nvSpPr>
        <p:spPr bwMode="auto">
          <a:xfrm>
            <a:off x="7096125" y="2153341"/>
            <a:ext cx="1069181" cy="262428"/>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0" name="Freeform 5">
            <a:extLst>
              <a:ext uri="{FF2B5EF4-FFF2-40B4-BE49-F238E27FC236}">
                <a16:creationId xmlns:a16="http://schemas.microsoft.com/office/drawing/2014/main" id="{517B9751-B470-4111-A712-D35D2C623F56}"/>
              </a:ext>
            </a:extLst>
          </p:cNvPr>
          <p:cNvSpPr>
            <a:spLocks/>
          </p:cNvSpPr>
          <p:nvPr/>
        </p:nvSpPr>
        <p:spPr bwMode="auto">
          <a:xfrm rot="16200000" flipH="1">
            <a:off x="6974921" y="2542372"/>
            <a:ext cx="1311589" cy="3972548"/>
          </a:xfrm>
          <a:custGeom>
            <a:avLst/>
            <a:gdLst>
              <a:gd name="T0" fmla="*/ 593 w 593"/>
              <a:gd name="T1" fmla="*/ 0 h 1797"/>
              <a:gd name="T2" fmla="*/ 593 w 593"/>
              <a:gd name="T3" fmla="*/ 305 h 1797"/>
              <a:gd name="T4" fmla="*/ 0 w 593"/>
              <a:gd name="T5" fmla="*/ 899 h 1797"/>
              <a:gd name="T6" fmla="*/ 593 w 593"/>
              <a:gd name="T7" fmla="*/ 1493 h 1797"/>
              <a:gd name="T8" fmla="*/ 593 w 593"/>
              <a:gd name="T9" fmla="*/ 1493 h 1797"/>
              <a:gd name="T10" fmla="*/ 593 w 593"/>
              <a:gd name="T11" fmla="*/ 1797 h 1797"/>
            </a:gdLst>
            <a:ahLst/>
            <a:cxnLst>
              <a:cxn ang="0">
                <a:pos x="T0" y="T1"/>
              </a:cxn>
              <a:cxn ang="0">
                <a:pos x="T2" y="T3"/>
              </a:cxn>
              <a:cxn ang="0">
                <a:pos x="T4" y="T5"/>
              </a:cxn>
              <a:cxn ang="0">
                <a:pos x="T6" y="T7"/>
              </a:cxn>
              <a:cxn ang="0">
                <a:pos x="T8" y="T9"/>
              </a:cxn>
              <a:cxn ang="0">
                <a:pos x="T10" y="T11"/>
              </a:cxn>
            </a:cxnLst>
            <a:rect l="0" t="0" r="r" b="b"/>
            <a:pathLst>
              <a:path w="593" h="1797">
                <a:moveTo>
                  <a:pt x="593" y="0"/>
                </a:moveTo>
                <a:cubicBezTo>
                  <a:pt x="593" y="305"/>
                  <a:pt x="593" y="305"/>
                  <a:pt x="593" y="305"/>
                </a:cubicBezTo>
                <a:cubicBezTo>
                  <a:pt x="265" y="305"/>
                  <a:pt x="0" y="571"/>
                  <a:pt x="0" y="899"/>
                </a:cubicBezTo>
                <a:cubicBezTo>
                  <a:pt x="0" y="1227"/>
                  <a:pt x="265" y="1493"/>
                  <a:pt x="593" y="1493"/>
                </a:cubicBezTo>
                <a:cubicBezTo>
                  <a:pt x="593" y="1493"/>
                  <a:pt x="593" y="1493"/>
                  <a:pt x="593" y="1493"/>
                </a:cubicBezTo>
                <a:cubicBezTo>
                  <a:pt x="593" y="1797"/>
                  <a:pt x="593" y="1797"/>
                  <a:pt x="593" y="1797"/>
                </a:cubicBezTo>
              </a:path>
            </a:pathLst>
          </a:custGeom>
          <a:noFill/>
          <a:ln w="71438"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31" name="Freeform 6">
            <a:extLst>
              <a:ext uri="{FF2B5EF4-FFF2-40B4-BE49-F238E27FC236}">
                <a16:creationId xmlns:a16="http://schemas.microsoft.com/office/drawing/2014/main" id="{1A4F0958-F874-46AE-B497-BB5722327195}"/>
              </a:ext>
            </a:extLst>
          </p:cNvPr>
          <p:cNvSpPr>
            <a:spLocks/>
          </p:cNvSpPr>
          <p:nvPr/>
        </p:nvSpPr>
        <p:spPr bwMode="auto">
          <a:xfrm rot="16200000" flipH="1">
            <a:off x="6035085" y="4069185"/>
            <a:ext cx="335993" cy="580229"/>
          </a:xfrm>
          <a:custGeom>
            <a:avLst/>
            <a:gdLst>
              <a:gd name="T0" fmla="*/ 249 w 249"/>
              <a:gd name="T1" fmla="*/ 430 h 430"/>
              <a:gd name="T2" fmla="*/ 0 w 249"/>
              <a:gd name="T3" fmla="*/ 0 h 430"/>
              <a:gd name="T4" fmla="*/ 249 w 249"/>
              <a:gd name="T5" fmla="*/ 430 h 430"/>
            </a:gdLst>
            <a:ahLst/>
            <a:cxnLst>
              <a:cxn ang="0">
                <a:pos x="T0" y="T1"/>
              </a:cxn>
              <a:cxn ang="0">
                <a:pos x="T2" y="T3"/>
              </a:cxn>
              <a:cxn ang="0">
                <a:pos x="T4" y="T5"/>
              </a:cxn>
            </a:cxnLst>
            <a:rect l="0" t="0" r="r" b="b"/>
            <a:pathLst>
              <a:path w="249" h="430">
                <a:moveTo>
                  <a:pt x="249" y="430"/>
                </a:moveTo>
                <a:lnTo>
                  <a:pt x="0" y="0"/>
                </a:lnTo>
                <a:lnTo>
                  <a:pt x="249" y="43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1" name="Line 7">
            <a:extLst>
              <a:ext uri="{FF2B5EF4-FFF2-40B4-BE49-F238E27FC236}">
                <a16:creationId xmlns:a16="http://schemas.microsoft.com/office/drawing/2014/main" id="{08404ED6-3389-4B9F-98B4-B02BE586C717}"/>
              </a:ext>
            </a:extLst>
          </p:cNvPr>
          <p:cNvSpPr>
            <a:spLocks noChangeShapeType="1"/>
          </p:cNvSpPr>
          <p:nvPr/>
        </p:nvSpPr>
        <p:spPr bwMode="auto">
          <a:xfrm rot="16200000" flipV="1">
            <a:off x="6035085" y="4069185"/>
            <a:ext cx="335993" cy="580229"/>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8" name="Freeform 8">
            <a:extLst>
              <a:ext uri="{FF2B5EF4-FFF2-40B4-BE49-F238E27FC236}">
                <a16:creationId xmlns:a16="http://schemas.microsoft.com/office/drawing/2014/main" id="{CE1A6131-2A59-4BDC-A94E-0318F3431505}"/>
              </a:ext>
            </a:extLst>
          </p:cNvPr>
          <p:cNvSpPr>
            <a:spLocks/>
          </p:cNvSpPr>
          <p:nvPr/>
        </p:nvSpPr>
        <p:spPr bwMode="auto">
          <a:xfrm rot="16200000" flipH="1">
            <a:off x="6515462" y="3587458"/>
            <a:ext cx="582929" cy="335994"/>
          </a:xfrm>
          <a:custGeom>
            <a:avLst/>
            <a:gdLst>
              <a:gd name="T0" fmla="*/ 432 w 432"/>
              <a:gd name="T1" fmla="*/ 249 h 249"/>
              <a:gd name="T2" fmla="*/ 0 w 432"/>
              <a:gd name="T3" fmla="*/ 0 h 249"/>
              <a:gd name="T4" fmla="*/ 432 w 432"/>
              <a:gd name="T5" fmla="*/ 249 h 249"/>
            </a:gdLst>
            <a:ahLst/>
            <a:cxnLst>
              <a:cxn ang="0">
                <a:pos x="T0" y="T1"/>
              </a:cxn>
              <a:cxn ang="0">
                <a:pos x="T2" y="T3"/>
              </a:cxn>
              <a:cxn ang="0">
                <a:pos x="T4" y="T5"/>
              </a:cxn>
            </a:cxnLst>
            <a:rect l="0" t="0" r="r" b="b"/>
            <a:pathLst>
              <a:path w="432" h="249">
                <a:moveTo>
                  <a:pt x="432" y="249"/>
                </a:moveTo>
                <a:lnTo>
                  <a:pt x="0" y="0"/>
                </a:lnTo>
                <a:lnTo>
                  <a:pt x="432" y="249"/>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79" name="Line 9">
            <a:extLst>
              <a:ext uri="{FF2B5EF4-FFF2-40B4-BE49-F238E27FC236}">
                <a16:creationId xmlns:a16="http://schemas.microsoft.com/office/drawing/2014/main" id="{F7FA84DA-466B-40A8-A128-342434B96B12}"/>
              </a:ext>
            </a:extLst>
          </p:cNvPr>
          <p:cNvSpPr>
            <a:spLocks noChangeShapeType="1"/>
          </p:cNvSpPr>
          <p:nvPr/>
        </p:nvSpPr>
        <p:spPr bwMode="auto">
          <a:xfrm rot="16200000" flipV="1">
            <a:off x="6515462" y="3587458"/>
            <a:ext cx="582929" cy="335994"/>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0" name="Freeform 10">
            <a:extLst>
              <a:ext uri="{FF2B5EF4-FFF2-40B4-BE49-F238E27FC236}">
                <a16:creationId xmlns:a16="http://schemas.microsoft.com/office/drawing/2014/main" id="{72AD3A48-2ADF-47FA-9B7D-93679E786748}"/>
              </a:ext>
            </a:extLst>
          </p:cNvPr>
          <p:cNvSpPr>
            <a:spLocks/>
          </p:cNvSpPr>
          <p:nvPr/>
        </p:nvSpPr>
        <p:spPr bwMode="auto">
          <a:xfrm rot="16200000" flipH="1">
            <a:off x="7294722" y="3535508"/>
            <a:ext cx="674686" cy="0"/>
          </a:xfrm>
          <a:custGeom>
            <a:avLst/>
            <a:gdLst>
              <a:gd name="T0" fmla="*/ 500 w 500"/>
              <a:gd name="T1" fmla="*/ 0 w 500"/>
              <a:gd name="T2" fmla="*/ 500 w 500"/>
            </a:gdLst>
            <a:ahLst/>
            <a:cxnLst>
              <a:cxn ang="0">
                <a:pos x="T0" y="0"/>
              </a:cxn>
              <a:cxn ang="0">
                <a:pos x="T1" y="0"/>
              </a:cxn>
              <a:cxn ang="0">
                <a:pos x="T2" y="0"/>
              </a:cxn>
            </a:cxnLst>
            <a:rect l="0" t="0" r="r" b="b"/>
            <a:pathLst>
              <a:path w="500">
                <a:moveTo>
                  <a:pt x="500" y="0"/>
                </a:moveTo>
                <a:lnTo>
                  <a:pt x="0" y="0"/>
                </a:lnTo>
                <a:lnTo>
                  <a:pt x="500"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1" name="Line 11">
            <a:extLst>
              <a:ext uri="{FF2B5EF4-FFF2-40B4-BE49-F238E27FC236}">
                <a16:creationId xmlns:a16="http://schemas.microsoft.com/office/drawing/2014/main" id="{7ACDCA37-DAFA-438D-A301-41ADE2185F61}"/>
              </a:ext>
            </a:extLst>
          </p:cNvPr>
          <p:cNvSpPr>
            <a:spLocks noChangeShapeType="1"/>
          </p:cNvSpPr>
          <p:nvPr/>
        </p:nvSpPr>
        <p:spPr bwMode="auto">
          <a:xfrm rot="16200000">
            <a:off x="7294722" y="3535508"/>
            <a:ext cx="674686" cy="0"/>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2" name="Freeform 12">
            <a:extLst>
              <a:ext uri="{FF2B5EF4-FFF2-40B4-BE49-F238E27FC236}">
                <a16:creationId xmlns:a16="http://schemas.microsoft.com/office/drawing/2014/main" id="{1AFB2ACE-0AE3-4448-BB18-3C6E49CFCA61}"/>
              </a:ext>
            </a:extLst>
          </p:cNvPr>
          <p:cNvSpPr>
            <a:spLocks/>
          </p:cNvSpPr>
          <p:nvPr/>
        </p:nvSpPr>
        <p:spPr bwMode="auto">
          <a:xfrm rot="16200000" flipH="1">
            <a:off x="8164392" y="3587458"/>
            <a:ext cx="582929" cy="335994"/>
          </a:xfrm>
          <a:custGeom>
            <a:avLst/>
            <a:gdLst>
              <a:gd name="T0" fmla="*/ 432 w 432"/>
              <a:gd name="T1" fmla="*/ 0 h 249"/>
              <a:gd name="T2" fmla="*/ 0 w 432"/>
              <a:gd name="T3" fmla="*/ 249 h 249"/>
              <a:gd name="T4" fmla="*/ 432 w 432"/>
              <a:gd name="T5" fmla="*/ 0 h 249"/>
            </a:gdLst>
            <a:ahLst/>
            <a:cxnLst>
              <a:cxn ang="0">
                <a:pos x="T0" y="T1"/>
              </a:cxn>
              <a:cxn ang="0">
                <a:pos x="T2" y="T3"/>
              </a:cxn>
              <a:cxn ang="0">
                <a:pos x="T4" y="T5"/>
              </a:cxn>
            </a:cxnLst>
            <a:rect l="0" t="0" r="r" b="b"/>
            <a:pathLst>
              <a:path w="432" h="249">
                <a:moveTo>
                  <a:pt x="432" y="0"/>
                </a:moveTo>
                <a:lnTo>
                  <a:pt x="0" y="249"/>
                </a:lnTo>
                <a:lnTo>
                  <a:pt x="432"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3" name="Line 13">
            <a:extLst>
              <a:ext uri="{FF2B5EF4-FFF2-40B4-BE49-F238E27FC236}">
                <a16:creationId xmlns:a16="http://schemas.microsoft.com/office/drawing/2014/main" id="{9B93C246-82B0-4F99-936D-F525B3CCF956}"/>
              </a:ext>
            </a:extLst>
          </p:cNvPr>
          <p:cNvSpPr>
            <a:spLocks noChangeShapeType="1"/>
          </p:cNvSpPr>
          <p:nvPr/>
        </p:nvSpPr>
        <p:spPr bwMode="auto">
          <a:xfrm rot="16200000">
            <a:off x="8164392" y="3587458"/>
            <a:ext cx="582929" cy="335994"/>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4" name="Freeform 14">
            <a:extLst>
              <a:ext uri="{FF2B5EF4-FFF2-40B4-BE49-F238E27FC236}">
                <a16:creationId xmlns:a16="http://schemas.microsoft.com/office/drawing/2014/main" id="{C1912561-03ED-4AC7-8778-1969884F5ECE}"/>
              </a:ext>
            </a:extLst>
          </p:cNvPr>
          <p:cNvSpPr>
            <a:spLocks/>
          </p:cNvSpPr>
          <p:nvPr/>
        </p:nvSpPr>
        <p:spPr bwMode="auto">
          <a:xfrm rot="16200000" flipH="1">
            <a:off x="8891703" y="4067835"/>
            <a:ext cx="335993" cy="582929"/>
          </a:xfrm>
          <a:custGeom>
            <a:avLst/>
            <a:gdLst>
              <a:gd name="T0" fmla="*/ 249 w 249"/>
              <a:gd name="T1" fmla="*/ 0 h 432"/>
              <a:gd name="T2" fmla="*/ 0 w 249"/>
              <a:gd name="T3" fmla="*/ 432 h 432"/>
              <a:gd name="T4" fmla="*/ 249 w 249"/>
              <a:gd name="T5" fmla="*/ 0 h 432"/>
            </a:gdLst>
            <a:ahLst/>
            <a:cxnLst>
              <a:cxn ang="0">
                <a:pos x="T0" y="T1"/>
              </a:cxn>
              <a:cxn ang="0">
                <a:pos x="T2" y="T3"/>
              </a:cxn>
              <a:cxn ang="0">
                <a:pos x="T4" y="T5"/>
              </a:cxn>
            </a:cxnLst>
            <a:rect l="0" t="0" r="r" b="b"/>
            <a:pathLst>
              <a:path w="249" h="432">
                <a:moveTo>
                  <a:pt x="249" y="0"/>
                </a:moveTo>
                <a:lnTo>
                  <a:pt x="0" y="432"/>
                </a:lnTo>
                <a:lnTo>
                  <a:pt x="249"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5" name="Line 15">
            <a:extLst>
              <a:ext uri="{FF2B5EF4-FFF2-40B4-BE49-F238E27FC236}">
                <a16:creationId xmlns:a16="http://schemas.microsoft.com/office/drawing/2014/main" id="{219E587E-4CFF-4464-9157-2D8D0A82403C}"/>
              </a:ext>
            </a:extLst>
          </p:cNvPr>
          <p:cNvSpPr>
            <a:spLocks noChangeShapeType="1"/>
          </p:cNvSpPr>
          <p:nvPr/>
        </p:nvSpPr>
        <p:spPr bwMode="auto">
          <a:xfrm rot="16200000">
            <a:off x="8891703" y="4067835"/>
            <a:ext cx="335993" cy="582929"/>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6" name="Freeform 16">
            <a:extLst>
              <a:ext uri="{FF2B5EF4-FFF2-40B4-BE49-F238E27FC236}">
                <a16:creationId xmlns:a16="http://schemas.microsoft.com/office/drawing/2014/main" id="{F2D3C223-444B-4C60-B18D-C6979623FB2F}"/>
              </a:ext>
            </a:extLst>
          </p:cNvPr>
          <p:cNvSpPr>
            <a:spLocks/>
          </p:cNvSpPr>
          <p:nvPr/>
        </p:nvSpPr>
        <p:spPr bwMode="auto">
          <a:xfrm rot="16200000" flipH="1">
            <a:off x="6494546" y="1784025"/>
            <a:ext cx="2272341" cy="4541981"/>
          </a:xfrm>
          <a:custGeom>
            <a:avLst/>
            <a:gdLst>
              <a:gd name="T0" fmla="*/ 1027 w 1027"/>
              <a:gd name="T1" fmla="*/ 2055 h 2055"/>
              <a:gd name="T2" fmla="*/ 0 w 1027"/>
              <a:gd name="T3" fmla="*/ 1028 h 2055"/>
              <a:gd name="T4" fmla="*/ 1027 w 1027"/>
              <a:gd name="T5" fmla="*/ 0 h 2055"/>
            </a:gdLst>
            <a:ahLst/>
            <a:cxnLst>
              <a:cxn ang="0">
                <a:pos x="T0" y="T1"/>
              </a:cxn>
              <a:cxn ang="0">
                <a:pos x="T2" y="T3"/>
              </a:cxn>
              <a:cxn ang="0">
                <a:pos x="T4" y="T5"/>
              </a:cxn>
            </a:cxnLst>
            <a:rect l="0" t="0" r="r" b="b"/>
            <a:pathLst>
              <a:path w="1027" h="2055">
                <a:moveTo>
                  <a:pt x="1027" y="2055"/>
                </a:moveTo>
                <a:cubicBezTo>
                  <a:pt x="460" y="2055"/>
                  <a:pt x="0" y="1595"/>
                  <a:pt x="0" y="1028"/>
                </a:cubicBezTo>
                <a:cubicBezTo>
                  <a:pt x="0" y="460"/>
                  <a:pt x="460" y="0"/>
                  <a:pt x="1027" y="0"/>
                </a:cubicBezTo>
              </a:path>
            </a:pathLst>
          </a:custGeom>
          <a:noFill/>
          <a:ln w="71438"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87" name="Oval 25">
            <a:extLst>
              <a:ext uri="{FF2B5EF4-FFF2-40B4-BE49-F238E27FC236}">
                <a16:creationId xmlns:a16="http://schemas.microsoft.com/office/drawing/2014/main" id="{B2A6F16C-506C-4535-B2F7-950138E5AC6A}"/>
              </a:ext>
            </a:extLst>
          </p:cNvPr>
          <p:cNvSpPr>
            <a:spLocks noChangeArrowheads="1"/>
          </p:cNvSpPr>
          <p:nvPr/>
        </p:nvSpPr>
        <p:spPr bwMode="auto">
          <a:xfrm rot="16200000" flipH="1">
            <a:off x="6588326" y="4143400"/>
            <a:ext cx="2084778" cy="2083428"/>
          </a:xfrm>
          <a:prstGeom prst="ellipse">
            <a:avLst/>
          </a:prstGeom>
          <a:solidFill>
            <a:schemeClr val="bg1"/>
          </a:solidFill>
          <a:ln w="76200" cap="flat">
            <a:solidFill>
              <a:schemeClr val="bg1">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91" name="Oval 26">
            <a:extLst>
              <a:ext uri="{FF2B5EF4-FFF2-40B4-BE49-F238E27FC236}">
                <a16:creationId xmlns:a16="http://schemas.microsoft.com/office/drawing/2014/main" id="{48CC2428-704F-477F-A64D-0E57ECCEBA32}"/>
              </a:ext>
            </a:extLst>
          </p:cNvPr>
          <p:cNvSpPr>
            <a:spLocks noChangeArrowheads="1"/>
          </p:cNvSpPr>
          <p:nvPr/>
        </p:nvSpPr>
        <p:spPr bwMode="auto">
          <a:xfrm flipH="1">
            <a:off x="5027666" y="4859238"/>
            <a:ext cx="664118" cy="662549"/>
          </a:xfrm>
          <a:prstGeom prst="ellipse">
            <a:avLst/>
          </a:pr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2" name="Freeform 27">
            <a:extLst>
              <a:ext uri="{FF2B5EF4-FFF2-40B4-BE49-F238E27FC236}">
                <a16:creationId xmlns:a16="http://schemas.microsoft.com/office/drawing/2014/main" id="{09D9327D-DF3F-4CF9-8B0D-321E57D8A14E}"/>
              </a:ext>
            </a:extLst>
          </p:cNvPr>
          <p:cNvSpPr>
            <a:spLocks/>
          </p:cNvSpPr>
          <p:nvPr/>
        </p:nvSpPr>
        <p:spPr bwMode="auto">
          <a:xfrm flipH="1">
            <a:off x="5284738" y="3676641"/>
            <a:ext cx="759891" cy="756750"/>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3" name="Freeform 28">
            <a:extLst>
              <a:ext uri="{FF2B5EF4-FFF2-40B4-BE49-F238E27FC236}">
                <a16:creationId xmlns:a16="http://schemas.microsoft.com/office/drawing/2014/main" id="{594AA849-34DB-41A1-9D7A-4058A746E7C1}"/>
              </a:ext>
            </a:extLst>
          </p:cNvPr>
          <p:cNvSpPr>
            <a:spLocks/>
          </p:cNvSpPr>
          <p:nvPr/>
        </p:nvSpPr>
        <p:spPr bwMode="auto">
          <a:xfrm flipH="1">
            <a:off x="6116736" y="2841472"/>
            <a:ext cx="758319" cy="756750"/>
          </a:xfrm>
          <a:custGeom>
            <a:avLst/>
            <a:gdLst>
              <a:gd name="T0" fmla="*/ 212 w 295"/>
              <a:gd name="T1" fmla="*/ 35 h 294"/>
              <a:gd name="T2" fmla="*/ 259 w 295"/>
              <a:gd name="T3" fmla="*/ 212 h 294"/>
              <a:gd name="T4" fmla="*/ 83 w 295"/>
              <a:gd name="T5" fmla="*/ 259 h 294"/>
              <a:gd name="T6" fmla="*/ 36 w 295"/>
              <a:gd name="T7" fmla="*/ 83 h 294"/>
              <a:gd name="T8" fmla="*/ 212 w 295"/>
              <a:gd name="T9" fmla="*/ 35 h 294"/>
            </a:gdLst>
            <a:ahLst/>
            <a:cxnLst>
              <a:cxn ang="0">
                <a:pos x="T0" y="T1"/>
              </a:cxn>
              <a:cxn ang="0">
                <a:pos x="T2" y="T3"/>
              </a:cxn>
              <a:cxn ang="0">
                <a:pos x="T4" y="T5"/>
              </a:cxn>
              <a:cxn ang="0">
                <a:pos x="T6" y="T7"/>
              </a:cxn>
              <a:cxn ang="0">
                <a:pos x="T8" y="T9"/>
              </a:cxn>
            </a:cxnLst>
            <a:rect l="0" t="0" r="r" b="b"/>
            <a:pathLst>
              <a:path w="295" h="294">
                <a:moveTo>
                  <a:pt x="212" y="35"/>
                </a:moveTo>
                <a:cubicBezTo>
                  <a:pt x="274" y="71"/>
                  <a:pt x="295" y="150"/>
                  <a:pt x="259" y="212"/>
                </a:cubicBezTo>
                <a:cubicBezTo>
                  <a:pt x="224" y="273"/>
                  <a:pt x="145" y="294"/>
                  <a:pt x="83" y="259"/>
                </a:cubicBezTo>
                <a:cubicBezTo>
                  <a:pt x="21" y="223"/>
                  <a:pt x="0" y="144"/>
                  <a:pt x="36" y="83"/>
                </a:cubicBezTo>
                <a:cubicBezTo>
                  <a:pt x="71" y="21"/>
                  <a:pt x="150" y="0"/>
                  <a:pt x="212" y="35"/>
                </a:cubicBezTo>
                <a:close/>
              </a:path>
            </a:pathLst>
          </a:cu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4" name="Oval 29">
            <a:extLst>
              <a:ext uri="{FF2B5EF4-FFF2-40B4-BE49-F238E27FC236}">
                <a16:creationId xmlns:a16="http://schemas.microsoft.com/office/drawing/2014/main" id="{469ABFF3-7738-40AA-9B28-8C7EE10B8F62}"/>
              </a:ext>
            </a:extLst>
          </p:cNvPr>
          <p:cNvSpPr>
            <a:spLocks noChangeArrowheads="1"/>
          </p:cNvSpPr>
          <p:nvPr/>
        </p:nvSpPr>
        <p:spPr bwMode="auto">
          <a:xfrm flipH="1">
            <a:off x="7300007" y="2588246"/>
            <a:ext cx="664118" cy="662549"/>
          </a:xfrm>
          <a:prstGeom prst="ellipse">
            <a:avLst/>
          </a:pr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5" name="Freeform 30">
            <a:extLst>
              <a:ext uri="{FF2B5EF4-FFF2-40B4-BE49-F238E27FC236}">
                <a16:creationId xmlns:a16="http://schemas.microsoft.com/office/drawing/2014/main" id="{98F96E79-804C-47F1-A609-E4026B10C23A}"/>
              </a:ext>
            </a:extLst>
          </p:cNvPr>
          <p:cNvSpPr>
            <a:spLocks/>
          </p:cNvSpPr>
          <p:nvPr/>
        </p:nvSpPr>
        <p:spPr bwMode="auto">
          <a:xfrm flipH="1">
            <a:off x="8387052" y="2840687"/>
            <a:ext cx="758319" cy="758321"/>
          </a:xfrm>
          <a:custGeom>
            <a:avLst/>
            <a:gdLst>
              <a:gd name="T0" fmla="*/ 83 w 295"/>
              <a:gd name="T1" fmla="*/ 36 h 295"/>
              <a:gd name="T2" fmla="*/ 259 w 295"/>
              <a:gd name="T3" fmla="*/ 83 h 295"/>
              <a:gd name="T4" fmla="*/ 212 w 295"/>
              <a:gd name="T5" fmla="*/ 259 h 295"/>
              <a:gd name="T6" fmla="*/ 36 w 295"/>
              <a:gd name="T7" fmla="*/ 212 h 295"/>
              <a:gd name="T8" fmla="*/ 83 w 295"/>
              <a:gd name="T9" fmla="*/ 36 h 295"/>
            </a:gdLst>
            <a:ahLst/>
            <a:cxnLst>
              <a:cxn ang="0">
                <a:pos x="T0" y="T1"/>
              </a:cxn>
              <a:cxn ang="0">
                <a:pos x="T2" y="T3"/>
              </a:cxn>
              <a:cxn ang="0">
                <a:pos x="T4" y="T5"/>
              </a:cxn>
              <a:cxn ang="0">
                <a:pos x="T6" y="T7"/>
              </a:cxn>
              <a:cxn ang="0">
                <a:pos x="T8" y="T9"/>
              </a:cxn>
            </a:cxnLst>
            <a:rect l="0" t="0" r="r" b="b"/>
            <a:pathLst>
              <a:path w="295" h="295">
                <a:moveTo>
                  <a:pt x="83" y="36"/>
                </a:moveTo>
                <a:cubicBezTo>
                  <a:pt x="145" y="0"/>
                  <a:pt x="224" y="21"/>
                  <a:pt x="259" y="83"/>
                </a:cubicBezTo>
                <a:cubicBezTo>
                  <a:pt x="295" y="145"/>
                  <a:pt x="274" y="223"/>
                  <a:pt x="212" y="259"/>
                </a:cubicBezTo>
                <a:cubicBezTo>
                  <a:pt x="150" y="295"/>
                  <a:pt x="71" y="273"/>
                  <a:pt x="36" y="212"/>
                </a:cubicBezTo>
                <a:cubicBezTo>
                  <a:pt x="0" y="150"/>
                  <a:pt x="21" y="71"/>
                  <a:pt x="83" y="36"/>
                </a:cubicBezTo>
                <a:close/>
              </a:path>
            </a:pathLst>
          </a:cu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6" name="Freeform 31">
            <a:extLst>
              <a:ext uri="{FF2B5EF4-FFF2-40B4-BE49-F238E27FC236}">
                <a16:creationId xmlns:a16="http://schemas.microsoft.com/office/drawing/2014/main" id="{8528C8B7-BEAE-4C2B-832C-812E5D6ED9E7}"/>
              </a:ext>
            </a:extLst>
          </p:cNvPr>
          <p:cNvSpPr>
            <a:spLocks/>
          </p:cNvSpPr>
          <p:nvPr/>
        </p:nvSpPr>
        <p:spPr bwMode="auto">
          <a:xfrm flipH="1">
            <a:off x="9217478" y="3675855"/>
            <a:ext cx="759891" cy="758321"/>
          </a:xfrm>
          <a:custGeom>
            <a:avLst/>
            <a:gdLst>
              <a:gd name="T0" fmla="*/ 36 w 295"/>
              <a:gd name="T1" fmla="*/ 83 h 295"/>
              <a:gd name="T2" fmla="*/ 212 w 295"/>
              <a:gd name="T3" fmla="*/ 36 h 295"/>
              <a:gd name="T4" fmla="*/ 259 w 295"/>
              <a:gd name="T5" fmla="*/ 212 h 295"/>
              <a:gd name="T6" fmla="*/ 83 w 295"/>
              <a:gd name="T7" fmla="*/ 259 h 295"/>
              <a:gd name="T8" fmla="*/ 36 w 295"/>
              <a:gd name="T9" fmla="*/ 83 h 295"/>
            </a:gdLst>
            <a:ahLst/>
            <a:cxnLst>
              <a:cxn ang="0">
                <a:pos x="T0" y="T1"/>
              </a:cxn>
              <a:cxn ang="0">
                <a:pos x="T2" y="T3"/>
              </a:cxn>
              <a:cxn ang="0">
                <a:pos x="T4" y="T5"/>
              </a:cxn>
              <a:cxn ang="0">
                <a:pos x="T6" y="T7"/>
              </a:cxn>
              <a:cxn ang="0">
                <a:pos x="T8" y="T9"/>
              </a:cxn>
            </a:cxnLst>
            <a:rect l="0" t="0" r="r" b="b"/>
            <a:pathLst>
              <a:path w="295" h="295">
                <a:moveTo>
                  <a:pt x="36" y="83"/>
                </a:moveTo>
                <a:cubicBezTo>
                  <a:pt x="71" y="21"/>
                  <a:pt x="150" y="0"/>
                  <a:pt x="212" y="36"/>
                </a:cubicBezTo>
                <a:cubicBezTo>
                  <a:pt x="274" y="71"/>
                  <a:pt x="295" y="150"/>
                  <a:pt x="259" y="212"/>
                </a:cubicBezTo>
                <a:cubicBezTo>
                  <a:pt x="224" y="273"/>
                  <a:pt x="145" y="295"/>
                  <a:pt x="83" y="259"/>
                </a:cubicBezTo>
                <a:cubicBezTo>
                  <a:pt x="21" y="223"/>
                  <a:pt x="0" y="145"/>
                  <a:pt x="36" y="83"/>
                </a:cubicBezTo>
                <a:close/>
              </a:path>
            </a:pathLst>
          </a:cu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197" name="Oval 32">
            <a:extLst>
              <a:ext uri="{FF2B5EF4-FFF2-40B4-BE49-F238E27FC236}">
                <a16:creationId xmlns:a16="http://schemas.microsoft.com/office/drawing/2014/main" id="{E628DECF-9DF7-4333-80CA-9626451651EA}"/>
              </a:ext>
            </a:extLst>
          </p:cNvPr>
          <p:cNvSpPr>
            <a:spLocks noChangeArrowheads="1"/>
          </p:cNvSpPr>
          <p:nvPr/>
        </p:nvSpPr>
        <p:spPr bwMode="auto">
          <a:xfrm flipH="1">
            <a:off x="9569648" y="4859238"/>
            <a:ext cx="664118" cy="662549"/>
          </a:xfrm>
          <a:prstGeom prst="ellipse">
            <a:avLst/>
          </a:prstGeom>
          <a:solidFill>
            <a:schemeClr val="accent1"/>
          </a:solidFill>
          <a:ln w="76200">
            <a:solidFill>
              <a:schemeClr val="bg1">
                <a:lumMod val="85000"/>
              </a:schemeClr>
            </a:solid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Verdana"/>
              <a:ea typeface="+mn-ea"/>
              <a:cs typeface="+mn-cs"/>
            </a:endParaRPr>
          </a:p>
        </p:txBody>
      </p:sp>
      <p:sp>
        <p:nvSpPr>
          <p:cNvPr id="54" name="TextBox 53">
            <a:extLst>
              <a:ext uri="{FF2B5EF4-FFF2-40B4-BE49-F238E27FC236}">
                <a16:creationId xmlns:a16="http://schemas.microsoft.com/office/drawing/2014/main" id="{65F57227-E6D9-4F5F-8382-7249311B1E71}"/>
              </a:ext>
            </a:extLst>
          </p:cNvPr>
          <p:cNvSpPr txBox="1"/>
          <p:nvPr/>
        </p:nvSpPr>
        <p:spPr>
          <a:xfrm>
            <a:off x="6858710" y="5008834"/>
            <a:ext cx="1544013" cy="707886"/>
          </a:xfrm>
          <a:prstGeom prst="rect">
            <a:avLst/>
          </a:prstGeom>
        </p:spPr>
        <p:txBody>
          <a:bodyPr wrap="none" rtlCol="0" anchor="ctr">
            <a:spAutoFit/>
          </a:bodyPr>
          <a:lstStyle/>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kumimoji="0" lang="en-US" sz="2000" b="1" i="0" u="none" strike="noStrike" kern="0" cap="none" spc="0" normalizeH="0" baseline="0" noProof="0">
                <a:ln>
                  <a:noFill/>
                </a:ln>
                <a:solidFill>
                  <a:srgbClr val="DA291C"/>
                </a:solidFill>
                <a:effectLst/>
                <a:uLnTx/>
                <a:uFillTx/>
                <a:latin typeface="Houschka Head Medium" panose="020F0603020000020003" pitchFamily="34" charset="0"/>
                <a:ea typeface="+mn-ea"/>
                <a:cs typeface="+mn-cs"/>
              </a:rPr>
              <a:t>Workforce </a:t>
            </a:r>
            <a:br>
              <a:rPr kumimoji="0" lang="en-US" sz="2000" b="1" i="0" u="none" strike="noStrike" kern="0" cap="none" spc="0" normalizeH="0" baseline="0" noProof="0">
                <a:ln>
                  <a:noFill/>
                </a:ln>
                <a:solidFill>
                  <a:srgbClr val="DA291C"/>
                </a:solidFill>
                <a:effectLst/>
                <a:uLnTx/>
                <a:uFillTx/>
                <a:latin typeface="Houschka Head Medium" panose="020F0603020000020003" pitchFamily="34" charset="0"/>
                <a:ea typeface="+mn-ea"/>
                <a:cs typeface="+mn-cs"/>
              </a:rPr>
            </a:br>
            <a:r>
              <a:rPr kumimoji="0" lang="en-US" sz="2000" b="1" i="0" u="none" strike="noStrike" kern="0" cap="none" spc="0" normalizeH="0" baseline="0" noProof="0">
                <a:ln>
                  <a:noFill/>
                </a:ln>
                <a:solidFill>
                  <a:srgbClr val="DA291C"/>
                </a:solidFill>
                <a:effectLst/>
                <a:uLnTx/>
                <a:uFillTx/>
                <a:latin typeface="Houschka Head Medium" panose="020F0603020000020003" pitchFamily="34" charset="0"/>
                <a:ea typeface="+mn-ea"/>
                <a:cs typeface="+mn-cs"/>
              </a:rPr>
              <a:t>Ecosystem</a:t>
            </a:r>
          </a:p>
        </p:txBody>
      </p:sp>
      <p:pic>
        <p:nvPicPr>
          <p:cNvPr id="90" name="Graphic 89">
            <a:extLst>
              <a:ext uri="{FF2B5EF4-FFF2-40B4-BE49-F238E27FC236}">
                <a16:creationId xmlns:a16="http://schemas.microsoft.com/office/drawing/2014/main" id="{AF260A28-2E4C-4A44-8B62-0BEBBDB0152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9375867" y="3824144"/>
            <a:ext cx="420993" cy="420993"/>
          </a:xfrm>
          <a:prstGeom prst="rect">
            <a:avLst/>
          </a:prstGeom>
        </p:spPr>
      </p:pic>
      <p:grpSp>
        <p:nvGrpSpPr>
          <p:cNvPr id="152" name="Group 151">
            <a:extLst>
              <a:ext uri="{FF2B5EF4-FFF2-40B4-BE49-F238E27FC236}">
                <a16:creationId xmlns:a16="http://schemas.microsoft.com/office/drawing/2014/main" id="{9294439B-2117-4293-B0B5-EDC04EC71296}"/>
              </a:ext>
            </a:extLst>
          </p:cNvPr>
          <p:cNvGrpSpPr>
            <a:grpSpLocks noChangeAspect="1"/>
          </p:cNvGrpSpPr>
          <p:nvPr/>
        </p:nvGrpSpPr>
        <p:grpSpPr>
          <a:xfrm>
            <a:off x="5080949" y="5051864"/>
            <a:ext cx="562273" cy="310913"/>
            <a:chOff x="6265863" y="671513"/>
            <a:chExt cx="884238" cy="488950"/>
          </a:xfrm>
          <a:solidFill>
            <a:schemeClr val="bg1"/>
          </a:solidFill>
        </p:grpSpPr>
        <p:sp>
          <p:nvSpPr>
            <p:cNvPr id="153" name="Freeform 137">
              <a:extLst>
                <a:ext uri="{FF2B5EF4-FFF2-40B4-BE49-F238E27FC236}">
                  <a16:creationId xmlns:a16="http://schemas.microsoft.com/office/drawing/2014/main" id="{69A4BBD5-CCF3-4D32-935E-B6A2AB2C1294}"/>
                </a:ext>
              </a:extLst>
            </p:cNvPr>
            <p:cNvSpPr>
              <a:spLocks noEditPoints="1"/>
            </p:cNvSpPr>
            <p:nvPr/>
          </p:nvSpPr>
          <p:spPr bwMode="auto">
            <a:xfrm>
              <a:off x="6265863" y="671513"/>
              <a:ext cx="884238" cy="320675"/>
            </a:xfrm>
            <a:custGeom>
              <a:avLst/>
              <a:gdLst>
                <a:gd name="T0" fmla="*/ 303 w 557"/>
                <a:gd name="T1" fmla="*/ 23 h 202"/>
                <a:gd name="T2" fmla="*/ 50 w 557"/>
                <a:gd name="T3" fmla="*/ 98 h 202"/>
                <a:gd name="T4" fmla="*/ 283 w 557"/>
                <a:gd name="T5" fmla="*/ 179 h 202"/>
                <a:gd name="T6" fmla="*/ 511 w 557"/>
                <a:gd name="T7" fmla="*/ 101 h 202"/>
                <a:gd name="T8" fmla="*/ 303 w 557"/>
                <a:gd name="T9" fmla="*/ 23 h 202"/>
                <a:gd name="T10" fmla="*/ 303 w 557"/>
                <a:gd name="T11" fmla="*/ 0 h 202"/>
                <a:gd name="T12" fmla="*/ 307 w 557"/>
                <a:gd name="T13" fmla="*/ 2 h 202"/>
                <a:gd name="T14" fmla="*/ 549 w 557"/>
                <a:gd name="T15" fmla="*/ 90 h 202"/>
                <a:gd name="T16" fmla="*/ 552 w 557"/>
                <a:gd name="T17" fmla="*/ 93 h 202"/>
                <a:gd name="T18" fmla="*/ 554 w 557"/>
                <a:gd name="T19" fmla="*/ 94 h 202"/>
                <a:gd name="T20" fmla="*/ 555 w 557"/>
                <a:gd name="T21" fmla="*/ 98 h 202"/>
                <a:gd name="T22" fmla="*/ 557 w 557"/>
                <a:gd name="T23" fmla="*/ 102 h 202"/>
                <a:gd name="T24" fmla="*/ 555 w 557"/>
                <a:gd name="T25" fmla="*/ 104 h 202"/>
                <a:gd name="T26" fmla="*/ 554 w 557"/>
                <a:gd name="T27" fmla="*/ 108 h 202"/>
                <a:gd name="T28" fmla="*/ 552 w 557"/>
                <a:gd name="T29" fmla="*/ 111 h 202"/>
                <a:gd name="T30" fmla="*/ 549 w 557"/>
                <a:gd name="T31" fmla="*/ 112 h 202"/>
                <a:gd name="T32" fmla="*/ 287 w 557"/>
                <a:gd name="T33" fmla="*/ 202 h 202"/>
                <a:gd name="T34" fmla="*/ 283 w 557"/>
                <a:gd name="T35" fmla="*/ 202 h 202"/>
                <a:gd name="T36" fmla="*/ 279 w 557"/>
                <a:gd name="T37" fmla="*/ 202 h 202"/>
                <a:gd name="T38" fmla="*/ 8 w 557"/>
                <a:gd name="T39" fmla="*/ 108 h 202"/>
                <a:gd name="T40" fmla="*/ 5 w 557"/>
                <a:gd name="T41" fmla="*/ 107 h 202"/>
                <a:gd name="T42" fmla="*/ 3 w 557"/>
                <a:gd name="T43" fmla="*/ 104 h 202"/>
                <a:gd name="T44" fmla="*/ 2 w 557"/>
                <a:gd name="T45" fmla="*/ 101 h 202"/>
                <a:gd name="T46" fmla="*/ 0 w 557"/>
                <a:gd name="T47" fmla="*/ 97 h 202"/>
                <a:gd name="T48" fmla="*/ 2 w 557"/>
                <a:gd name="T49" fmla="*/ 94 h 202"/>
                <a:gd name="T50" fmla="*/ 3 w 557"/>
                <a:gd name="T51" fmla="*/ 90 h 202"/>
                <a:gd name="T52" fmla="*/ 5 w 557"/>
                <a:gd name="T53" fmla="*/ 88 h 202"/>
                <a:gd name="T54" fmla="*/ 9 w 557"/>
                <a:gd name="T55" fmla="*/ 87 h 202"/>
                <a:gd name="T56" fmla="*/ 301 w 557"/>
                <a:gd name="T57" fmla="*/ 0 h 202"/>
                <a:gd name="T58" fmla="*/ 303 w 557"/>
                <a:gd name="T5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7" h="202">
                  <a:moveTo>
                    <a:pt x="303" y="23"/>
                  </a:moveTo>
                  <a:lnTo>
                    <a:pt x="50" y="98"/>
                  </a:lnTo>
                  <a:lnTo>
                    <a:pt x="283" y="179"/>
                  </a:lnTo>
                  <a:lnTo>
                    <a:pt x="511" y="101"/>
                  </a:lnTo>
                  <a:lnTo>
                    <a:pt x="303" y="23"/>
                  </a:lnTo>
                  <a:close/>
                  <a:moveTo>
                    <a:pt x="303" y="0"/>
                  </a:moveTo>
                  <a:lnTo>
                    <a:pt x="307" y="2"/>
                  </a:lnTo>
                  <a:lnTo>
                    <a:pt x="549" y="90"/>
                  </a:lnTo>
                  <a:lnTo>
                    <a:pt x="552" y="93"/>
                  </a:lnTo>
                  <a:lnTo>
                    <a:pt x="554" y="94"/>
                  </a:lnTo>
                  <a:lnTo>
                    <a:pt x="555" y="98"/>
                  </a:lnTo>
                  <a:lnTo>
                    <a:pt x="557" y="102"/>
                  </a:lnTo>
                  <a:lnTo>
                    <a:pt x="555" y="104"/>
                  </a:lnTo>
                  <a:lnTo>
                    <a:pt x="554" y="108"/>
                  </a:lnTo>
                  <a:lnTo>
                    <a:pt x="552" y="111"/>
                  </a:lnTo>
                  <a:lnTo>
                    <a:pt x="549" y="112"/>
                  </a:lnTo>
                  <a:lnTo>
                    <a:pt x="287" y="202"/>
                  </a:lnTo>
                  <a:lnTo>
                    <a:pt x="283" y="202"/>
                  </a:lnTo>
                  <a:lnTo>
                    <a:pt x="279" y="202"/>
                  </a:lnTo>
                  <a:lnTo>
                    <a:pt x="8" y="108"/>
                  </a:lnTo>
                  <a:lnTo>
                    <a:pt x="5" y="107"/>
                  </a:lnTo>
                  <a:lnTo>
                    <a:pt x="3" y="104"/>
                  </a:lnTo>
                  <a:lnTo>
                    <a:pt x="2" y="101"/>
                  </a:lnTo>
                  <a:lnTo>
                    <a:pt x="0" y="97"/>
                  </a:lnTo>
                  <a:lnTo>
                    <a:pt x="2" y="94"/>
                  </a:lnTo>
                  <a:lnTo>
                    <a:pt x="3" y="90"/>
                  </a:lnTo>
                  <a:lnTo>
                    <a:pt x="5" y="88"/>
                  </a:lnTo>
                  <a:lnTo>
                    <a:pt x="9" y="87"/>
                  </a:lnTo>
                  <a:lnTo>
                    <a:pt x="301" y="0"/>
                  </a:lnTo>
                  <a:lnTo>
                    <a:pt x="3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4" name="Freeform 138">
              <a:extLst>
                <a:ext uri="{FF2B5EF4-FFF2-40B4-BE49-F238E27FC236}">
                  <a16:creationId xmlns:a16="http://schemas.microsoft.com/office/drawing/2014/main" id="{E6A9E00D-A689-4644-A4C4-A4650009F734}"/>
                </a:ext>
              </a:extLst>
            </p:cNvPr>
            <p:cNvSpPr>
              <a:spLocks/>
            </p:cNvSpPr>
            <p:nvPr/>
          </p:nvSpPr>
          <p:spPr bwMode="auto">
            <a:xfrm>
              <a:off x="6407150" y="919163"/>
              <a:ext cx="36513" cy="119063"/>
            </a:xfrm>
            <a:custGeom>
              <a:avLst/>
              <a:gdLst>
                <a:gd name="T0" fmla="*/ 11 w 23"/>
                <a:gd name="T1" fmla="*/ 0 h 75"/>
                <a:gd name="T2" fmla="*/ 16 w 23"/>
                <a:gd name="T3" fmla="*/ 2 h 75"/>
                <a:gd name="T4" fmla="*/ 19 w 23"/>
                <a:gd name="T5" fmla="*/ 4 h 75"/>
                <a:gd name="T6" fmla="*/ 22 w 23"/>
                <a:gd name="T7" fmla="*/ 7 h 75"/>
                <a:gd name="T8" fmla="*/ 23 w 23"/>
                <a:gd name="T9" fmla="*/ 12 h 75"/>
                <a:gd name="T10" fmla="*/ 23 w 23"/>
                <a:gd name="T11" fmla="*/ 64 h 75"/>
                <a:gd name="T12" fmla="*/ 22 w 23"/>
                <a:gd name="T13" fmla="*/ 69 h 75"/>
                <a:gd name="T14" fmla="*/ 19 w 23"/>
                <a:gd name="T15" fmla="*/ 71 h 75"/>
                <a:gd name="T16" fmla="*/ 16 w 23"/>
                <a:gd name="T17" fmla="*/ 74 h 75"/>
                <a:gd name="T18" fmla="*/ 11 w 23"/>
                <a:gd name="T19" fmla="*/ 75 h 75"/>
                <a:gd name="T20" fmla="*/ 6 w 23"/>
                <a:gd name="T21" fmla="*/ 74 h 75"/>
                <a:gd name="T22" fmla="*/ 4 w 23"/>
                <a:gd name="T23" fmla="*/ 71 h 75"/>
                <a:gd name="T24" fmla="*/ 1 w 23"/>
                <a:gd name="T25" fmla="*/ 69 h 75"/>
                <a:gd name="T26" fmla="*/ 0 w 23"/>
                <a:gd name="T27" fmla="*/ 64 h 75"/>
                <a:gd name="T28" fmla="*/ 0 w 23"/>
                <a:gd name="T29" fmla="*/ 12 h 75"/>
                <a:gd name="T30" fmla="*/ 1 w 23"/>
                <a:gd name="T31" fmla="*/ 7 h 75"/>
                <a:gd name="T32" fmla="*/ 4 w 23"/>
                <a:gd name="T33" fmla="*/ 4 h 75"/>
                <a:gd name="T34" fmla="*/ 6 w 23"/>
                <a:gd name="T35" fmla="*/ 2 h 75"/>
                <a:gd name="T36" fmla="*/ 11 w 23"/>
                <a:gd name="T3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75">
                  <a:moveTo>
                    <a:pt x="11" y="0"/>
                  </a:moveTo>
                  <a:lnTo>
                    <a:pt x="16" y="2"/>
                  </a:lnTo>
                  <a:lnTo>
                    <a:pt x="19" y="4"/>
                  </a:lnTo>
                  <a:lnTo>
                    <a:pt x="22" y="7"/>
                  </a:lnTo>
                  <a:lnTo>
                    <a:pt x="23" y="12"/>
                  </a:lnTo>
                  <a:lnTo>
                    <a:pt x="23" y="64"/>
                  </a:lnTo>
                  <a:lnTo>
                    <a:pt x="22" y="69"/>
                  </a:lnTo>
                  <a:lnTo>
                    <a:pt x="19" y="71"/>
                  </a:lnTo>
                  <a:lnTo>
                    <a:pt x="16" y="74"/>
                  </a:lnTo>
                  <a:lnTo>
                    <a:pt x="11" y="75"/>
                  </a:lnTo>
                  <a:lnTo>
                    <a:pt x="6" y="74"/>
                  </a:lnTo>
                  <a:lnTo>
                    <a:pt x="4" y="71"/>
                  </a:lnTo>
                  <a:lnTo>
                    <a:pt x="1" y="69"/>
                  </a:lnTo>
                  <a:lnTo>
                    <a:pt x="0" y="64"/>
                  </a:lnTo>
                  <a:lnTo>
                    <a:pt x="0" y="12"/>
                  </a:lnTo>
                  <a:lnTo>
                    <a:pt x="1" y="7"/>
                  </a:lnTo>
                  <a:lnTo>
                    <a:pt x="4" y="4"/>
                  </a:lnTo>
                  <a:lnTo>
                    <a:pt x="6" y="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5" name="Freeform 139">
              <a:extLst>
                <a:ext uri="{FF2B5EF4-FFF2-40B4-BE49-F238E27FC236}">
                  <a16:creationId xmlns:a16="http://schemas.microsoft.com/office/drawing/2014/main" id="{3A88F899-F1EA-4A1D-BA20-01254880A058}"/>
                </a:ext>
              </a:extLst>
            </p:cNvPr>
            <p:cNvSpPr>
              <a:spLocks/>
            </p:cNvSpPr>
            <p:nvPr/>
          </p:nvSpPr>
          <p:spPr bwMode="auto">
            <a:xfrm>
              <a:off x="6708775" y="908050"/>
              <a:ext cx="342900" cy="247650"/>
            </a:xfrm>
            <a:custGeom>
              <a:avLst/>
              <a:gdLst>
                <a:gd name="T0" fmla="*/ 203 w 216"/>
                <a:gd name="T1" fmla="*/ 0 h 156"/>
                <a:gd name="T2" fmla="*/ 207 w 216"/>
                <a:gd name="T3" fmla="*/ 1 h 156"/>
                <a:gd name="T4" fmla="*/ 211 w 216"/>
                <a:gd name="T5" fmla="*/ 2 h 156"/>
                <a:gd name="T6" fmla="*/ 213 w 216"/>
                <a:gd name="T7" fmla="*/ 3 h 156"/>
                <a:gd name="T8" fmla="*/ 214 w 216"/>
                <a:gd name="T9" fmla="*/ 6 h 156"/>
                <a:gd name="T10" fmla="*/ 214 w 216"/>
                <a:gd name="T11" fmla="*/ 9 h 156"/>
                <a:gd name="T12" fmla="*/ 216 w 216"/>
                <a:gd name="T13" fmla="*/ 11 h 156"/>
                <a:gd name="T14" fmla="*/ 216 w 216"/>
                <a:gd name="T15" fmla="*/ 15 h 156"/>
                <a:gd name="T16" fmla="*/ 216 w 216"/>
                <a:gd name="T17" fmla="*/ 19 h 156"/>
                <a:gd name="T18" fmla="*/ 216 w 216"/>
                <a:gd name="T19" fmla="*/ 31 h 156"/>
                <a:gd name="T20" fmla="*/ 216 w 216"/>
                <a:gd name="T21" fmla="*/ 48 h 156"/>
                <a:gd name="T22" fmla="*/ 216 w 216"/>
                <a:gd name="T23" fmla="*/ 69 h 156"/>
                <a:gd name="T24" fmla="*/ 214 w 216"/>
                <a:gd name="T25" fmla="*/ 72 h 156"/>
                <a:gd name="T26" fmla="*/ 213 w 216"/>
                <a:gd name="T27" fmla="*/ 76 h 156"/>
                <a:gd name="T28" fmla="*/ 211 w 216"/>
                <a:gd name="T29" fmla="*/ 78 h 156"/>
                <a:gd name="T30" fmla="*/ 208 w 216"/>
                <a:gd name="T31" fmla="*/ 80 h 156"/>
                <a:gd name="T32" fmla="*/ 204 w 216"/>
                <a:gd name="T33" fmla="*/ 81 h 156"/>
                <a:gd name="T34" fmla="*/ 202 w 216"/>
                <a:gd name="T35" fmla="*/ 80 h 156"/>
                <a:gd name="T36" fmla="*/ 178 w 216"/>
                <a:gd name="T37" fmla="*/ 77 h 156"/>
                <a:gd name="T38" fmla="*/ 155 w 216"/>
                <a:gd name="T39" fmla="*/ 80 h 156"/>
                <a:gd name="T40" fmla="*/ 132 w 216"/>
                <a:gd name="T41" fmla="*/ 85 h 156"/>
                <a:gd name="T42" fmla="*/ 109 w 216"/>
                <a:gd name="T43" fmla="*/ 93 h 156"/>
                <a:gd name="T44" fmla="*/ 89 w 216"/>
                <a:gd name="T45" fmla="*/ 104 h 156"/>
                <a:gd name="T46" fmla="*/ 70 w 216"/>
                <a:gd name="T47" fmla="*/ 114 h 156"/>
                <a:gd name="T48" fmla="*/ 53 w 216"/>
                <a:gd name="T49" fmla="*/ 125 h 156"/>
                <a:gd name="T50" fmla="*/ 39 w 216"/>
                <a:gd name="T51" fmla="*/ 135 h 156"/>
                <a:gd name="T52" fmla="*/ 29 w 216"/>
                <a:gd name="T53" fmla="*/ 144 h 156"/>
                <a:gd name="T54" fmla="*/ 22 w 216"/>
                <a:gd name="T55" fmla="*/ 149 h 156"/>
                <a:gd name="T56" fmla="*/ 19 w 216"/>
                <a:gd name="T57" fmla="*/ 152 h 156"/>
                <a:gd name="T58" fmla="*/ 15 w 216"/>
                <a:gd name="T59" fmla="*/ 154 h 156"/>
                <a:gd name="T60" fmla="*/ 12 w 216"/>
                <a:gd name="T61" fmla="*/ 156 h 156"/>
                <a:gd name="T62" fmla="*/ 9 w 216"/>
                <a:gd name="T63" fmla="*/ 154 h 156"/>
                <a:gd name="T64" fmla="*/ 5 w 216"/>
                <a:gd name="T65" fmla="*/ 153 h 156"/>
                <a:gd name="T66" fmla="*/ 4 w 216"/>
                <a:gd name="T67" fmla="*/ 152 h 156"/>
                <a:gd name="T68" fmla="*/ 1 w 216"/>
                <a:gd name="T69" fmla="*/ 149 h 156"/>
                <a:gd name="T70" fmla="*/ 0 w 216"/>
                <a:gd name="T71" fmla="*/ 145 h 156"/>
                <a:gd name="T72" fmla="*/ 0 w 216"/>
                <a:gd name="T73" fmla="*/ 142 h 156"/>
                <a:gd name="T74" fmla="*/ 1 w 216"/>
                <a:gd name="T75" fmla="*/ 138 h 156"/>
                <a:gd name="T76" fmla="*/ 4 w 216"/>
                <a:gd name="T77" fmla="*/ 135 h 156"/>
                <a:gd name="T78" fmla="*/ 6 w 216"/>
                <a:gd name="T79" fmla="*/ 133 h 156"/>
                <a:gd name="T80" fmla="*/ 14 w 216"/>
                <a:gd name="T81" fmla="*/ 126 h 156"/>
                <a:gd name="T82" fmla="*/ 25 w 216"/>
                <a:gd name="T83" fmla="*/ 118 h 156"/>
                <a:gd name="T84" fmla="*/ 39 w 216"/>
                <a:gd name="T85" fmla="*/ 107 h 156"/>
                <a:gd name="T86" fmla="*/ 56 w 216"/>
                <a:gd name="T87" fmla="*/ 96 h 156"/>
                <a:gd name="T88" fmla="*/ 75 w 216"/>
                <a:gd name="T89" fmla="*/ 85 h 156"/>
                <a:gd name="T90" fmla="*/ 96 w 216"/>
                <a:gd name="T91" fmla="*/ 74 h 156"/>
                <a:gd name="T92" fmla="*/ 119 w 216"/>
                <a:gd name="T93" fmla="*/ 66 h 156"/>
                <a:gd name="T94" fmla="*/ 143 w 216"/>
                <a:gd name="T95" fmla="*/ 58 h 156"/>
                <a:gd name="T96" fmla="*/ 167 w 216"/>
                <a:gd name="T97" fmla="*/ 55 h 156"/>
                <a:gd name="T98" fmla="*/ 193 w 216"/>
                <a:gd name="T99" fmla="*/ 55 h 156"/>
                <a:gd name="T100" fmla="*/ 193 w 216"/>
                <a:gd name="T101" fmla="*/ 36 h 156"/>
                <a:gd name="T102" fmla="*/ 193 w 216"/>
                <a:gd name="T103" fmla="*/ 24 h 156"/>
                <a:gd name="T104" fmla="*/ 193 w 216"/>
                <a:gd name="T105" fmla="*/ 16 h 156"/>
                <a:gd name="T106" fmla="*/ 193 w 216"/>
                <a:gd name="T107" fmla="*/ 14 h 156"/>
                <a:gd name="T108" fmla="*/ 193 w 216"/>
                <a:gd name="T109" fmla="*/ 10 h 156"/>
                <a:gd name="T110" fmla="*/ 194 w 216"/>
                <a:gd name="T111" fmla="*/ 6 h 156"/>
                <a:gd name="T112" fmla="*/ 197 w 216"/>
                <a:gd name="T113" fmla="*/ 2 h 156"/>
                <a:gd name="T114" fmla="*/ 199 w 216"/>
                <a:gd name="T115" fmla="*/ 1 h 156"/>
                <a:gd name="T116" fmla="*/ 203 w 216"/>
                <a:gd name="T1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56">
                  <a:moveTo>
                    <a:pt x="203" y="0"/>
                  </a:moveTo>
                  <a:lnTo>
                    <a:pt x="207" y="1"/>
                  </a:lnTo>
                  <a:lnTo>
                    <a:pt x="211" y="2"/>
                  </a:lnTo>
                  <a:lnTo>
                    <a:pt x="213" y="3"/>
                  </a:lnTo>
                  <a:lnTo>
                    <a:pt x="214" y="6"/>
                  </a:lnTo>
                  <a:lnTo>
                    <a:pt x="214" y="9"/>
                  </a:lnTo>
                  <a:lnTo>
                    <a:pt x="216" y="11"/>
                  </a:lnTo>
                  <a:lnTo>
                    <a:pt x="216" y="15"/>
                  </a:lnTo>
                  <a:lnTo>
                    <a:pt x="216" y="19"/>
                  </a:lnTo>
                  <a:lnTo>
                    <a:pt x="216" y="31"/>
                  </a:lnTo>
                  <a:lnTo>
                    <a:pt x="216" y="48"/>
                  </a:lnTo>
                  <a:lnTo>
                    <a:pt x="216" y="69"/>
                  </a:lnTo>
                  <a:lnTo>
                    <a:pt x="214" y="72"/>
                  </a:lnTo>
                  <a:lnTo>
                    <a:pt x="213" y="76"/>
                  </a:lnTo>
                  <a:lnTo>
                    <a:pt x="211" y="78"/>
                  </a:lnTo>
                  <a:lnTo>
                    <a:pt x="208" y="80"/>
                  </a:lnTo>
                  <a:lnTo>
                    <a:pt x="204" y="81"/>
                  </a:lnTo>
                  <a:lnTo>
                    <a:pt x="202" y="80"/>
                  </a:lnTo>
                  <a:lnTo>
                    <a:pt x="178" y="77"/>
                  </a:lnTo>
                  <a:lnTo>
                    <a:pt x="155" y="80"/>
                  </a:lnTo>
                  <a:lnTo>
                    <a:pt x="132" y="85"/>
                  </a:lnTo>
                  <a:lnTo>
                    <a:pt x="109" y="93"/>
                  </a:lnTo>
                  <a:lnTo>
                    <a:pt x="89" y="104"/>
                  </a:lnTo>
                  <a:lnTo>
                    <a:pt x="70" y="114"/>
                  </a:lnTo>
                  <a:lnTo>
                    <a:pt x="53" y="125"/>
                  </a:lnTo>
                  <a:lnTo>
                    <a:pt x="39" y="135"/>
                  </a:lnTo>
                  <a:lnTo>
                    <a:pt x="29" y="144"/>
                  </a:lnTo>
                  <a:lnTo>
                    <a:pt x="22" y="149"/>
                  </a:lnTo>
                  <a:lnTo>
                    <a:pt x="19" y="152"/>
                  </a:lnTo>
                  <a:lnTo>
                    <a:pt x="15" y="154"/>
                  </a:lnTo>
                  <a:lnTo>
                    <a:pt x="12" y="156"/>
                  </a:lnTo>
                  <a:lnTo>
                    <a:pt x="9" y="154"/>
                  </a:lnTo>
                  <a:lnTo>
                    <a:pt x="5" y="153"/>
                  </a:lnTo>
                  <a:lnTo>
                    <a:pt x="4" y="152"/>
                  </a:lnTo>
                  <a:lnTo>
                    <a:pt x="1" y="149"/>
                  </a:lnTo>
                  <a:lnTo>
                    <a:pt x="0" y="145"/>
                  </a:lnTo>
                  <a:lnTo>
                    <a:pt x="0" y="142"/>
                  </a:lnTo>
                  <a:lnTo>
                    <a:pt x="1" y="138"/>
                  </a:lnTo>
                  <a:lnTo>
                    <a:pt x="4" y="135"/>
                  </a:lnTo>
                  <a:lnTo>
                    <a:pt x="6" y="133"/>
                  </a:lnTo>
                  <a:lnTo>
                    <a:pt x="14" y="126"/>
                  </a:lnTo>
                  <a:lnTo>
                    <a:pt x="25" y="118"/>
                  </a:lnTo>
                  <a:lnTo>
                    <a:pt x="39" y="107"/>
                  </a:lnTo>
                  <a:lnTo>
                    <a:pt x="56" y="96"/>
                  </a:lnTo>
                  <a:lnTo>
                    <a:pt x="75" y="85"/>
                  </a:lnTo>
                  <a:lnTo>
                    <a:pt x="96" y="74"/>
                  </a:lnTo>
                  <a:lnTo>
                    <a:pt x="119" y="66"/>
                  </a:lnTo>
                  <a:lnTo>
                    <a:pt x="143" y="58"/>
                  </a:lnTo>
                  <a:lnTo>
                    <a:pt x="167" y="55"/>
                  </a:lnTo>
                  <a:lnTo>
                    <a:pt x="193" y="55"/>
                  </a:lnTo>
                  <a:lnTo>
                    <a:pt x="193" y="36"/>
                  </a:lnTo>
                  <a:lnTo>
                    <a:pt x="193" y="24"/>
                  </a:lnTo>
                  <a:lnTo>
                    <a:pt x="193" y="16"/>
                  </a:lnTo>
                  <a:lnTo>
                    <a:pt x="193" y="14"/>
                  </a:lnTo>
                  <a:lnTo>
                    <a:pt x="193" y="10"/>
                  </a:lnTo>
                  <a:lnTo>
                    <a:pt x="194" y="6"/>
                  </a:lnTo>
                  <a:lnTo>
                    <a:pt x="197" y="2"/>
                  </a:lnTo>
                  <a:lnTo>
                    <a:pt x="199" y="1"/>
                  </a:lnTo>
                  <a:lnTo>
                    <a:pt x="2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6" name="Freeform 140">
              <a:extLst>
                <a:ext uri="{FF2B5EF4-FFF2-40B4-BE49-F238E27FC236}">
                  <a16:creationId xmlns:a16="http://schemas.microsoft.com/office/drawing/2014/main" id="{2984DC08-A21B-4637-ABBD-69C1201453E0}"/>
                </a:ext>
              </a:extLst>
            </p:cNvPr>
            <p:cNvSpPr>
              <a:spLocks/>
            </p:cNvSpPr>
            <p:nvPr/>
          </p:nvSpPr>
          <p:spPr bwMode="auto">
            <a:xfrm>
              <a:off x="6407150" y="1009650"/>
              <a:ext cx="336550" cy="150813"/>
            </a:xfrm>
            <a:custGeom>
              <a:avLst/>
              <a:gdLst>
                <a:gd name="T0" fmla="*/ 15 w 212"/>
                <a:gd name="T1" fmla="*/ 0 h 95"/>
                <a:gd name="T2" fmla="*/ 27 w 212"/>
                <a:gd name="T3" fmla="*/ 0 h 95"/>
                <a:gd name="T4" fmla="*/ 43 w 212"/>
                <a:gd name="T5" fmla="*/ 3 h 95"/>
                <a:gd name="T6" fmla="*/ 65 w 212"/>
                <a:gd name="T7" fmla="*/ 7 h 95"/>
                <a:gd name="T8" fmla="*/ 90 w 212"/>
                <a:gd name="T9" fmla="*/ 14 h 95"/>
                <a:gd name="T10" fmla="*/ 120 w 212"/>
                <a:gd name="T11" fmla="*/ 26 h 95"/>
                <a:gd name="T12" fmla="*/ 153 w 212"/>
                <a:gd name="T13" fmla="*/ 41 h 95"/>
                <a:gd name="T14" fmla="*/ 189 w 212"/>
                <a:gd name="T15" fmla="*/ 62 h 95"/>
                <a:gd name="T16" fmla="*/ 189 w 212"/>
                <a:gd name="T17" fmla="*/ 42 h 95"/>
                <a:gd name="T18" fmla="*/ 188 w 212"/>
                <a:gd name="T19" fmla="*/ 22 h 95"/>
                <a:gd name="T20" fmla="*/ 189 w 212"/>
                <a:gd name="T21" fmla="*/ 17 h 95"/>
                <a:gd name="T22" fmla="*/ 191 w 212"/>
                <a:gd name="T23" fmla="*/ 13 h 95"/>
                <a:gd name="T24" fmla="*/ 194 w 212"/>
                <a:gd name="T25" fmla="*/ 10 h 95"/>
                <a:gd name="T26" fmla="*/ 199 w 212"/>
                <a:gd name="T27" fmla="*/ 9 h 95"/>
                <a:gd name="T28" fmla="*/ 203 w 212"/>
                <a:gd name="T29" fmla="*/ 10 h 95"/>
                <a:gd name="T30" fmla="*/ 207 w 212"/>
                <a:gd name="T31" fmla="*/ 13 h 95"/>
                <a:gd name="T32" fmla="*/ 209 w 212"/>
                <a:gd name="T33" fmla="*/ 16 h 95"/>
                <a:gd name="T34" fmla="*/ 210 w 212"/>
                <a:gd name="T35" fmla="*/ 21 h 95"/>
                <a:gd name="T36" fmla="*/ 210 w 212"/>
                <a:gd name="T37" fmla="*/ 23 h 95"/>
                <a:gd name="T38" fmla="*/ 212 w 212"/>
                <a:gd name="T39" fmla="*/ 31 h 95"/>
                <a:gd name="T40" fmla="*/ 212 w 212"/>
                <a:gd name="T41" fmla="*/ 41 h 95"/>
                <a:gd name="T42" fmla="*/ 212 w 212"/>
                <a:gd name="T43" fmla="*/ 52 h 95"/>
                <a:gd name="T44" fmla="*/ 212 w 212"/>
                <a:gd name="T45" fmla="*/ 65 h 95"/>
                <a:gd name="T46" fmla="*/ 212 w 212"/>
                <a:gd name="T47" fmla="*/ 74 h 95"/>
                <a:gd name="T48" fmla="*/ 212 w 212"/>
                <a:gd name="T49" fmla="*/ 81 h 95"/>
                <a:gd name="T50" fmla="*/ 210 w 212"/>
                <a:gd name="T51" fmla="*/ 88 h 95"/>
                <a:gd name="T52" fmla="*/ 208 w 212"/>
                <a:gd name="T53" fmla="*/ 93 h 95"/>
                <a:gd name="T54" fmla="*/ 202 w 212"/>
                <a:gd name="T55" fmla="*/ 95 h 95"/>
                <a:gd name="T56" fmla="*/ 200 w 212"/>
                <a:gd name="T57" fmla="*/ 95 h 95"/>
                <a:gd name="T58" fmla="*/ 196 w 212"/>
                <a:gd name="T59" fmla="*/ 95 h 95"/>
                <a:gd name="T60" fmla="*/ 194 w 212"/>
                <a:gd name="T61" fmla="*/ 93 h 95"/>
                <a:gd name="T62" fmla="*/ 191 w 212"/>
                <a:gd name="T63" fmla="*/ 92 h 95"/>
                <a:gd name="T64" fmla="*/ 155 w 212"/>
                <a:gd name="T65" fmla="*/ 68 h 95"/>
                <a:gd name="T66" fmla="*/ 122 w 212"/>
                <a:gd name="T67" fmla="*/ 51 h 95"/>
                <a:gd name="T68" fmla="*/ 91 w 212"/>
                <a:gd name="T69" fmla="*/ 38 h 95"/>
                <a:gd name="T70" fmla="*/ 65 w 212"/>
                <a:gd name="T71" fmla="*/ 31 h 95"/>
                <a:gd name="T72" fmla="*/ 43 w 212"/>
                <a:gd name="T73" fmla="*/ 26 h 95"/>
                <a:gd name="T74" fmla="*/ 27 w 212"/>
                <a:gd name="T75" fmla="*/ 23 h 95"/>
                <a:gd name="T76" fmla="*/ 15 w 212"/>
                <a:gd name="T77" fmla="*/ 23 h 95"/>
                <a:gd name="T78" fmla="*/ 11 w 212"/>
                <a:gd name="T79" fmla="*/ 23 h 95"/>
                <a:gd name="T80" fmla="*/ 8 w 212"/>
                <a:gd name="T81" fmla="*/ 22 h 95"/>
                <a:gd name="T82" fmla="*/ 4 w 212"/>
                <a:gd name="T83" fmla="*/ 19 h 95"/>
                <a:gd name="T84" fmla="*/ 1 w 212"/>
                <a:gd name="T85" fmla="*/ 17 h 95"/>
                <a:gd name="T86" fmla="*/ 0 w 212"/>
                <a:gd name="T87" fmla="*/ 12 h 95"/>
                <a:gd name="T88" fmla="*/ 1 w 212"/>
                <a:gd name="T89" fmla="*/ 8 h 95"/>
                <a:gd name="T90" fmla="*/ 3 w 212"/>
                <a:gd name="T91" fmla="*/ 4 h 95"/>
                <a:gd name="T92" fmla="*/ 6 w 212"/>
                <a:gd name="T93" fmla="*/ 2 h 95"/>
                <a:gd name="T94" fmla="*/ 11 w 212"/>
                <a:gd name="T95" fmla="*/ 0 h 95"/>
                <a:gd name="T96" fmla="*/ 15 w 212"/>
                <a:gd name="T9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2" h="95">
                  <a:moveTo>
                    <a:pt x="15" y="0"/>
                  </a:moveTo>
                  <a:lnTo>
                    <a:pt x="27" y="0"/>
                  </a:lnTo>
                  <a:lnTo>
                    <a:pt x="43" y="3"/>
                  </a:lnTo>
                  <a:lnTo>
                    <a:pt x="65" y="7"/>
                  </a:lnTo>
                  <a:lnTo>
                    <a:pt x="90" y="14"/>
                  </a:lnTo>
                  <a:lnTo>
                    <a:pt x="120" y="26"/>
                  </a:lnTo>
                  <a:lnTo>
                    <a:pt x="153" y="41"/>
                  </a:lnTo>
                  <a:lnTo>
                    <a:pt x="189" y="62"/>
                  </a:lnTo>
                  <a:lnTo>
                    <a:pt x="189" y="42"/>
                  </a:lnTo>
                  <a:lnTo>
                    <a:pt x="188" y="22"/>
                  </a:lnTo>
                  <a:lnTo>
                    <a:pt x="189" y="17"/>
                  </a:lnTo>
                  <a:lnTo>
                    <a:pt x="191" y="13"/>
                  </a:lnTo>
                  <a:lnTo>
                    <a:pt x="194" y="10"/>
                  </a:lnTo>
                  <a:lnTo>
                    <a:pt x="199" y="9"/>
                  </a:lnTo>
                  <a:lnTo>
                    <a:pt x="203" y="10"/>
                  </a:lnTo>
                  <a:lnTo>
                    <a:pt x="207" y="13"/>
                  </a:lnTo>
                  <a:lnTo>
                    <a:pt x="209" y="16"/>
                  </a:lnTo>
                  <a:lnTo>
                    <a:pt x="210" y="21"/>
                  </a:lnTo>
                  <a:lnTo>
                    <a:pt x="210" y="23"/>
                  </a:lnTo>
                  <a:lnTo>
                    <a:pt x="212" y="31"/>
                  </a:lnTo>
                  <a:lnTo>
                    <a:pt x="212" y="41"/>
                  </a:lnTo>
                  <a:lnTo>
                    <a:pt x="212" y="52"/>
                  </a:lnTo>
                  <a:lnTo>
                    <a:pt x="212" y="65"/>
                  </a:lnTo>
                  <a:lnTo>
                    <a:pt x="212" y="74"/>
                  </a:lnTo>
                  <a:lnTo>
                    <a:pt x="212" y="81"/>
                  </a:lnTo>
                  <a:lnTo>
                    <a:pt x="210" y="88"/>
                  </a:lnTo>
                  <a:lnTo>
                    <a:pt x="208" y="93"/>
                  </a:lnTo>
                  <a:lnTo>
                    <a:pt x="202" y="95"/>
                  </a:lnTo>
                  <a:lnTo>
                    <a:pt x="200" y="95"/>
                  </a:lnTo>
                  <a:lnTo>
                    <a:pt x="196" y="95"/>
                  </a:lnTo>
                  <a:lnTo>
                    <a:pt x="194" y="93"/>
                  </a:lnTo>
                  <a:lnTo>
                    <a:pt x="191" y="92"/>
                  </a:lnTo>
                  <a:lnTo>
                    <a:pt x="155" y="68"/>
                  </a:lnTo>
                  <a:lnTo>
                    <a:pt x="122" y="51"/>
                  </a:lnTo>
                  <a:lnTo>
                    <a:pt x="91" y="38"/>
                  </a:lnTo>
                  <a:lnTo>
                    <a:pt x="65" y="31"/>
                  </a:lnTo>
                  <a:lnTo>
                    <a:pt x="43" y="26"/>
                  </a:lnTo>
                  <a:lnTo>
                    <a:pt x="27" y="23"/>
                  </a:lnTo>
                  <a:lnTo>
                    <a:pt x="15" y="23"/>
                  </a:lnTo>
                  <a:lnTo>
                    <a:pt x="11" y="23"/>
                  </a:lnTo>
                  <a:lnTo>
                    <a:pt x="8" y="22"/>
                  </a:lnTo>
                  <a:lnTo>
                    <a:pt x="4" y="19"/>
                  </a:lnTo>
                  <a:lnTo>
                    <a:pt x="1" y="17"/>
                  </a:lnTo>
                  <a:lnTo>
                    <a:pt x="0" y="12"/>
                  </a:lnTo>
                  <a:lnTo>
                    <a:pt x="1" y="8"/>
                  </a:lnTo>
                  <a:lnTo>
                    <a:pt x="3" y="4"/>
                  </a:lnTo>
                  <a:lnTo>
                    <a:pt x="6" y="2"/>
                  </a:lnTo>
                  <a:lnTo>
                    <a:pt x="11"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7" name="Freeform 141">
              <a:extLst>
                <a:ext uri="{FF2B5EF4-FFF2-40B4-BE49-F238E27FC236}">
                  <a16:creationId xmlns:a16="http://schemas.microsoft.com/office/drawing/2014/main" id="{B05D53BE-A1B6-4BBD-940B-6BB8E3B637B4}"/>
                </a:ext>
              </a:extLst>
            </p:cNvPr>
            <p:cNvSpPr>
              <a:spLocks/>
            </p:cNvSpPr>
            <p:nvPr/>
          </p:nvSpPr>
          <p:spPr bwMode="auto">
            <a:xfrm>
              <a:off x="6503988" y="863600"/>
              <a:ext cx="38100" cy="287338"/>
            </a:xfrm>
            <a:custGeom>
              <a:avLst/>
              <a:gdLst>
                <a:gd name="T0" fmla="*/ 11 w 24"/>
                <a:gd name="T1" fmla="*/ 0 h 181"/>
                <a:gd name="T2" fmla="*/ 11 w 24"/>
                <a:gd name="T3" fmla="*/ 0 h 181"/>
                <a:gd name="T4" fmla="*/ 16 w 24"/>
                <a:gd name="T5" fmla="*/ 1 h 181"/>
                <a:gd name="T6" fmla="*/ 19 w 24"/>
                <a:gd name="T7" fmla="*/ 4 h 181"/>
                <a:gd name="T8" fmla="*/ 21 w 24"/>
                <a:gd name="T9" fmla="*/ 7 h 181"/>
                <a:gd name="T10" fmla="*/ 23 w 24"/>
                <a:gd name="T11" fmla="*/ 11 h 181"/>
                <a:gd name="T12" fmla="*/ 24 w 24"/>
                <a:gd name="T13" fmla="*/ 170 h 181"/>
                <a:gd name="T14" fmla="*/ 23 w 24"/>
                <a:gd name="T15" fmla="*/ 173 h 181"/>
                <a:gd name="T16" fmla="*/ 20 w 24"/>
                <a:gd name="T17" fmla="*/ 177 h 181"/>
                <a:gd name="T18" fmla="*/ 16 w 24"/>
                <a:gd name="T19" fmla="*/ 180 h 181"/>
                <a:gd name="T20" fmla="*/ 13 w 24"/>
                <a:gd name="T21" fmla="*/ 181 h 181"/>
                <a:gd name="T22" fmla="*/ 13 w 24"/>
                <a:gd name="T23" fmla="*/ 181 h 181"/>
                <a:gd name="T24" fmla="*/ 7 w 24"/>
                <a:gd name="T25" fmla="*/ 180 h 181"/>
                <a:gd name="T26" fmla="*/ 5 w 24"/>
                <a:gd name="T27" fmla="*/ 177 h 181"/>
                <a:gd name="T28" fmla="*/ 2 w 24"/>
                <a:gd name="T29" fmla="*/ 175 h 181"/>
                <a:gd name="T30" fmla="*/ 1 w 24"/>
                <a:gd name="T31" fmla="*/ 170 h 181"/>
                <a:gd name="T32" fmla="*/ 0 w 24"/>
                <a:gd name="T33" fmla="*/ 11 h 181"/>
                <a:gd name="T34" fmla="*/ 1 w 24"/>
                <a:gd name="T35" fmla="*/ 7 h 181"/>
                <a:gd name="T36" fmla="*/ 4 w 24"/>
                <a:gd name="T37" fmla="*/ 4 h 181"/>
                <a:gd name="T38" fmla="*/ 6 w 24"/>
                <a:gd name="T39" fmla="*/ 1 h 181"/>
                <a:gd name="T40" fmla="*/ 11 w 24"/>
                <a:gd name="T41"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81">
                  <a:moveTo>
                    <a:pt x="11" y="0"/>
                  </a:moveTo>
                  <a:lnTo>
                    <a:pt x="11" y="0"/>
                  </a:lnTo>
                  <a:lnTo>
                    <a:pt x="16" y="1"/>
                  </a:lnTo>
                  <a:lnTo>
                    <a:pt x="19" y="4"/>
                  </a:lnTo>
                  <a:lnTo>
                    <a:pt x="21" y="7"/>
                  </a:lnTo>
                  <a:lnTo>
                    <a:pt x="23" y="11"/>
                  </a:lnTo>
                  <a:lnTo>
                    <a:pt x="24" y="170"/>
                  </a:lnTo>
                  <a:lnTo>
                    <a:pt x="23" y="173"/>
                  </a:lnTo>
                  <a:lnTo>
                    <a:pt x="20" y="177"/>
                  </a:lnTo>
                  <a:lnTo>
                    <a:pt x="16" y="180"/>
                  </a:lnTo>
                  <a:lnTo>
                    <a:pt x="13" y="181"/>
                  </a:lnTo>
                  <a:lnTo>
                    <a:pt x="13" y="181"/>
                  </a:lnTo>
                  <a:lnTo>
                    <a:pt x="7" y="180"/>
                  </a:lnTo>
                  <a:lnTo>
                    <a:pt x="5" y="177"/>
                  </a:lnTo>
                  <a:lnTo>
                    <a:pt x="2" y="175"/>
                  </a:lnTo>
                  <a:lnTo>
                    <a:pt x="1" y="170"/>
                  </a:lnTo>
                  <a:lnTo>
                    <a:pt x="0" y="11"/>
                  </a:lnTo>
                  <a:lnTo>
                    <a:pt x="1" y="7"/>
                  </a:lnTo>
                  <a:lnTo>
                    <a:pt x="4" y="4"/>
                  </a:lnTo>
                  <a:lnTo>
                    <a:pt x="6" y="1"/>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8" name="Freeform 142">
              <a:extLst>
                <a:ext uri="{FF2B5EF4-FFF2-40B4-BE49-F238E27FC236}">
                  <a16:creationId xmlns:a16="http://schemas.microsoft.com/office/drawing/2014/main" id="{B8BBFF06-B7F7-4E9F-A30C-921A41CF6B78}"/>
                </a:ext>
              </a:extLst>
            </p:cNvPr>
            <p:cNvSpPr>
              <a:spLocks/>
            </p:cNvSpPr>
            <p:nvPr/>
          </p:nvSpPr>
          <p:spPr bwMode="auto">
            <a:xfrm>
              <a:off x="6511925" y="806450"/>
              <a:ext cx="217488" cy="90488"/>
            </a:xfrm>
            <a:custGeom>
              <a:avLst/>
              <a:gdLst>
                <a:gd name="T0" fmla="*/ 125 w 137"/>
                <a:gd name="T1" fmla="*/ 0 h 57"/>
                <a:gd name="T2" fmla="*/ 129 w 137"/>
                <a:gd name="T3" fmla="*/ 2 h 57"/>
                <a:gd name="T4" fmla="*/ 132 w 137"/>
                <a:gd name="T5" fmla="*/ 3 h 57"/>
                <a:gd name="T6" fmla="*/ 134 w 137"/>
                <a:gd name="T7" fmla="*/ 5 h 57"/>
                <a:gd name="T8" fmla="*/ 136 w 137"/>
                <a:gd name="T9" fmla="*/ 9 h 57"/>
                <a:gd name="T10" fmla="*/ 137 w 137"/>
                <a:gd name="T11" fmla="*/ 13 h 57"/>
                <a:gd name="T12" fmla="*/ 136 w 137"/>
                <a:gd name="T13" fmla="*/ 16 h 57"/>
                <a:gd name="T14" fmla="*/ 134 w 137"/>
                <a:gd name="T15" fmla="*/ 19 h 57"/>
                <a:gd name="T16" fmla="*/ 132 w 137"/>
                <a:gd name="T17" fmla="*/ 22 h 57"/>
                <a:gd name="T18" fmla="*/ 128 w 137"/>
                <a:gd name="T19" fmla="*/ 23 h 57"/>
                <a:gd name="T20" fmla="*/ 14 w 137"/>
                <a:gd name="T21" fmla="*/ 56 h 57"/>
                <a:gd name="T22" fmla="*/ 11 w 137"/>
                <a:gd name="T23" fmla="*/ 57 h 57"/>
                <a:gd name="T24" fmla="*/ 8 w 137"/>
                <a:gd name="T25" fmla="*/ 56 h 57"/>
                <a:gd name="T26" fmla="*/ 5 w 137"/>
                <a:gd name="T27" fmla="*/ 55 h 57"/>
                <a:gd name="T28" fmla="*/ 2 w 137"/>
                <a:gd name="T29" fmla="*/ 52 h 57"/>
                <a:gd name="T30" fmla="*/ 0 w 137"/>
                <a:gd name="T31" fmla="*/ 48 h 57"/>
                <a:gd name="T32" fmla="*/ 0 w 137"/>
                <a:gd name="T33" fmla="*/ 45 h 57"/>
                <a:gd name="T34" fmla="*/ 0 w 137"/>
                <a:gd name="T35" fmla="*/ 42 h 57"/>
                <a:gd name="T36" fmla="*/ 2 w 137"/>
                <a:gd name="T37" fmla="*/ 38 h 57"/>
                <a:gd name="T38" fmla="*/ 5 w 137"/>
                <a:gd name="T39" fmla="*/ 36 h 57"/>
                <a:gd name="T40" fmla="*/ 8 w 137"/>
                <a:gd name="T41" fmla="*/ 35 h 57"/>
                <a:gd name="T42" fmla="*/ 122 w 137"/>
                <a:gd name="T43" fmla="*/ 2 h 57"/>
                <a:gd name="T44" fmla="*/ 125 w 137"/>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57">
                  <a:moveTo>
                    <a:pt x="125" y="0"/>
                  </a:moveTo>
                  <a:lnTo>
                    <a:pt x="129" y="2"/>
                  </a:lnTo>
                  <a:lnTo>
                    <a:pt x="132" y="3"/>
                  </a:lnTo>
                  <a:lnTo>
                    <a:pt x="134" y="5"/>
                  </a:lnTo>
                  <a:lnTo>
                    <a:pt x="136" y="9"/>
                  </a:lnTo>
                  <a:lnTo>
                    <a:pt x="137" y="13"/>
                  </a:lnTo>
                  <a:lnTo>
                    <a:pt x="136" y="16"/>
                  </a:lnTo>
                  <a:lnTo>
                    <a:pt x="134" y="19"/>
                  </a:lnTo>
                  <a:lnTo>
                    <a:pt x="132" y="22"/>
                  </a:lnTo>
                  <a:lnTo>
                    <a:pt x="128" y="23"/>
                  </a:lnTo>
                  <a:lnTo>
                    <a:pt x="14" y="56"/>
                  </a:lnTo>
                  <a:lnTo>
                    <a:pt x="11" y="57"/>
                  </a:lnTo>
                  <a:lnTo>
                    <a:pt x="8" y="56"/>
                  </a:lnTo>
                  <a:lnTo>
                    <a:pt x="5" y="55"/>
                  </a:lnTo>
                  <a:lnTo>
                    <a:pt x="2" y="52"/>
                  </a:lnTo>
                  <a:lnTo>
                    <a:pt x="0" y="48"/>
                  </a:lnTo>
                  <a:lnTo>
                    <a:pt x="0" y="45"/>
                  </a:lnTo>
                  <a:lnTo>
                    <a:pt x="0" y="42"/>
                  </a:lnTo>
                  <a:lnTo>
                    <a:pt x="2" y="38"/>
                  </a:lnTo>
                  <a:lnTo>
                    <a:pt x="5" y="36"/>
                  </a:lnTo>
                  <a:lnTo>
                    <a:pt x="8" y="35"/>
                  </a:lnTo>
                  <a:lnTo>
                    <a:pt x="122" y="2"/>
                  </a:lnTo>
                  <a:lnTo>
                    <a:pt x="1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pic>
        <p:nvPicPr>
          <p:cNvPr id="167" name="Graphic 166">
            <a:extLst>
              <a:ext uri="{FF2B5EF4-FFF2-40B4-BE49-F238E27FC236}">
                <a16:creationId xmlns:a16="http://schemas.microsoft.com/office/drawing/2014/main" id="{B361526B-A030-46CA-AF8D-E3A6707B308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6294566" y="3034435"/>
            <a:ext cx="388915" cy="388915"/>
          </a:xfrm>
          <a:prstGeom prst="rect">
            <a:avLst/>
          </a:prstGeom>
        </p:spPr>
      </p:pic>
      <p:pic>
        <p:nvPicPr>
          <p:cNvPr id="190" name="Graphic 189">
            <a:extLst>
              <a:ext uri="{FF2B5EF4-FFF2-40B4-BE49-F238E27FC236}">
                <a16:creationId xmlns:a16="http://schemas.microsoft.com/office/drawing/2014/main" id="{48A557D3-A127-41D0-8CD1-EE737238EB3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8596065" y="3028851"/>
            <a:ext cx="372120" cy="372120"/>
          </a:xfrm>
          <a:prstGeom prst="rect">
            <a:avLst/>
          </a:prstGeom>
        </p:spPr>
      </p:pic>
      <p:pic>
        <p:nvPicPr>
          <p:cNvPr id="200" name="Graphic 199">
            <a:extLst>
              <a:ext uri="{FF2B5EF4-FFF2-40B4-BE49-F238E27FC236}">
                <a16:creationId xmlns:a16="http://schemas.microsoft.com/office/drawing/2014/main" id="{F140D95D-CCEF-4E31-BA5D-55BF63085CAC}"/>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9697202" y="4950016"/>
            <a:ext cx="411480" cy="411480"/>
          </a:xfrm>
          <a:prstGeom prst="rect">
            <a:avLst/>
          </a:prstGeom>
        </p:spPr>
      </p:pic>
      <p:grpSp>
        <p:nvGrpSpPr>
          <p:cNvPr id="201" name="Group 200">
            <a:extLst>
              <a:ext uri="{FF2B5EF4-FFF2-40B4-BE49-F238E27FC236}">
                <a16:creationId xmlns:a16="http://schemas.microsoft.com/office/drawing/2014/main" id="{BF802854-0818-4138-8849-24D3227024BF}"/>
              </a:ext>
            </a:extLst>
          </p:cNvPr>
          <p:cNvGrpSpPr>
            <a:grpSpLocks noChangeAspect="1"/>
          </p:cNvGrpSpPr>
          <p:nvPr/>
        </p:nvGrpSpPr>
        <p:grpSpPr>
          <a:xfrm>
            <a:off x="5499763" y="3865298"/>
            <a:ext cx="423757" cy="375258"/>
            <a:chOff x="6438900" y="2073275"/>
            <a:chExt cx="846138" cy="749300"/>
          </a:xfrm>
          <a:solidFill>
            <a:schemeClr val="bg1"/>
          </a:solidFill>
        </p:grpSpPr>
        <p:sp>
          <p:nvSpPr>
            <p:cNvPr id="202" name="Freeform 99">
              <a:extLst>
                <a:ext uri="{FF2B5EF4-FFF2-40B4-BE49-F238E27FC236}">
                  <a16:creationId xmlns:a16="http://schemas.microsoft.com/office/drawing/2014/main" id="{410F0851-4972-458A-9995-B4B3440DEF22}"/>
                </a:ext>
              </a:extLst>
            </p:cNvPr>
            <p:cNvSpPr>
              <a:spLocks/>
            </p:cNvSpPr>
            <p:nvPr/>
          </p:nvSpPr>
          <p:spPr bwMode="auto">
            <a:xfrm>
              <a:off x="6438900" y="2073275"/>
              <a:ext cx="574675" cy="744538"/>
            </a:xfrm>
            <a:custGeom>
              <a:avLst/>
              <a:gdLst>
                <a:gd name="T0" fmla="*/ 12 w 362"/>
                <a:gd name="T1" fmla="*/ 0 h 469"/>
                <a:gd name="T2" fmla="*/ 350 w 362"/>
                <a:gd name="T3" fmla="*/ 0 h 469"/>
                <a:gd name="T4" fmla="*/ 354 w 362"/>
                <a:gd name="T5" fmla="*/ 0 h 469"/>
                <a:gd name="T6" fmla="*/ 356 w 362"/>
                <a:gd name="T7" fmla="*/ 1 h 469"/>
                <a:gd name="T8" fmla="*/ 359 w 362"/>
                <a:gd name="T9" fmla="*/ 3 h 469"/>
                <a:gd name="T10" fmla="*/ 360 w 362"/>
                <a:gd name="T11" fmla="*/ 6 h 469"/>
                <a:gd name="T12" fmla="*/ 362 w 362"/>
                <a:gd name="T13" fmla="*/ 9 h 469"/>
                <a:gd name="T14" fmla="*/ 362 w 362"/>
                <a:gd name="T15" fmla="*/ 11 h 469"/>
                <a:gd name="T16" fmla="*/ 362 w 362"/>
                <a:gd name="T17" fmla="*/ 164 h 469"/>
                <a:gd name="T18" fmla="*/ 362 w 362"/>
                <a:gd name="T19" fmla="*/ 169 h 469"/>
                <a:gd name="T20" fmla="*/ 359 w 362"/>
                <a:gd name="T21" fmla="*/ 172 h 469"/>
                <a:gd name="T22" fmla="*/ 355 w 362"/>
                <a:gd name="T23" fmla="*/ 175 h 469"/>
                <a:gd name="T24" fmla="*/ 350 w 362"/>
                <a:gd name="T25" fmla="*/ 176 h 469"/>
                <a:gd name="T26" fmla="*/ 350 w 362"/>
                <a:gd name="T27" fmla="*/ 176 h 469"/>
                <a:gd name="T28" fmla="*/ 346 w 362"/>
                <a:gd name="T29" fmla="*/ 175 h 469"/>
                <a:gd name="T30" fmla="*/ 343 w 362"/>
                <a:gd name="T31" fmla="*/ 172 h 469"/>
                <a:gd name="T32" fmla="*/ 340 w 362"/>
                <a:gd name="T33" fmla="*/ 169 h 469"/>
                <a:gd name="T34" fmla="*/ 339 w 362"/>
                <a:gd name="T35" fmla="*/ 164 h 469"/>
                <a:gd name="T36" fmla="*/ 339 w 362"/>
                <a:gd name="T37" fmla="*/ 22 h 469"/>
                <a:gd name="T38" fmla="*/ 23 w 362"/>
                <a:gd name="T39" fmla="*/ 22 h 469"/>
                <a:gd name="T40" fmla="*/ 23 w 362"/>
                <a:gd name="T41" fmla="*/ 441 h 469"/>
                <a:gd name="T42" fmla="*/ 234 w 362"/>
                <a:gd name="T43" fmla="*/ 361 h 469"/>
                <a:gd name="T44" fmla="*/ 237 w 362"/>
                <a:gd name="T45" fmla="*/ 360 h 469"/>
                <a:gd name="T46" fmla="*/ 241 w 362"/>
                <a:gd name="T47" fmla="*/ 360 h 469"/>
                <a:gd name="T48" fmla="*/ 244 w 362"/>
                <a:gd name="T49" fmla="*/ 361 h 469"/>
                <a:gd name="T50" fmla="*/ 246 w 362"/>
                <a:gd name="T51" fmla="*/ 363 h 469"/>
                <a:gd name="T52" fmla="*/ 249 w 362"/>
                <a:gd name="T53" fmla="*/ 367 h 469"/>
                <a:gd name="T54" fmla="*/ 249 w 362"/>
                <a:gd name="T55" fmla="*/ 371 h 469"/>
                <a:gd name="T56" fmla="*/ 249 w 362"/>
                <a:gd name="T57" fmla="*/ 374 h 469"/>
                <a:gd name="T58" fmla="*/ 247 w 362"/>
                <a:gd name="T59" fmla="*/ 377 h 469"/>
                <a:gd name="T60" fmla="*/ 245 w 362"/>
                <a:gd name="T61" fmla="*/ 380 h 469"/>
                <a:gd name="T62" fmla="*/ 241 w 362"/>
                <a:gd name="T63" fmla="*/ 381 h 469"/>
                <a:gd name="T64" fmla="*/ 15 w 362"/>
                <a:gd name="T65" fmla="*/ 467 h 469"/>
                <a:gd name="T66" fmla="*/ 12 w 362"/>
                <a:gd name="T67" fmla="*/ 469 h 469"/>
                <a:gd name="T68" fmla="*/ 8 w 362"/>
                <a:gd name="T69" fmla="*/ 467 h 469"/>
                <a:gd name="T70" fmla="*/ 5 w 362"/>
                <a:gd name="T71" fmla="*/ 466 h 469"/>
                <a:gd name="T72" fmla="*/ 3 w 362"/>
                <a:gd name="T73" fmla="*/ 464 h 469"/>
                <a:gd name="T74" fmla="*/ 0 w 362"/>
                <a:gd name="T75" fmla="*/ 460 h 469"/>
                <a:gd name="T76" fmla="*/ 0 w 362"/>
                <a:gd name="T77" fmla="*/ 457 h 469"/>
                <a:gd name="T78" fmla="*/ 0 w 362"/>
                <a:gd name="T79" fmla="*/ 11 h 469"/>
                <a:gd name="T80" fmla="*/ 2 w 362"/>
                <a:gd name="T81" fmla="*/ 6 h 469"/>
                <a:gd name="T82" fmla="*/ 4 w 362"/>
                <a:gd name="T83" fmla="*/ 3 h 469"/>
                <a:gd name="T84" fmla="*/ 7 w 362"/>
                <a:gd name="T85" fmla="*/ 1 h 469"/>
                <a:gd name="T86" fmla="*/ 12 w 362"/>
                <a:gd name="T87"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2" h="469">
                  <a:moveTo>
                    <a:pt x="12" y="0"/>
                  </a:moveTo>
                  <a:lnTo>
                    <a:pt x="350" y="0"/>
                  </a:lnTo>
                  <a:lnTo>
                    <a:pt x="354" y="0"/>
                  </a:lnTo>
                  <a:lnTo>
                    <a:pt x="356" y="1"/>
                  </a:lnTo>
                  <a:lnTo>
                    <a:pt x="359" y="3"/>
                  </a:lnTo>
                  <a:lnTo>
                    <a:pt x="360" y="6"/>
                  </a:lnTo>
                  <a:lnTo>
                    <a:pt x="362" y="9"/>
                  </a:lnTo>
                  <a:lnTo>
                    <a:pt x="362" y="11"/>
                  </a:lnTo>
                  <a:lnTo>
                    <a:pt x="362" y="164"/>
                  </a:lnTo>
                  <a:lnTo>
                    <a:pt x="362" y="169"/>
                  </a:lnTo>
                  <a:lnTo>
                    <a:pt x="359" y="172"/>
                  </a:lnTo>
                  <a:lnTo>
                    <a:pt x="355" y="175"/>
                  </a:lnTo>
                  <a:lnTo>
                    <a:pt x="350" y="176"/>
                  </a:lnTo>
                  <a:lnTo>
                    <a:pt x="350" y="176"/>
                  </a:lnTo>
                  <a:lnTo>
                    <a:pt x="346" y="175"/>
                  </a:lnTo>
                  <a:lnTo>
                    <a:pt x="343" y="172"/>
                  </a:lnTo>
                  <a:lnTo>
                    <a:pt x="340" y="169"/>
                  </a:lnTo>
                  <a:lnTo>
                    <a:pt x="339" y="164"/>
                  </a:lnTo>
                  <a:lnTo>
                    <a:pt x="339" y="22"/>
                  </a:lnTo>
                  <a:lnTo>
                    <a:pt x="23" y="22"/>
                  </a:lnTo>
                  <a:lnTo>
                    <a:pt x="23" y="441"/>
                  </a:lnTo>
                  <a:lnTo>
                    <a:pt x="234" y="361"/>
                  </a:lnTo>
                  <a:lnTo>
                    <a:pt x="237" y="360"/>
                  </a:lnTo>
                  <a:lnTo>
                    <a:pt x="241" y="360"/>
                  </a:lnTo>
                  <a:lnTo>
                    <a:pt x="244" y="361"/>
                  </a:lnTo>
                  <a:lnTo>
                    <a:pt x="246" y="363"/>
                  </a:lnTo>
                  <a:lnTo>
                    <a:pt x="249" y="367"/>
                  </a:lnTo>
                  <a:lnTo>
                    <a:pt x="249" y="371"/>
                  </a:lnTo>
                  <a:lnTo>
                    <a:pt x="249" y="374"/>
                  </a:lnTo>
                  <a:lnTo>
                    <a:pt x="247" y="377"/>
                  </a:lnTo>
                  <a:lnTo>
                    <a:pt x="245" y="380"/>
                  </a:lnTo>
                  <a:lnTo>
                    <a:pt x="241" y="381"/>
                  </a:lnTo>
                  <a:lnTo>
                    <a:pt x="15" y="467"/>
                  </a:lnTo>
                  <a:lnTo>
                    <a:pt x="12" y="469"/>
                  </a:lnTo>
                  <a:lnTo>
                    <a:pt x="8" y="467"/>
                  </a:lnTo>
                  <a:lnTo>
                    <a:pt x="5" y="466"/>
                  </a:lnTo>
                  <a:lnTo>
                    <a:pt x="3" y="464"/>
                  </a:lnTo>
                  <a:lnTo>
                    <a:pt x="0" y="460"/>
                  </a:lnTo>
                  <a:lnTo>
                    <a:pt x="0" y="457"/>
                  </a:lnTo>
                  <a:lnTo>
                    <a:pt x="0" y="11"/>
                  </a:lnTo>
                  <a:lnTo>
                    <a:pt x="2" y="6"/>
                  </a:lnTo>
                  <a:lnTo>
                    <a:pt x="4" y="3"/>
                  </a:lnTo>
                  <a:lnTo>
                    <a:pt x="7"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3" name="Freeform 100">
              <a:extLst>
                <a:ext uri="{FF2B5EF4-FFF2-40B4-BE49-F238E27FC236}">
                  <a16:creationId xmlns:a16="http://schemas.microsoft.com/office/drawing/2014/main" id="{8C8D8194-9652-45AF-B283-D1C367E7E386}"/>
                </a:ext>
              </a:extLst>
            </p:cNvPr>
            <p:cNvSpPr>
              <a:spLocks/>
            </p:cNvSpPr>
            <p:nvPr/>
          </p:nvSpPr>
          <p:spPr bwMode="auto">
            <a:xfrm>
              <a:off x="6894513" y="2181225"/>
              <a:ext cx="390525" cy="358775"/>
            </a:xfrm>
            <a:custGeom>
              <a:avLst/>
              <a:gdLst>
                <a:gd name="T0" fmla="*/ 214 w 246"/>
                <a:gd name="T1" fmla="*/ 0 h 226"/>
                <a:gd name="T2" fmla="*/ 218 w 246"/>
                <a:gd name="T3" fmla="*/ 1 h 226"/>
                <a:gd name="T4" fmla="*/ 220 w 246"/>
                <a:gd name="T5" fmla="*/ 3 h 226"/>
                <a:gd name="T6" fmla="*/ 223 w 246"/>
                <a:gd name="T7" fmla="*/ 5 h 226"/>
                <a:gd name="T8" fmla="*/ 243 w 246"/>
                <a:gd name="T9" fmla="*/ 37 h 226"/>
                <a:gd name="T10" fmla="*/ 244 w 246"/>
                <a:gd name="T11" fmla="*/ 41 h 226"/>
                <a:gd name="T12" fmla="*/ 246 w 246"/>
                <a:gd name="T13" fmla="*/ 44 h 226"/>
                <a:gd name="T14" fmla="*/ 244 w 246"/>
                <a:gd name="T15" fmla="*/ 48 h 226"/>
                <a:gd name="T16" fmla="*/ 241 w 246"/>
                <a:gd name="T17" fmla="*/ 52 h 226"/>
                <a:gd name="T18" fmla="*/ 40 w 246"/>
                <a:gd name="T19" fmla="*/ 223 h 226"/>
                <a:gd name="T20" fmla="*/ 37 w 246"/>
                <a:gd name="T21" fmla="*/ 226 h 226"/>
                <a:gd name="T22" fmla="*/ 33 w 246"/>
                <a:gd name="T23" fmla="*/ 226 h 226"/>
                <a:gd name="T24" fmla="*/ 29 w 246"/>
                <a:gd name="T25" fmla="*/ 226 h 226"/>
                <a:gd name="T26" fmla="*/ 26 w 246"/>
                <a:gd name="T27" fmla="*/ 224 h 226"/>
                <a:gd name="T28" fmla="*/ 24 w 246"/>
                <a:gd name="T29" fmla="*/ 222 h 226"/>
                <a:gd name="T30" fmla="*/ 23 w 246"/>
                <a:gd name="T31" fmla="*/ 218 h 226"/>
                <a:gd name="T32" fmla="*/ 21 w 246"/>
                <a:gd name="T33" fmla="*/ 216 h 226"/>
                <a:gd name="T34" fmla="*/ 21 w 246"/>
                <a:gd name="T35" fmla="*/ 212 h 226"/>
                <a:gd name="T36" fmla="*/ 23 w 246"/>
                <a:gd name="T37" fmla="*/ 208 h 226"/>
                <a:gd name="T38" fmla="*/ 25 w 246"/>
                <a:gd name="T39" fmla="*/ 205 h 226"/>
                <a:gd name="T40" fmla="*/ 219 w 246"/>
                <a:gd name="T41" fmla="*/ 41 h 226"/>
                <a:gd name="T42" fmla="*/ 211 w 246"/>
                <a:gd name="T43" fmla="*/ 29 h 226"/>
                <a:gd name="T44" fmla="*/ 19 w 246"/>
                <a:gd name="T45" fmla="*/ 207 h 226"/>
                <a:gd name="T46" fmla="*/ 16 w 246"/>
                <a:gd name="T47" fmla="*/ 208 h 226"/>
                <a:gd name="T48" fmla="*/ 12 w 246"/>
                <a:gd name="T49" fmla="*/ 209 h 226"/>
                <a:gd name="T50" fmla="*/ 10 w 246"/>
                <a:gd name="T51" fmla="*/ 209 h 226"/>
                <a:gd name="T52" fmla="*/ 6 w 246"/>
                <a:gd name="T53" fmla="*/ 208 h 226"/>
                <a:gd name="T54" fmla="*/ 4 w 246"/>
                <a:gd name="T55" fmla="*/ 205 h 226"/>
                <a:gd name="T56" fmla="*/ 1 w 246"/>
                <a:gd name="T57" fmla="*/ 203 h 226"/>
                <a:gd name="T58" fmla="*/ 0 w 246"/>
                <a:gd name="T59" fmla="*/ 199 h 226"/>
                <a:gd name="T60" fmla="*/ 1 w 246"/>
                <a:gd name="T61" fmla="*/ 195 h 226"/>
                <a:gd name="T62" fmla="*/ 1 w 246"/>
                <a:gd name="T63" fmla="*/ 193 h 226"/>
                <a:gd name="T64" fmla="*/ 4 w 246"/>
                <a:gd name="T65" fmla="*/ 189 h 226"/>
                <a:gd name="T66" fmla="*/ 205 w 246"/>
                <a:gd name="T67" fmla="*/ 3 h 226"/>
                <a:gd name="T68" fmla="*/ 208 w 246"/>
                <a:gd name="T69" fmla="*/ 1 h 226"/>
                <a:gd name="T70" fmla="*/ 211 w 246"/>
                <a:gd name="T71" fmla="*/ 0 h 226"/>
                <a:gd name="T72" fmla="*/ 214 w 246"/>
                <a:gd name="T7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6" h="226">
                  <a:moveTo>
                    <a:pt x="214" y="0"/>
                  </a:moveTo>
                  <a:lnTo>
                    <a:pt x="218" y="1"/>
                  </a:lnTo>
                  <a:lnTo>
                    <a:pt x="220" y="3"/>
                  </a:lnTo>
                  <a:lnTo>
                    <a:pt x="223" y="5"/>
                  </a:lnTo>
                  <a:lnTo>
                    <a:pt x="243" y="37"/>
                  </a:lnTo>
                  <a:lnTo>
                    <a:pt x="244" y="41"/>
                  </a:lnTo>
                  <a:lnTo>
                    <a:pt x="246" y="44"/>
                  </a:lnTo>
                  <a:lnTo>
                    <a:pt x="244" y="48"/>
                  </a:lnTo>
                  <a:lnTo>
                    <a:pt x="241" y="52"/>
                  </a:lnTo>
                  <a:lnTo>
                    <a:pt x="40" y="223"/>
                  </a:lnTo>
                  <a:lnTo>
                    <a:pt x="37" y="226"/>
                  </a:lnTo>
                  <a:lnTo>
                    <a:pt x="33" y="226"/>
                  </a:lnTo>
                  <a:lnTo>
                    <a:pt x="29" y="226"/>
                  </a:lnTo>
                  <a:lnTo>
                    <a:pt x="26" y="224"/>
                  </a:lnTo>
                  <a:lnTo>
                    <a:pt x="24" y="222"/>
                  </a:lnTo>
                  <a:lnTo>
                    <a:pt x="23" y="218"/>
                  </a:lnTo>
                  <a:lnTo>
                    <a:pt x="21" y="216"/>
                  </a:lnTo>
                  <a:lnTo>
                    <a:pt x="21" y="212"/>
                  </a:lnTo>
                  <a:lnTo>
                    <a:pt x="23" y="208"/>
                  </a:lnTo>
                  <a:lnTo>
                    <a:pt x="25" y="205"/>
                  </a:lnTo>
                  <a:lnTo>
                    <a:pt x="219" y="41"/>
                  </a:lnTo>
                  <a:lnTo>
                    <a:pt x="211" y="29"/>
                  </a:lnTo>
                  <a:lnTo>
                    <a:pt x="19" y="207"/>
                  </a:lnTo>
                  <a:lnTo>
                    <a:pt x="16" y="208"/>
                  </a:lnTo>
                  <a:lnTo>
                    <a:pt x="12" y="209"/>
                  </a:lnTo>
                  <a:lnTo>
                    <a:pt x="10" y="209"/>
                  </a:lnTo>
                  <a:lnTo>
                    <a:pt x="6" y="208"/>
                  </a:lnTo>
                  <a:lnTo>
                    <a:pt x="4" y="205"/>
                  </a:lnTo>
                  <a:lnTo>
                    <a:pt x="1" y="203"/>
                  </a:lnTo>
                  <a:lnTo>
                    <a:pt x="0" y="199"/>
                  </a:lnTo>
                  <a:lnTo>
                    <a:pt x="1" y="195"/>
                  </a:lnTo>
                  <a:lnTo>
                    <a:pt x="1" y="193"/>
                  </a:lnTo>
                  <a:lnTo>
                    <a:pt x="4" y="189"/>
                  </a:lnTo>
                  <a:lnTo>
                    <a:pt x="205" y="3"/>
                  </a:lnTo>
                  <a:lnTo>
                    <a:pt x="208" y="1"/>
                  </a:lnTo>
                  <a:lnTo>
                    <a:pt x="211" y="0"/>
                  </a:lnTo>
                  <a:lnTo>
                    <a:pt x="2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4" name="Freeform 101">
              <a:extLst>
                <a:ext uri="{FF2B5EF4-FFF2-40B4-BE49-F238E27FC236}">
                  <a16:creationId xmlns:a16="http://schemas.microsoft.com/office/drawing/2014/main" id="{140E838F-A60D-4BFB-9397-D2156668BC78}"/>
                </a:ext>
              </a:extLst>
            </p:cNvPr>
            <p:cNvSpPr>
              <a:spLocks noEditPoints="1"/>
            </p:cNvSpPr>
            <p:nvPr/>
          </p:nvSpPr>
          <p:spPr bwMode="auto">
            <a:xfrm>
              <a:off x="6511925" y="2451100"/>
              <a:ext cx="231775" cy="231775"/>
            </a:xfrm>
            <a:custGeom>
              <a:avLst/>
              <a:gdLst>
                <a:gd name="T0" fmla="*/ 73 w 146"/>
                <a:gd name="T1" fmla="*/ 23 h 146"/>
                <a:gd name="T2" fmla="*/ 57 w 146"/>
                <a:gd name="T3" fmla="*/ 25 h 146"/>
                <a:gd name="T4" fmla="*/ 43 w 146"/>
                <a:gd name="T5" fmla="*/ 33 h 146"/>
                <a:gd name="T6" fmla="*/ 33 w 146"/>
                <a:gd name="T7" fmla="*/ 43 h 146"/>
                <a:gd name="T8" fmla="*/ 25 w 146"/>
                <a:gd name="T9" fmla="*/ 57 h 146"/>
                <a:gd name="T10" fmla="*/ 23 w 146"/>
                <a:gd name="T11" fmla="*/ 73 h 146"/>
                <a:gd name="T12" fmla="*/ 25 w 146"/>
                <a:gd name="T13" fmla="*/ 89 h 146"/>
                <a:gd name="T14" fmla="*/ 33 w 146"/>
                <a:gd name="T15" fmla="*/ 103 h 146"/>
                <a:gd name="T16" fmla="*/ 43 w 146"/>
                <a:gd name="T17" fmla="*/ 114 h 146"/>
                <a:gd name="T18" fmla="*/ 57 w 146"/>
                <a:gd name="T19" fmla="*/ 120 h 146"/>
                <a:gd name="T20" fmla="*/ 73 w 146"/>
                <a:gd name="T21" fmla="*/ 123 h 146"/>
                <a:gd name="T22" fmla="*/ 89 w 146"/>
                <a:gd name="T23" fmla="*/ 120 h 146"/>
                <a:gd name="T24" fmla="*/ 103 w 146"/>
                <a:gd name="T25" fmla="*/ 114 h 146"/>
                <a:gd name="T26" fmla="*/ 114 w 146"/>
                <a:gd name="T27" fmla="*/ 103 h 146"/>
                <a:gd name="T28" fmla="*/ 120 w 146"/>
                <a:gd name="T29" fmla="*/ 89 h 146"/>
                <a:gd name="T30" fmla="*/ 123 w 146"/>
                <a:gd name="T31" fmla="*/ 73 h 146"/>
                <a:gd name="T32" fmla="*/ 120 w 146"/>
                <a:gd name="T33" fmla="*/ 57 h 146"/>
                <a:gd name="T34" fmla="*/ 114 w 146"/>
                <a:gd name="T35" fmla="*/ 43 h 146"/>
                <a:gd name="T36" fmla="*/ 103 w 146"/>
                <a:gd name="T37" fmla="*/ 33 h 146"/>
                <a:gd name="T38" fmla="*/ 89 w 146"/>
                <a:gd name="T39" fmla="*/ 25 h 146"/>
                <a:gd name="T40" fmla="*/ 73 w 146"/>
                <a:gd name="T41" fmla="*/ 23 h 146"/>
                <a:gd name="T42" fmla="*/ 73 w 146"/>
                <a:gd name="T43" fmla="*/ 0 h 146"/>
                <a:gd name="T44" fmla="*/ 96 w 146"/>
                <a:gd name="T45" fmla="*/ 4 h 146"/>
                <a:gd name="T46" fmla="*/ 117 w 146"/>
                <a:gd name="T47" fmla="*/ 14 h 146"/>
                <a:gd name="T48" fmla="*/ 132 w 146"/>
                <a:gd name="T49" fmla="*/ 30 h 146"/>
                <a:gd name="T50" fmla="*/ 142 w 146"/>
                <a:gd name="T51" fmla="*/ 51 h 146"/>
                <a:gd name="T52" fmla="*/ 146 w 146"/>
                <a:gd name="T53" fmla="*/ 73 h 146"/>
                <a:gd name="T54" fmla="*/ 142 w 146"/>
                <a:gd name="T55" fmla="*/ 96 h 146"/>
                <a:gd name="T56" fmla="*/ 132 w 146"/>
                <a:gd name="T57" fmla="*/ 117 h 146"/>
                <a:gd name="T58" fmla="*/ 117 w 146"/>
                <a:gd name="T59" fmla="*/ 132 h 146"/>
                <a:gd name="T60" fmla="*/ 96 w 146"/>
                <a:gd name="T61" fmla="*/ 142 h 146"/>
                <a:gd name="T62" fmla="*/ 73 w 146"/>
                <a:gd name="T63" fmla="*/ 146 h 146"/>
                <a:gd name="T64" fmla="*/ 51 w 146"/>
                <a:gd name="T65" fmla="*/ 142 h 146"/>
                <a:gd name="T66" fmla="*/ 30 w 146"/>
                <a:gd name="T67" fmla="*/ 132 h 146"/>
                <a:gd name="T68" fmla="*/ 14 w 146"/>
                <a:gd name="T69" fmla="*/ 117 h 146"/>
                <a:gd name="T70" fmla="*/ 4 w 146"/>
                <a:gd name="T71" fmla="*/ 96 h 146"/>
                <a:gd name="T72" fmla="*/ 0 w 146"/>
                <a:gd name="T73" fmla="*/ 73 h 146"/>
                <a:gd name="T74" fmla="*/ 4 w 146"/>
                <a:gd name="T75" fmla="*/ 51 h 146"/>
                <a:gd name="T76" fmla="*/ 14 w 146"/>
                <a:gd name="T77" fmla="*/ 30 h 146"/>
                <a:gd name="T78" fmla="*/ 30 w 146"/>
                <a:gd name="T79" fmla="*/ 14 h 146"/>
                <a:gd name="T80" fmla="*/ 51 w 146"/>
                <a:gd name="T81" fmla="*/ 4 h 146"/>
                <a:gd name="T82" fmla="*/ 73 w 146"/>
                <a:gd name="T8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146">
                  <a:moveTo>
                    <a:pt x="73" y="23"/>
                  </a:moveTo>
                  <a:lnTo>
                    <a:pt x="57" y="25"/>
                  </a:lnTo>
                  <a:lnTo>
                    <a:pt x="43" y="33"/>
                  </a:lnTo>
                  <a:lnTo>
                    <a:pt x="33" y="43"/>
                  </a:lnTo>
                  <a:lnTo>
                    <a:pt x="25" y="57"/>
                  </a:lnTo>
                  <a:lnTo>
                    <a:pt x="23" y="73"/>
                  </a:lnTo>
                  <a:lnTo>
                    <a:pt x="25" y="89"/>
                  </a:lnTo>
                  <a:lnTo>
                    <a:pt x="33" y="103"/>
                  </a:lnTo>
                  <a:lnTo>
                    <a:pt x="43" y="114"/>
                  </a:lnTo>
                  <a:lnTo>
                    <a:pt x="57" y="120"/>
                  </a:lnTo>
                  <a:lnTo>
                    <a:pt x="73" y="123"/>
                  </a:lnTo>
                  <a:lnTo>
                    <a:pt x="89" y="120"/>
                  </a:lnTo>
                  <a:lnTo>
                    <a:pt x="103" y="114"/>
                  </a:lnTo>
                  <a:lnTo>
                    <a:pt x="114" y="103"/>
                  </a:lnTo>
                  <a:lnTo>
                    <a:pt x="120" y="89"/>
                  </a:lnTo>
                  <a:lnTo>
                    <a:pt x="123" y="73"/>
                  </a:lnTo>
                  <a:lnTo>
                    <a:pt x="120" y="57"/>
                  </a:lnTo>
                  <a:lnTo>
                    <a:pt x="114" y="43"/>
                  </a:lnTo>
                  <a:lnTo>
                    <a:pt x="103" y="33"/>
                  </a:lnTo>
                  <a:lnTo>
                    <a:pt x="89" y="25"/>
                  </a:lnTo>
                  <a:lnTo>
                    <a:pt x="73" y="23"/>
                  </a:lnTo>
                  <a:close/>
                  <a:moveTo>
                    <a:pt x="73" y="0"/>
                  </a:moveTo>
                  <a:lnTo>
                    <a:pt x="96" y="4"/>
                  </a:lnTo>
                  <a:lnTo>
                    <a:pt x="117" y="14"/>
                  </a:lnTo>
                  <a:lnTo>
                    <a:pt x="132" y="30"/>
                  </a:lnTo>
                  <a:lnTo>
                    <a:pt x="142" y="51"/>
                  </a:lnTo>
                  <a:lnTo>
                    <a:pt x="146" y="73"/>
                  </a:lnTo>
                  <a:lnTo>
                    <a:pt x="142" y="96"/>
                  </a:lnTo>
                  <a:lnTo>
                    <a:pt x="132" y="117"/>
                  </a:lnTo>
                  <a:lnTo>
                    <a:pt x="117" y="132"/>
                  </a:lnTo>
                  <a:lnTo>
                    <a:pt x="96" y="142"/>
                  </a:lnTo>
                  <a:lnTo>
                    <a:pt x="73" y="146"/>
                  </a:lnTo>
                  <a:lnTo>
                    <a:pt x="51" y="142"/>
                  </a:lnTo>
                  <a:lnTo>
                    <a:pt x="30" y="132"/>
                  </a:lnTo>
                  <a:lnTo>
                    <a:pt x="14" y="117"/>
                  </a:lnTo>
                  <a:lnTo>
                    <a:pt x="4" y="96"/>
                  </a:lnTo>
                  <a:lnTo>
                    <a:pt x="0" y="73"/>
                  </a:lnTo>
                  <a:lnTo>
                    <a:pt x="4" y="51"/>
                  </a:lnTo>
                  <a:lnTo>
                    <a:pt x="14" y="30"/>
                  </a:lnTo>
                  <a:lnTo>
                    <a:pt x="30" y="14"/>
                  </a:lnTo>
                  <a:lnTo>
                    <a:pt x="51" y="4"/>
                  </a:lnTo>
                  <a:lnTo>
                    <a:pt x="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5" name="Freeform 102">
              <a:extLst>
                <a:ext uri="{FF2B5EF4-FFF2-40B4-BE49-F238E27FC236}">
                  <a16:creationId xmlns:a16="http://schemas.microsoft.com/office/drawing/2014/main" id="{D1DCABCE-1933-4EA4-B6E7-3B74E1FC56EE}"/>
                </a:ext>
              </a:extLst>
            </p:cNvPr>
            <p:cNvSpPr>
              <a:spLocks/>
            </p:cNvSpPr>
            <p:nvPr/>
          </p:nvSpPr>
          <p:spPr bwMode="auto">
            <a:xfrm>
              <a:off x="6529388" y="2174875"/>
              <a:ext cx="392113" cy="36513"/>
            </a:xfrm>
            <a:custGeom>
              <a:avLst/>
              <a:gdLst>
                <a:gd name="T0" fmla="*/ 12 w 247"/>
                <a:gd name="T1" fmla="*/ 0 h 23"/>
                <a:gd name="T2" fmla="*/ 236 w 247"/>
                <a:gd name="T3" fmla="*/ 0 h 23"/>
                <a:gd name="T4" fmla="*/ 241 w 247"/>
                <a:gd name="T5" fmla="*/ 2 h 23"/>
                <a:gd name="T6" fmla="*/ 244 w 247"/>
                <a:gd name="T7" fmla="*/ 4 h 23"/>
                <a:gd name="T8" fmla="*/ 246 w 247"/>
                <a:gd name="T9" fmla="*/ 7 h 23"/>
                <a:gd name="T10" fmla="*/ 247 w 247"/>
                <a:gd name="T11" fmla="*/ 12 h 23"/>
                <a:gd name="T12" fmla="*/ 246 w 247"/>
                <a:gd name="T13" fmla="*/ 17 h 23"/>
                <a:gd name="T14" fmla="*/ 244 w 247"/>
                <a:gd name="T15" fmla="*/ 19 h 23"/>
                <a:gd name="T16" fmla="*/ 241 w 247"/>
                <a:gd name="T17" fmla="*/ 22 h 23"/>
                <a:gd name="T18" fmla="*/ 236 w 247"/>
                <a:gd name="T19" fmla="*/ 23 h 23"/>
                <a:gd name="T20" fmla="*/ 12 w 247"/>
                <a:gd name="T21" fmla="*/ 23 h 23"/>
                <a:gd name="T22" fmla="*/ 7 w 247"/>
                <a:gd name="T23" fmla="*/ 22 h 23"/>
                <a:gd name="T24" fmla="*/ 4 w 247"/>
                <a:gd name="T25" fmla="*/ 19 h 23"/>
                <a:gd name="T26" fmla="*/ 2 w 247"/>
                <a:gd name="T27" fmla="*/ 17 h 23"/>
                <a:gd name="T28" fmla="*/ 0 w 247"/>
                <a:gd name="T29" fmla="*/ 12 h 23"/>
                <a:gd name="T30" fmla="*/ 2 w 247"/>
                <a:gd name="T31" fmla="*/ 7 h 23"/>
                <a:gd name="T32" fmla="*/ 4 w 247"/>
                <a:gd name="T33" fmla="*/ 4 h 23"/>
                <a:gd name="T34" fmla="*/ 7 w 247"/>
                <a:gd name="T35" fmla="*/ 2 h 23"/>
                <a:gd name="T36" fmla="*/ 12 w 247"/>
                <a:gd name="T3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7" h="23">
                  <a:moveTo>
                    <a:pt x="12" y="0"/>
                  </a:moveTo>
                  <a:lnTo>
                    <a:pt x="236" y="0"/>
                  </a:lnTo>
                  <a:lnTo>
                    <a:pt x="241" y="2"/>
                  </a:lnTo>
                  <a:lnTo>
                    <a:pt x="244" y="4"/>
                  </a:lnTo>
                  <a:lnTo>
                    <a:pt x="246" y="7"/>
                  </a:lnTo>
                  <a:lnTo>
                    <a:pt x="247" y="12"/>
                  </a:lnTo>
                  <a:lnTo>
                    <a:pt x="246" y="17"/>
                  </a:lnTo>
                  <a:lnTo>
                    <a:pt x="244" y="19"/>
                  </a:lnTo>
                  <a:lnTo>
                    <a:pt x="241" y="22"/>
                  </a:lnTo>
                  <a:lnTo>
                    <a:pt x="236" y="23"/>
                  </a:lnTo>
                  <a:lnTo>
                    <a:pt x="12" y="23"/>
                  </a:lnTo>
                  <a:lnTo>
                    <a:pt x="7" y="22"/>
                  </a:lnTo>
                  <a:lnTo>
                    <a:pt x="4" y="19"/>
                  </a:lnTo>
                  <a:lnTo>
                    <a:pt x="2" y="17"/>
                  </a:lnTo>
                  <a:lnTo>
                    <a:pt x="0" y="12"/>
                  </a:lnTo>
                  <a:lnTo>
                    <a:pt x="2" y="7"/>
                  </a:lnTo>
                  <a:lnTo>
                    <a:pt x="4" y="4"/>
                  </a:lnTo>
                  <a:lnTo>
                    <a:pt x="7"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6" name="Freeform 103">
              <a:extLst>
                <a:ext uri="{FF2B5EF4-FFF2-40B4-BE49-F238E27FC236}">
                  <a16:creationId xmlns:a16="http://schemas.microsoft.com/office/drawing/2014/main" id="{C72C4CF0-AD1B-42ED-B328-9E6DB837AA5B}"/>
                </a:ext>
              </a:extLst>
            </p:cNvPr>
            <p:cNvSpPr>
              <a:spLocks/>
            </p:cNvSpPr>
            <p:nvPr/>
          </p:nvSpPr>
          <p:spPr bwMode="auto">
            <a:xfrm>
              <a:off x="6529388" y="2273300"/>
              <a:ext cx="392113" cy="36513"/>
            </a:xfrm>
            <a:custGeom>
              <a:avLst/>
              <a:gdLst>
                <a:gd name="T0" fmla="*/ 12 w 247"/>
                <a:gd name="T1" fmla="*/ 0 h 23"/>
                <a:gd name="T2" fmla="*/ 236 w 247"/>
                <a:gd name="T3" fmla="*/ 0 h 23"/>
                <a:gd name="T4" fmla="*/ 241 w 247"/>
                <a:gd name="T5" fmla="*/ 2 h 23"/>
                <a:gd name="T6" fmla="*/ 244 w 247"/>
                <a:gd name="T7" fmla="*/ 4 h 23"/>
                <a:gd name="T8" fmla="*/ 246 w 247"/>
                <a:gd name="T9" fmla="*/ 7 h 23"/>
                <a:gd name="T10" fmla="*/ 247 w 247"/>
                <a:gd name="T11" fmla="*/ 12 h 23"/>
                <a:gd name="T12" fmla="*/ 246 w 247"/>
                <a:gd name="T13" fmla="*/ 17 h 23"/>
                <a:gd name="T14" fmla="*/ 244 w 247"/>
                <a:gd name="T15" fmla="*/ 19 h 23"/>
                <a:gd name="T16" fmla="*/ 241 w 247"/>
                <a:gd name="T17" fmla="*/ 22 h 23"/>
                <a:gd name="T18" fmla="*/ 236 w 247"/>
                <a:gd name="T19" fmla="*/ 23 h 23"/>
                <a:gd name="T20" fmla="*/ 12 w 247"/>
                <a:gd name="T21" fmla="*/ 23 h 23"/>
                <a:gd name="T22" fmla="*/ 7 w 247"/>
                <a:gd name="T23" fmla="*/ 22 h 23"/>
                <a:gd name="T24" fmla="*/ 4 w 247"/>
                <a:gd name="T25" fmla="*/ 19 h 23"/>
                <a:gd name="T26" fmla="*/ 2 w 247"/>
                <a:gd name="T27" fmla="*/ 17 h 23"/>
                <a:gd name="T28" fmla="*/ 0 w 247"/>
                <a:gd name="T29" fmla="*/ 12 h 23"/>
                <a:gd name="T30" fmla="*/ 2 w 247"/>
                <a:gd name="T31" fmla="*/ 7 h 23"/>
                <a:gd name="T32" fmla="*/ 4 w 247"/>
                <a:gd name="T33" fmla="*/ 4 h 23"/>
                <a:gd name="T34" fmla="*/ 7 w 247"/>
                <a:gd name="T35" fmla="*/ 2 h 23"/>
                <a:gd name="T36" fmla="*/ 12 w 247"/>
                <a:gd name="T3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7" h="23">
                  <a:moveTo>
                    <a:pt x="12" y="0"/>
                  </a:moveTo>
                  <a:lnTo>
                    <a:pt x="236" y="0"/>
                  </a:lnTo>
                  <a:lnTo>
                    <a:pt x="241" y="2"/>
                  </a:lnTo>
                  <a:lnTo>
                    <a:pt x="244" y="4"/>
                  </a:lnTo>
                  <a:lnTo>
                    <a:pt x="246" y="7"/>
                  </a:lnTo>
                  <a:lnTo>
                    <a:pt x="247" y="12"/>
                  </a:lnTo>
                  <a:lnTo>
                    <a:pt x="246" y="17"/>
                  </a:lnTo>
                  <a:lnTo>
                    <a:pt x="244" y="19"/>
                  </a:lnTo>
                  <a:lnTo>
                    <a:pt x="241" y="22"/>
                  </a:lnTo>
                  <a:lnTo>
                    <a:pt x="236" y="23"/>
                  </a:lnTo>
                  <a:lnTo>
                    <a:pt x="12" y="23"/>
                  </a:lnTo>
                  <a:lnTo>
                    <a:pt x="7" y="22"/>
                  </a:lnTo>
                  <a:lnTo>
                    <a:pt x="4" y="19"/>
                  </a:lnTo>
                  <a:lnTo>
                    <a:pt x="2" y="17"/>
                  </a:lnTo>
                  <a:lnTo>
                    <a:pt x="0" y="12"/>
                  </a:lnTo>
                  <a:lnTo>
                    <a:pt x="2" y="7"/>
                  </a:lnTo>
                  <a:lnTo>
                    <a:pt x="4" y="4"/>
                  </a:lnTo>
                  <a:lnTo>
                    <a:pt x="7"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7" name="Freeform 104">
              <a:extLst>
                <a:ext uri="{FF2B5EF4-FFF2-40B4-BE49-F238E27FC236}">
                  <a16:creationId xmlns:a16="http://schemas.microsoft.com/office/drawing/2014/main" id="{64253090-0407-4786-8F10-D09B66796D42}"/>
                </a:ext>
              </a:extLst>
            </p:cNvPr>
            <p:cNvSpPr>
              <a:spLocks/>
            </p:cNvSpPr>
            <p:nvPr/>
          </p:nvSpPr>
          <p:spPr bwMode="auto">
            <a:xfrm>
              <a:off x="6529388" y="2374900"/>
              <a:ext cx="392113" cy="36513"/>
            </a:xfrm>
            <a:custGeom>
              <a:avLst/>
              <a:gdLst>
                <a:gd name="T0" fmla="*/ 12 w 247"/>
                <a:gd name="T1" fmla="*/ 0 h 23"/>
                <a:gd name="T2" fmla="*/ 236 w 247"/>
                <a:gd name="T3" fmla="*/ 0 h 23"/>
                <a:gd name="T4" fmla="*/ 241 w 247"/>
                <a:gd name="T5" fmla="*/ 1 h 23"/>
                <a:gd name="T6" fmla="*/ 244 w 247"/>
                <a:gd name="T7" fmla="*/ 4 h 23"/>
                <a:gd name="T8" fmla="*/ 246 w 247"/>
                <a:gd name="T9" fmla="*/ 6 h 23"/>
                <a:gd name="T10" fmla="*/ 247 w 247"/>
                <a:gd name="T11" fmla="*/ 11 h 23"/>
                <a:gd name="T12" fmla="*/ 246 w 247"/>
                <a:gd name="T13" fmla="*/ 16 h 23"/>
                <a:gd name="T14" fmla="*/ 244 w 247"/>
                <a:gd name="T15" fmla="*/ 19 h 23"/>
                <a:gd name="T16" fmla="*/ 241 w 247"/>
                <a:gd name="T17" fmla="*/ 21 h 23"/>
                <a:gd name="T18" fmla="*/ 236 w 247"/>
                <a:gd name="T19" fmla="*/ 23 h 23"/>
                <a:gd name="T20" fmla="*/ 12 w 247"/>
                <a:gd name="T21" fmla="*/ 23 h 23"/>
                <a:gd name="T22" fmla="*/ 7 w 247"/>
                <a:gd name="T23" fmla="*/ 21 h 23"/>
                <a:gd name="T24" fmla="*/ 4 w 247"/>
                <a:gd name="T25" fmla="*/ 19 h 23"/>
                <a:gd name="T26" fmla="*/ 2 w 247"/>
                <a:gd name="T27" fmla="*/ 16 h 23"/>
                <a:gd name="T28" fmla="*/ 0 w 247"/>
                <a:gd name="T29" fmla="*/ 11 h 23"/>
                <a:gd name="T30" fmla="*/ 2 w 247"/>
                <a:gd name="T31" fmla="*/ 6 h 23"/>
                <a:gd name="T32" fmla="*/ 4 w 247"/>
                <a:gd name="T33" fmla="*/ 4 h 23"/>
                <a:gd name="T34" fmla="*/ 7 w 247"/>
                <a:gd name="T35" fmla="*/ 1 h 23"/>
                <a:gd name="T36" fmla="*/ 12 w 247"/>
                <a:gd name="T3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7" h="23">
                  <a:moveTo>
                    <a:pt x="12" y="0"/>
                  </a:moveTo>
                  <a:lnTo>
                    <a:pt x="236" y="0"/>
                  </a:lnTo>
                  <a:lnTo>
                    <a:pt x="241" y="1"/>
                  </a:lnTo>
                  <a:lnTo>
                    <a:pt x="244" y="4"/>
                  </a:lnTo>
                  <a:lnTo>
                    <a:pt x="246" y="6"/>
                  </a:lnTo>
                  <a:lnTo>
                    <a:pt x="247" y="11"/>
                  </a:lnTo>
                  <a:lnTo>
                    <a:pt x="246" y="16"/>
                  </a:lnTo>
                  <a:lnTo>
                    <a:pt x="244" y="19"/>
                  </a:lnTo>
                  <a:lnTo>
                    <a:pt x="241" y="21"/>
                  </a:lnTo>
                  <a:lnTo>
                    <a:pt x="236" y="23"/>
                  </a:lnTo>
                  <a:lnTo>
                    <a:pt x="12" y="23"/>
                  </a:lnTo>
                  <a:lnTo>
                    <a:pt x="7" y="21"/>
                  </a:lnTo>
                  <a:lnTo>
                    <a:pt x="4" y="19"/>
                  </a:lnTo>
                  <a:lnTo>
                    <a:pt x="2" y="16"/>
                  </a:lnTo>
                  <a:lnTo>
                    <a:pt x="0" y="11"/>
                  </a:lnTo>
                  <a:lnTo>
                    <a:pt x="2" y="6"/>
                  </a:lnTo>
                  <a:lnTo>
                    <a:pt x="4" y="4"/>
                  </a:lnTo>
                  <a:lnTo>
                    <a:pt x="7"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8" name="Freeform 105">
              <a:extLst>
                <a:ext uri="{FF2B5EF4-FFF2-40B4-BE49-F238E27FC236}">
                  <a16:creationId xmlns:a16="http://schemas.microsoft.com/office/drawing/2014/main" id="{42F0BF69-BBD8-4F3F-842F-EBE7B5710107}"/>
                </a:ext>
              </a:extLst>
            </p:cNvPr>
            <p:cNvSpPr>
              <a:spLocks/>
            </p:cNvSpPr>
            <p:nvPr/>
          </p:nvSpPr>
          <p:spPr bwMode="auto">
            <a:xfrm>
              <a:off x="6442075" y="2676525"/>
              <a:ext cx="520700" cy="146050"/>
            </a:xfrm>
            <a:custGeom>
              <a:avLst/>
              <a:gdLst>
                <a:gd name="T0" fmla="*/ 318 w 328"/>
                <a:gd name="T1" fmla="*/ 0 h 92"/>
                <a:gd name="T2" fmla="*/ 322 w 328"/>
                <a:gd name="T3" fmla="*/ 0 h 92"/>
                <a:gd name="T4" fmla="*/ 324 w 328"/>
                <a:gd name="T5" fmla="*/ 2 h 92"/>
                <a:gd name="T6" fmla="*/ 327 w 328"/>
                <a:gd name="T7" fmla="*/ 5 h 92"/>
                <a:gd name="T8" fmla="*/ 328 w 328"/>
                <a:gd name="T9" fmla="*/ 9 h 92"/>
                <a:gd name="T10" fmla="*/ 328 w 328"/>
                <a:gd name="T11" fmla="*/ 13 h 92"/>
                <a:gd name="T12" fmla="*/ 328 w 328"/>
                <a:gd name="T13" fmla="*/ 15 h 92"/>
                <a:gd name="T14" fmla="*/ 325 w 328"/>
                <a:gd name="T15" fmla="*/ 19 h 92"/>
                <a:gd name="T16" fmla="*/ 323 w 328"/>
                <a:gd name="T17" fmla="*/ 20 h 92"/>
                <a:gd name="T18" fmla="*/ 319 w 328"/>
                <a:gd name="T19" fmla="*/ 21 h 92"/>
                <a:gd name="T20" fmla="*/ 13 w 328"/>
                <a:gd name="T21" fmla="*/ 92 h 92"/>
                <a:gd name="T22" fmla="*/ 11 w 328"/>
                <a:gd name="T23" fmla="*/ 92 h 92"/>
                <a:gd name="T24" fmla="*/ 7 w 328"/>
                <a:gd name="T25" fmla="*/ 91 h 92"/>
                <a:gd name="T26" fmla="*/ 5 w 328"/>
                <a:gd name="T27" fmla="*/ 90 h 92"/>
                <a:gd name="T28" fmla="*/ 2 w 328"/>
                <a:gd name="T29" fmla="*/ 87 h 92"/>
                <a:gd name="T30" fmla="*/ 1 w 328"/>
                <a:gd name="T31" fmla="*/ 84 h 92"/>
                <a:gd name="T32" fmla="*/ 0 w 328"/>
                <a:gd name="T33" fmla="*/ 80 h 92"/>
                <a:gd name="T34" fmla="*/ 1 w 328"/>
                <a:gd name="T35" fmla="*/ 76 h 92"/>
                <a:gd name="T36" fmla="*/ 3 w 328"/>
                <a:gd name="T37" fmla="*/ 73 h 92"/>
                <a:gd name="T38" fmla="*/ 6 w 328"/>
                <a:gd name="T39" fmla="*/ 71 h 92"/>
                <a:gd name="T40" fmla="*/ 8 w 328"/>
                <a:gd name="T41" fmla="*/ 70 h 92"/>
                <a:gd name="T42" fmla="*/ 314 w 328"/>
                <a:gd name="T43" fmla="*/ 0 h 92"/>
                <a:gd name="T44" fmla="*/ 318 w 328"/>
                <a:gd name="T4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8" h="92">
                  <a:moveTo>
                    <a:pt x="318" y="0"/>
                  </a:moveTo>
                  <a:lnTo>
                    <a:pt x="322" y="0"/>
                  </a:lnTo>
                  <a:lnTo>
                    <a:pt x="324" y="2"/>
                  </a:lnTo>
                  <a:lnTo>
                    <a:pt x="327" y="5"/>
                  </a:lnTo>
                  <a:lnTo>
                    <a:pt x="328" y="9"/>
                  </a:lnTo>
                  <a:lnTo>
                    <a:pt x="328" y="13"/>
                  </a:lnTo>
                  <a:lnTo>
                    <a:pt x="328" y="15"/>
                  </a:lnTo>
                  <a:lnTo>
                    <a:pt x="325" y="19"/>
                  </a:lnTo>
                  <a:lnTo>
                    <a:pt x="323" y="20"/>
                  </a:lnTo>
                  <a:lnTo>
                    <a:pt x="319" y="21"/>
                  </a:lnTo>
                  <a:lnTo>
                    <a:pt x="13" y="92"/>
                  </a:lnTo>
                  <a:lnTo>
                    <a:pt x="11" y="92"/>
                  </a:lnTo>
                  <a:lnTo>
                    <a:pt x="7" y="91"/>
                  </a:lnTo>
                  <a:lnTo>
                    <a:pt x="5" y="90"/>
                  </a:lnTo>
                  <a:lnTo>
                    <a:pt x="2" y="87"/>
                  </a:lnTo>
                  <a:lnTo>
                    <a:pt x="1" y="84"/>
                  </a:lnTo>
                  <a:lnTo>
                    <a:pt x="0" y="80"/>
                  </a:lnTo>
                  <a:lnTo>
                    <a:pt x="1" y="76"/>
                  </a:lnTo>
                  <a:lnTo>
                    <a:pt x="3" y="73"/>
                  </a:lnTo>
                  <a:lnTo>
                    <a:pt x="6" y="71"/>
                  </a:lnTo>
                  <a:lnTo>
                    <a:pt x="8" y="70"/>
                  </a:lnTo>
                  <a:lnTo>
                    <a:pt x="314" y="0"/>
                  </a:lnTo>
                  <a:lnTo>
                    <a:pt x="3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09" name="Freeform 106">
              <a:extLst>
                <a:ext uri="{FF2B5EF4-FFF2-40B4-BE49-F238E27FC236}">
                  <a16:creationId xmlns:a16="http://schemas.microsoft.com/office/drawing/2014/main" id="{CD9B02D2-F91E-4DD5-89B1-C4FCA29C54B5}"/>
                </a:ext>
              </a:extLst>
            </p:cNvPr>
            <p:cNvSpPr>
              <a:spLocks/>
            </p:cNvSpPr>
            <p:nvPr/>
          </p:nvSpPr>
          <p:spPr bwMode="auto">
            <a:xfrm>
              <a:off x="6815138" y="2543175"/>
              <a:ext cx="195263" cy="163513"/>
            </a:xfrm>
            <a:custGeom>
              <a:avLst/>
              <a:gdLst>
                <a:gd name="T0" fmla="*/ 112 w 123"/>
                <a:gd name="T1" fmla="*/ 0 h 103"/>
                <a:gd name="T2" fmla="*/ 117 w 123"/>
                <a:gd name="T3" fmla="*/ 2 h 103"/>
                <a:gd name="T4" fmla="*/ 119 w 123"/>
                <a:gd name="T5" fmla="*/ 4 h 103"/>
                <a:gd name="T6" fmla="*/ 122 w 123"/>
                <a:gd name="T7" fmla="*/ 8 h 103"/>
                <a:gd name="T8" fmla="*/ 123 w 123"/>
                <a:gd name="T9" fmla="*/ 12 h 103"/>
                <a:gd name="T10" fmla="*/ 123 w 123"/>
                <a:gd name="T11" fmla="*/ 17 h 103"/>
                <a:gd name="T12" fmla="*/ 123 w 123"/>
                <a:gd name="T13" fmla="*/ 21 h 103"/>
                <a:gd name="T14" fmla="*/ 123 w 123"/>
                <a:gd name="T15" fmla="*/ 27 h 103"/>
                <a:gd name="T16" fmla="*/ 123 w 123"/>
                <a:gd name="T17" fmla="*/ 38 h 103"/>
                <a:gd name="T18" fmla="*/ 123 w 123"/>
                <a:gd name="T19" fmla="*/ 52 h 103"/>
                <a:gd name="T20" fmla="*/ 122 w 123"/>
                <a:gd name="T21" fmla="*/ 65 h 103"/>
                <a:gd name="T22" fmla="*/ 117 w 123"/>
                <a:gd name="T23" fmla="*/ 78 h 103"/>
                <a:gd name="T24" fmla="*/ 109 w 123"/>
                <a:gd name="T25" fmla="*/ 89 h 103"/>
                <a:gd name="T26" fmla="*/ 97 w 123"/>
                <a:gd name="T27" fmla="*/ 98 h 103"/>
                <a:gd name="T28" fmla="*/ 87 w 123"/>
                <a:gd name="T29" fmla="*/ 102 h 103"/>
                <a:gd name="T30" fmla="*/ 75 w 123"/>
                <a:gd name="T31" fmla="*/ 103 h 103"/>
                <a:gd name="T32" fmla="*/ 60 w 123"/>
                <a:gd name="T33" fmla="*/ 100 h 103"/>
                <a:gd name="T34" fmla="*/ 45 w 123"/>
                <a:gd name="T35" fmla="*/ 97 h 103"/>
                <a:gd name="T36" fmla="*/ 31 w 123"/>
                <a:gd name="T37" fmla="*/ 92 h 103"/>
                <a:gd name="T38" fmla="*/ 18 w 123"/>
                <a:gd name="T39" fmla="*/ 85 h 103"/>
                <a:gd name="T40" fmla="*/ 9 w 123"/>
                <a:gd name="T41" fmla="*/ 80 h 103"/>
                <a:gd name="T42" fmla="*/ 5 w 123"/>
                <a:gd name="T43" fmla="*/ 78 h 103"/>
                <a:gd name="T44" fmla="*/ 3 w 123"/>
                <a:gd name="T45" fmla="*/ 75 h 103"/>
                <a:gd name="T46" fmla="*/ 0 w 123"/>
                <a:gd name="T47" fmla="*/ 73 h 103"/>
                <a:gd name="T48" fmla="*/ 0 w 123"/>
                <a:gd name="T49" fmla="*/ 69 h 103"/>
                <a:gd name="T50" fmla="*/ 0 w 123"/>
                <a:gd name="T51" fmla="*/ 65 h 103"/>
                <a:gd name="T52" fmla="*/ 2 w 123"/>
                <a:gd name="T53" fmla="*/ 62 h 103"/>
                <a:gd name="T54" fmla="*/ 4 w 123"/>
                <a:gd name="T55" fmla="*/ 59 h 103"/>
                <a:gd name="T56" fmla="*/ 7 w 123"/>
                <a:gd name="T57" fmla="*/ 57 h 103"/>
                <a:gd name="T58" fmla="*/ 10 w 123"/>
                <a:gd name="T59" fmla="*/ 56 h 103"/>
                <a:gd name="T60" fmla="*/ 14 w 123"/>
                <a:gd name="T61" fmla="*/ 57 h 103"/>
                <a:gd name="T62" fmla="*/ 18 w 123"/>
                <a:gd name="T63" fmla="*/ 59 h 103"/>
                <a:gd name="T64" fmla="*/ 28 w 123"/>
                <a:gd name="T65" fmla="*/ 65 h 103"/>
                <a:gd name="T66" fmla="*/ 40 w 123"/>
                <a:gd name="T67" fmla="*/ 70 h 103"/>
                <a:gd name="T68" fmla="*/ 52 w 123"/>
                <a:gd name="T69" fmla="*/ 75 h 103"/>
                <a:gd name="T70" fmla="*/ 65 w 123"/>
                <a:gd name="T71" fmla="*/ 79 h 103"/>
                <a:gd name="T72" fmla="*/ 78 w 123"/>
                <a:gd name="T73" fmla="*/ 80 h 103"/>
                <a:gd name="T74" fmla="*/ 87 w 123"/>
                <a:gd name="T75" fmla="*/ 78 h 103"/>
                <a:gd name="T76" fmla="*/ 95 w 123"/>
                <a:gd name="T77" fmla="*/ 70 h 103"/>
                <a:gd name="T78" fmla="*/ 99 w 123"/>
                <a:gd name="T79" fmla="*/ 59 h 103"/>
                <a:gd name="T80" fmla="*/ 100 w 123"/>
                <a:gd name="T81" fmla="*/ 45 h 103"/>
                <a:gd name="T82" fmla="*/ 100 w 123"/>
                <a:gd name="T83" fmla="*/ 28 h 103"/>
                <a:gd name="T84" fmla="*/ 100 w 123"/>
                <a:gd name="T85" fmla="*/ 19 h 103"/>
                <a:gd name="T86" fmla="*/ 100 w 123"/>
                <a:gd name="T87" fmla="*/ 10 h 103"/>
                <a:gd name="T88" fmla="*/ 102 w 123"/>
                <a:gd name="T89" fmla="*/ 7 h 103"/>
                <a:gd name="T90" fmla="*/ 104 w 123"/>
                <a:gd name="T91" fmla="*/ 3 h 103"/>
                <a:gd name="T92" fmla="*/ 108 w 123"/>
                <a:gd name="T93" fmla="*/ 0 h 103"/>
                <a:gd name="T94" fmla="*/ 112 w 123"/>
                <a:gd name="T9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3">
                  <a:moveTo>
                    <a:pt x="112" y="0"/>
                  </a:moveTo>
                  <a:lnTo>
                    <a:pt x="117" y="2"/>
                  </a:lnTo>
                  <a:lnTo>
                    <a:pt x="119" y="4"/>
                  </a:lnTo>
                  <a:lnTo>
                    <a:pt x="122" y="8"/>
                  </a:lnTo>
                  <a:lnTo>
                    <a:pt x="123" y="12"/>
                  </a:lnTo>
                  <a:lnTo>
                    <a:pt x="123" y="17"/>
                  </a:lnTo>
                  <a:lnTo>
                    <a:pt x="123" y="21"/>
                  </a:lnTo>
                  <a:lnTo>
                    <a:pt x="123" y="27"/>
                  </a:lnTo>
                  <a:lnTo>
                    <a:pt x="123" y="38"/>
                  </a:lnTo>
                  <a:lnTo>
                    <a:pt x="123" y="52"/>
                  </a:lnTo>
                  <a:lnTo>
                    <a:pt x="122" y="65"/>
                  </a:lnTo>
                  <a:lnTo>
                    <a:pt x="117" y="78"/>
                  </a:lnTo>
                  <a:lnTo>
                    <a:pt x="109" y="89"/>
                  </a:lnTo>
                  <a:lnTo>
                    <a:pt x="97" y="98"/>
                  </a:lnTo>
                  <a:lnTo>
                    <a:pt x="87" y="102"/>
                  </a:lnTo>
                  <a:lnTo>
                    <a:pt x="75" y="103"/>
                  </a:lnTo>
                  <a:lnTo>
                    <a:pt x="60" y="100"/>
                  </a:lnTo>
                  <a:lnTo>
                    <a:pt x="45" y="97"/>
                  </a:lnTo>
                  <a:lnTo>
                    <a:pt x="31" y="92"/>
                  </a:lnTo>
                  <a:lnTo>
                    <a:pt x="18" y="85"/>
                  </a:lnTo>
                  <a:lnTo>
                    <a:pt x="9" y="80"/>
                  </a:lnTo>
                  <a:lnTo>
                    <a:pt x="5" y="78"/>
                  </a:lnTo>
                  <a:lnTo>
                    <a:pt x="3" y="75"/>
                  </a:lnTo>
                  <a:lnTo>
                    <a:pt x="0" y="73"/>
                  </a:lnTo>
                  <a:lnTo>
                    <a:pt x="0" y="69"/>
                  </a:lnTo>
                  <a:lnTo>
                    <a:pt x="0" y="65"/>
                  </a:lnTo>
                  <a:lnTo>
                    <a:pt x="2" y="62"/>
                  </a:lnTo>
                  <a:lnTo>
                    <a:pt x="4" y="59"/>
                  </a:lnTo>
                  <a:lnTo>
                    <a:pt x="7" y="57"/>
                  </a:lnTo>
                  <a:lnTo>
                    <a:pt x="10" y="56"/>
                  </a:lnTo>
                  <a:lnTo>
                    <a:pt x="14" y="57"/>
                  </a:lnTo>
                  <a:lnTo>
                    <a:pt x="18" y="59"/>
                  </a:lnTo>
                  <a:lnTo>
                    <a:pt x="28" y="65"/>
                  </a:lnTo>
                  <a:lnTo>
                    <a:pt x="40" y="70"/>
                  </a:lnTo>
                  <a:lnTo>
                    <a:pt x="52" y="75"/>
                  </a:lnTo>
                  <a:lnTo>
                    <a:pt x="65" y="79"/>
                  </a:lnTo>
                  <a:lnTo>
                    <a:pt x="78" y="80"/>
                  </a:lnTo>
                  <a:lnTo>
                    <a:pt x="87" y="78"/>
                  </a:lnTo>
                  <a:lnTo>
                    <a:pt x="95" y="70"/>
                  </a:lnTo>
                  <a:lnTo>
                    <a:pt x="99" y="59"/>
                  </a:lnTo>
                  <a:lnTo>
                    <a:pt x="100" y="45"/>
                  </a:lnTo>
                  <a:lnTo>
                    <a:pt x="100" y="28"/>
                  </a:lnTo>
                  <a:lnTo>
                    <a:pt x="100" y="19"/>
                  </a:lnTo>
                  <a:lnTo>
                    <a:pt x="100" y="10"/>
                  </a:lnTo>
                  <a:lnTo>
                    <a:pt x="102" y="7"/>
                  </a:lnTo>
                  <a:lnTo>
                    <a:pt x="104" y="3"/>
                  </a:lnTo>
                  <a:lnTo>
                    <a:pt x="108" y="0"/>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210" name="Freeform 107">
              <a:extLst>
                <a:ext uri="{FF2B5EF4-FFF2-40B4-BE49-F238E27FC236}">
                  <a16:creationId xmlns:a16="http://schemas.microsoft.com/office/drawing/2014/main" id="{AB2615FE-0123-4CB4-9ECF-67335B6F479A}"/>
                </a:ext>
              </a:extLst>
            </p:cNvPr>
            <p:cNvSpPr>
              <a:spLocks/>
            </p:cNvSpPr>
            <p:nvPr/>
          </p:nvSpPr>
          <p:spPr bwMode="auto">
            <a:xfrm>
              <a:off x="6746875" y="2487613"/>
              <a:ext cx="201613" cy="149225"/>
            </a:xfrm>
            <a:custGeom>
              <a:avLst/>
              <a:gdLst>
                <a:gd name="T0" fmla="*/ 97 w 127"/>
                <a:gd name="T1" fmla="*/ 0 h 94"/>
                <a:gd name="T2" fmla="*/ 99 w 127"/>
                <a:gd name="T3" fmla="*/ 1 h 94"/>
                <a:gd name="T4" fmla="*/ 103 w 127"/>
                <a:gd name="T5" fmla="*/ 2 h 94"/>
                <a:gd name="T6" fmla="*/ 105 w 127"/>
                <a:gd name="T7" fmla="*/ 5 h 94"/>
                <a:gd name="T8" fmla="*/ 108 w 127"/>
                <a:gd name="T9" fmla="*/ 7 h 94"/>
                <a:gd name="T10" fmla="*/ 108 w 127"/>
                <a:gd name="T11" fmla="*/ 11 h 94"/>
                <a:gd name="T12" fmla="*/ 108 w 127"/>
                <a:gd name="T13" fmla="*/ 14 h 94"/>
                <a:gd name="T14" fmla="*/ 107 w 127"/>
                <a:gd name="T15" fmla="*/ 18 h 94"/>
                <a:gd name="T16" fmla="*/ 104 w 127"/>
                <a:gd name="T17" fmla="*/ 20 h 94"/>
                <a:gd name="T18" fmla="*/ 55 w 127"/>
                <a:gd name="T19" fmla="*/ 61 h 94"/>
                <a:gd name="T20" fmla="*/ 83 w 127"/>
                <a:gd name="T21" fmla="*/ 54 h 94"/>
                <a:gd name="T22" fmla="*/ 107 w 127"/>
                <a:gd name="T23" fmla="*/ 24 h 94"/>
                <a:gd name="T24" fmla="*/ 109 w 127"/>
                <a:gd name="T25" fmla="*/ 21 h 94"/>
                <a:gd name="T26" fmla="*/ 112 w 127"/>
                <a:gd name="T27" fmla="*/ 20 h 94"/>
                <a:gd name="T28" fmla="*/ 116 w 127"/>
                <a:gd name="T29" fmla="*/ 20 h 94"/>
                <a:gd name="T30" fmla="*/ 119 w 127"/>
                <a:gd name="T31" fmla="*/ 20 h 94"/>
                <a:gd name="T32" fmla="*/ 122 w 127"/>
                <a:gd name="T33" fmla="*/ 23 h 94"/>
                <a:gd name="T34" fmla="*/ 124 w 127"/>
                <a:gd name="T35" fmla="*/ 25 h 94"/>
                <a:gd name="T36" fmla="*/ 126 w 127"/>
                <a:gd name="T37" fmla="*/ 28 h 94"/>
                <a:gd name="T38" fmla="*/ 127 w 127"/>
                <a:gd name="T39" fmla="*/ 31 h 94"/>
                <a:gd name="T40" fmla="*/ 126 w 127"/>
                <a:gd name="T41" fmla="*/ 35 h 94"/>
                <a:gd name="T42" fmla="*/ 124 w 127"/>
                <a:gd name="T43" fmla="*/ 38 h 94"/>
                <a:gd name="T44" fmla="*/ 98 w 127"/>
                <a:gd name="T45" fmla="*/ 72 h 94"/>
                <a:gd name="T46" fmla="*/ 95 w 127"/>
                <a:gd name="T47" fmla="*/ 75 h 94"/>
                <a:gd name="T48" fmla="*/ 91 w 127"/>
                <a:gd name="T49" fmla="*/ 76 h 94"/>
                <a:gd name="T50" fmla="*/ 14 w 127"/>
                <a:gd name="T51" fmla="*/ 94 h 94"/>
                <a:gd name="T52" fmla="*/ 12 w 127"/>
                <a:gd name="T53" fmla="*/ 94 h 94"/>
                <a:gd name="T54" fmla="*/ 8 w 127"/>
                <a:gd name="T55" fmla="*/ 94 h 94"/>
                <a:gd name="T56" fmla="*/ 4 w 127"/>
                <a:gd name="T57" fmla="*/ 91 h 94"/>
                <a:gd name="T58" fmla="*/ 1 w 127"/>
                <a:gd name="T59" fmla="*/ 87 h 94"/>
                <a:gd name="T60" fmla="*/ 0 w 127"/>
                <a:gd name="T61" fmla="*/ 83 h 94"/>
                <a:gd name="T62" fmla="*/ 0 w 127"/>
                <a:gd name="T63" fmla="*/ 80 h 94"/>
                <a:gd name="T64" fmla="*/ 1 w 127"/>
                <a:gd name="T65" fmla="*/ 77 h 94"/>
                <a:gd name="T66" fmla="*/ 4 w 127"/>
                <a:gd name="T67" fmla="*/ 73 h 94"/>
                <a:gd name="T68" fmla="*/ 89 w 127"/>
                <a:gd name="T69" fmla="*/ 2 h 94"/>
                <a:gd name="T70" fmla="*/ 93 w 127"/>
                <a:gd name="T71" fmla="*/ 1 h 94"/>
                <a:gd name="T72" fmla="*/ 97 w 127"/>
                <a:gd name="T7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 h="94">
                  <a:moveTo>
                    <a:pt x="97" y="0"/>
                  </a:moveTo>
                  <a:lnTo>
                    <a:pt x="99" y="1"/>
                  </a:lnTo>
                  <a:lnTo>
                    <a:pt x="103" y="2"/>
                  </a:lnTo>
                  <a:lnTo>
                    <a:pt x="105" y="5"/>
                  </a:lnTo>
                  <a:lnTo>
                    <a:pt x="108" y="7"/>
                  </a:lnTo>
                  <a:lnTo>
                    <a:pt x="108" y="11"/>
                  </a:lnTo>
                  <a:lnTo>
                    <a:pt x="108" y="14"/>
                  </a:lnTo>
                  <a:lnTo>
                    <a:pt x="107" y="18"/>
                  </a:lnTo>
                  <a:lnTo>
                    <a:pt x="104" y="20"/>
                  </a:lnTo>
                  <a:lnTo>
                    <a:pt x="55" y="61"/>
                  </a:lnTo>
                  <a:lnTo>
                    <a:pt x="83" y="54"/>
                  </a:lnTo>
                  <a:lnTo>
                    <a:pt x="107" y="24"/>
                  </a:lnTo>
                  <a:lnTo>
                    <a:pt x="109" y="21"/>
                  </a:lnTo>
                  <a:lnTo>
                    <a:pt x="112" y="20"/>
                  </a:lnTo>
                  <a:lnTo>
                    <a:pt x="116" y="20"/>
                  </a:lnTo>
                  <a:lnTo>
                    <a:pt x="119" y="20"/>
                  </a:lnTo>
                  <a:lnTo>
                    <a:pt x="122" y="23"/>
                  </a:lnTo>
                  <a:lnTo>
                    <a:pt x="124" y="25"/>
                  </a:lnTo>
                  <a:lnTo>
                    <a:pt x="126" y="28"/>
                  </a:lnTo>
                  <a:lnTo>
                    <a:pt x="127" y="31"/>
                  </a:lnTo>
                  <a:lnTo>
                    <a:pt x="126" y="35"/>
                  </a:lnTo>
                  <a:lnTo>
                    <a:pt x="124" y="38"/>
                  </a:lnTo>
                  <a:lnTo>
                    <a:pt x="98" y="72"/>
                  </a:lnTo>
                  <a:lnTo>
                    <a:pt x="95" y="75"/>
                  </a:lnTo>
                  <a:lnTo>
                    <a:pt x="91" y="76"/>
                  </a:lnTo>
                  <a:lnTo>
                    <a:pt x="14" y="94"/>
                  </a:lnTo>
                  <a:lnTo>
                    <a:pt x="12" y="94"/>
                  </a:lnTo>
                  <a:lnTo>
                    <a:pt x="8" y="94"/>
                  </a:lnTo>
                  <a:lnTo>
                    <a:pt x="4" y="91"/>
                  </a:lnTo>
                  <a:lnTo>
                    <a:pt x="1" y="87"/>
                  </a:lnTo>
                  <a:lnTo>
                    <a:pt x="0" y="83"/>
                  </a:lnTo>
                  <a:lnTo>
                    <a:pt x="0" y="80"/>
                  </a:lnTo>
                  <a:lnTo>
                    <a:pt x="1" y="77"/>
                  </a:lnTo>
                  <a:lnTo>
                    <a:pt x="4" y="73"/>
                  </a:lnTo>
                  <a:lnTo>
                    <a:pt x="89" y="2"/>
                  </a:lnTo>
                  <a:lnTo>
                    <a:pt x="93" y="1"/>
                  </a:lnTo>
                  <a:lnTo>
                    <a:pt x="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nvGrpSpPr>
          <p:cNvPr id="29" name="Group 28">
            <a:extLst>
              <a:ext uri="{FF2B5EF4-FFF2-40B4-BE49-F238E27FC236}">
                <a16:creationId xmlns:a16="http://schemas.microsoft.com/office/drawing/2014/main" id="{B371B025-B62D-4190-AC23-AB2E12A17375}"/>
              </a:ext>
            </a:extLst>
          </p:cNvPr>
          <p:cNvGrpSpPr/>
          <p:nvPr/>
        </p:nvGrpSpPr>
        <p:grpSpPr>
          <a:xfrm>
            <a:off x="7507711" y="2800866"/>
            <a:ext cx="244660" cy="244660"/>
            <a:chOff x="2237298" y="2692553"/>
            <a:chExt cx="244660" cy="244660"/>
          </a:xfrm>
        </p:grpSpPr>
        <p:sp>
          <p:nvSpPr>
            <p:cNvPr id="12" name="Rectangle: Rounded Corners 11">
              <a:extLst>
                <a:ext uri="{FF2B5EF4-FFF2-40B4-BE49-F238E27FC236}">
                  <a16:creationId xmlns:a16="http://schemas.microsoft.com/office/drawing/2014/main" id="{EEB9E7FE-3AA1-4896-B2D4-DFD7BA0023F7}"/>
                </a:ext>
              </a:extLst>
            </p:cNvPr>
            <p:cNvSpPr/>
            <p:nvPr/>
          </p:nvSpPr>
          <p:spPr>
            <a:xfrm>
              <a:off x="2237298" y="2692553"/>
              <a:ext cx="244660" cy="2446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Verdana"/>
                <a:ea typeface="+mn-ea"/>
                <a:cs typeface="+mn-cs"/>
              </a:endParaRPr>
            </a:p>
          </p:txBody>
        </p:sp>
        <p:sp>
          <p:nvSpPr>
            <p:cNvPr id="28" name="Freeform 10">
              <a:extLst>
                <a:ext uri="{FF2B5EF4-FFF2-40B4-BE49-F238E27FC236}">
                  <a16:creationId xmlns:a16="http://schemas.microsoft.com/office/drawing/2014/main" id="{C842EF77-5855-4413-90ED-2E9E887398A5}"/>
                </a:ext>
              </a:extLst>
            </p:cNvPr>
            <p:cNvSpPr>
              <a:spLocks/>
            </p:cNvSpPr>
            <p:nvPr/>
          </p:nvSpPr>
          <p:spPr bwMode="auto">
            <a:xfrm>
              <a:off x="2278792" y="2729252"/>
              <a:ext cx="161671" cy="171261"/>
            </a:xfrm>
            <a:custGeom>
              <a:avLst/>
              <a:gdLst>
                <a:gd name="T0" fmla="*/ 219 w 325"/>
                <a:gd name="T1" fmla="*/ 30 h 343"/>
                <a:gd name="T2" fmla="*/ 185 w 325"/>
                <a:gd name="T3" fmla="*/ 0 h 343"/>
                <a:gd name="T4" fmla="*/ 151 w 325"/>
                <a:gd name="T5" fmla="*/ 30 h 343"/>
                <a:gd name="T6" fmla="*/ 83 w 325"/>
                <a:gd name="T7" fmla="*/ 210 h 343"/>
                <a:gd name="T8" fmla="*/ 27 w 325"/>
                <a:gd name="T9" fmla="*/ 210 h 343"/>
                <a:gd name="T10" fmla="*/ 0 w 325"/>
                <a:gd name="T11" fmla="*/ 234 h 343"/>
                <a:gd name="T12" fmla="*/ 27 w 325"/>
                <a:gd name="T13" fmla="*/ 257 h 343"/>
                <a:gd name="T14" fmla="*/ 66 w 325"/>
                <a:gd name="T15" fmla="*/ 257 h 343"/>
                <a:gd name="T16" fmla="*/ 49 w 325"/>
                <a:gd name="T17" fmla="*/ 304 h 343"/>
                <a:gd name="T18" fmla="*/ 45 w 325"/>
                <a:gd name="T19" fmla="*/ 321 h 343"/>
                <a:gd name="T20" fmla="*/ 69 w 325"/>
                <a:gd name="T21" fmla="*/ 343 h 343"/>
                <a:gd name="T22" fmla="*/ 95 w 325"/>
                <a:gd name="T23" fmla="*/ 324 h 343"/>
                <a:gd name="T24" fmla="*/ 96 w 325"/>
                <a:gd name="T25" fmla="*/ 322 h 343"/>
                <a:gd name="T26" fmla="*/ 117 w 325"/>
                <a:gd name="T27" fmla="*/ 265 h 343"/>
                <a:gd name="T28" fmla="*/ 120 w 325"/>
                <a:gd name="T29" fmla="*/ 257 h 343"/>
                <a:gd name="T30" fmla="*/ 186 w 325"/>
                <a:gd name="T31" fmla="*/ 257 h 343"/>
                <a:gd name="T32" fmla="*/ 213 w 325"/>
                <a:gd name="T33" fmla="*/ 234 h 343"/>
                <a:gd name="T34" fmla="*/ 186 w 325"/>
                <a:gd name="T35" fmla="*/ 210 h 343"/>
                <a:gd name="T36" fmla="*/ 137 w 325"/>
                <a:gd name="T37" fmla="*/ 210 h 343"/>
                <a:gd name="T38" fmla="*/ 185 w 325"/>
                <a:gd name="T39" fmla="*/ 80 h 343"/>
                <a:gd name="T40" fmla="*/ 242 w 325"/>
                <a:gd name="T41" fmla="*/ 235 h 343"/>
                <a:gd name="T42" fmla="*/ 253 w 325"/>
                <a:gd name="T43" fmla="*/ 265 h 343"/>
                <a:gd name="T44" fmla="*/ 274 w 325"/>
                <a:gd name="T45" fmla="*/ 322 h 343"/>
                <a:gd name="T46" fmla="*/ 301 w 325"/>
                <a:gd name="T47" fmla="*/ 343 h 343"/>
                <a:gd name="T48" fmla="*/ 325 w 325"/>
                <a:gd name="T49" fmla="*/ 321 h 343"/>
                <a:gd name="T50" fmla="*/ 321 w 325"/>
                <a:gd name="T51" fmla="*/ 303 h 343"/>
                <a:gd name="T52" fmla="*/ 219 w 325"/>
                <a:gd name="T53" fmla="*/ 3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43">
                  <a:moveTo>
                    <a:pt x="219" y="30"/>
                  </a:moveTo>
                  <a:cubicBezTo>
                    <a:pt x="215" y="20"/>
                    <a:pt x="208" y="0"/>
                    <a:pt x="185" y="0"/>
                  </a:cubicBezTo>
                  <a:cubicBezTo>
                    <a:pt x="162" y="0"/>
                    <a:pt x="155" y="19"/>
                    <a:pt x="151" y="30"/>
                  </a:cubicBezTo>
                  <a:cubicBezTo>
                    <a:pt x="151" y="30"/>
                    <a:pt x="113" y="131"/>
                    <a:pt x="83" y="210"/>
                  </a:cubicBezTo>
                  <a:cubicBezTo>
                    <a:pt x="27" y="210"/>
                    <a:pt x="27" y="210"/>
                    <a:pt x="27" y="210"/>
                  </a:cubicBezTo>
                  <a:cubicBezTo>
                    <a:pt x="7" y="210"/>
                    <a:pt x="0" y="223"/>
                    <a:pt x="0" y="234"/>
                  </a:cubicBezTo>
                  <a:cubicBezTo>
                    <a:pt x="0" y="245"/>
                    <a:pt x="7" y="257"/>
                    <a:pt x="27" y="257"/>
                  </a:cubicBezTo>
                  <a:cubicBezTo>
                    <a:pt x="66" y="257"/>
                    <a:pt x="66" y="257"/>
                    <a:pt x="66" y="257"/>
                  </a:cubicBezTo>
                  <a:cubicBezTo>
                    <a:pt x="56" y="285"/>
                    <a:pt x="49" y="304"/>
                    <a:pt x="49" y="304"/>
                  </a:cubicBezTo>
                  <a:cubicBezTo>
                    <a:pt x="47" y="308"/>
                    <a:pt x="45" y="315"/>
                    <a:pt x="45" y="321"/>
                  </a:cubicBezTo>
                  <a:cubicBezTo>
                    <a:pt x="45" y="332"/>
                    <a:pt x="53" y="343"/>
                    <a:pt x="69" y="343"/>
                  </a:cubicBezTo>
                  <a:cubicBezTo>
                    <a:pt x="86" y="343"/>
                    <a:pt x="91" y="332"/>
                    <a:pt x="95" y="324"/>
                  </a:cubicBezTo>
                  <a:cubicBezTo>
                    <a:pt x="96" y="322"/>
                    <a:pt x="96" y="322"/>
                    <a:pt x="96" y="322"/>
                  </a:cubicBezTo>
                  <a:cubicBezTo>
                    <a:pt x="117" y="265"/>
                    <a:pt x="117" y="265"/>
                    <a:pt x="117" y="265"/>
                  </a:cubicBezTo>
                  <a:cubicBezTo>
                    <a:pt x="117" y="265"/>
                    <a:pt x="119" y="261"/>
                    <a:pt x="120" y="257"/>
                  </a:cubicBezTo>
                  <a:cubicBezTo>
                    <a:pt x="186" y="257"/>
                    <a:pt x="186" y="257"/>
                    <a:pt x="186" y="257"/>
                  </a:cubicBezTo>
                  <a:cubicBezTo>
                    <a:pt x="206" y="257"/>
                    <a:pt x="213" y="245"/>
                    <a:pt x="213" y="234"/>
                  </a:cubicBezTo>
                  <a:cubicBezTo>
                    <a:pt x="213" y="223"/>
                    <a:pt x="206" y="210"/>
                    <a:pt x="186" y="210"/>
                  </a:cubicBezTo>
                  <a:cubicBezTo>
                    <a:pt x="137" y="210"/>
                    <a:pt x="137" y="210"/>
                    <a:pt x="137" y="210"/>
                  </a:cubicBezTo>
                  <a:cubicBezTo>
                    <a:pt x="150" y="176"/>
                    <a:pt x="173" y="114"/>
                    <a:pt x="185" y="80"/>
                  </a:cubicBezTo>
                  <a:cubicBezTo>
                    <a:pt x="199" y="117"/>
                    <a:pt x="242" y="235"/>
                    <a:pt x="242" y="235"/>
                  </a:cubicBezTo>
                  <a:cubicBezTo>
                    <a:pt x="242" y="235"/>
                    <a:pt x="253" y="265"/>
                    <a:pt x="253" y="265"/>
                  </a:cubicBezTo>
                  <a:cubicBezTo>
                    <a:pt x="253" y="265"/>
                    <a:pt x="274" y="322"/>
                    <a:pt x="274" y="322"/>
                  </a:cubicBezTo>
                  <a:cubicBezTo>
                    <a:pt x="277" y="329"/>
                    <a:pt x="282" y="343"/>
                    <a:pt x="301" y="343"/>
                  </a:cubicBezTo>
                  <a:cubicBezTo>
                    <a:pt x="317" y="343"/>
                    <a:pt x="325" y="332"/>
                    <a:pt x="325" y="321"/>
                  </a:cubicBezTo>
                  <a:cubicBezTo>
                    <a:pt x="325" y="315"/>
                    <a:pt x="323" y="308"/>
                    <a:pt x="321" y="303"/>
                  </a:cubicBezTo>
                  <a:cubicBezTo>
                    <a:pt x="322" y="304"/>
                    <a:pt x="219" y="30"/>
                    <a:pt x="219" y="30"/>
                  </a:cubicBezTo>
                  <a:close/>
                </a:path>
              </a:pathLst>
            </a:custGeom>
            <a:solidFill>
              <a:srgbClr val="D92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sp>
        <p:nvSpPr>
          <p:cNvPr id="212" name="Freeform 9">
            <a:extLst>
              <a:ext uri="{FF2B5EF4-FFF2-40B4-BE49-F238E27FC236}">
                <a16:creationId xmlns:a16="http://schemas.microsoft.com/office/drawing/2014/main" id="{F56DAD78-8C9C-4EFD-A0B7-E29921897B8B}"/>
              </a:ext>
            </a:extLst>
          </p:cNvPr>
          <p:cNvSpPr>
            <a:spLocks noChangeAspect="1" noEditPoints="1"/>
          </p:cNvSpPr>
          <p:nvPr/>
        </p:nvSpPr>
        <p:spPr bwMode="auto">
          <a:xfrm>
            <a:off x="7371243" y="4485626"/>
            <a:ext cx="517594" cy="527345"/>
          </a:xfrm>
          <a:custGeom>
            <a:avLst/>
            <a:gdLst>
              <a:gd name="T0" fmla="*/ 1943 w 1973"/>
              <a:gd name="T1" fmla="*/ 718 h 1997"/>
              <a:gd name="T2" fmla="*/ 1783 w 1973"/>
              <a:gd name="T3" fmla="*/ 462 h 1997"/>
              <a:gd name="T4" fmla="*/ 1380 w 1973"/>
              <a:gd name="T5" fmla="*/ 174 h 1997"/>
              <a:gd name="T6" fmla="*/ 1938 w 1973"/>
              <a:gd name="T7" fmla="*/ 110 h 1997"/>
              <a:gd name="T8" fmla="*/ 1367 w 1973"/>
              <a:gd name="T9" fmla="*/ 110 h 1997"/>
              <a:gd name="T10" fmla="*/ 661 w 1973"/>
              <a:gd name="T11" fmla="*/ 183 h 1997"/>
              <a:gd name="T12" fmla="*/ 163 w 1973"/>
              <a:gd name="T13" fmla="*/ 227 h 1997"/>
              <a:gd name="T14" fmla="*/ 34 w 1973"/>
              <a:gd name="T15" fmla="*/ 187 h 1997"/>
              <a:gd name="T16" fmla="*/ 247 w 1973"/>
              <a:gd name="T17" fmla="*/ 526 h 1997"/>
              <a:gd name="T18" fmla="*/ 390 w 1973"/>
              <a:gd name="T19" fmla="*/ 1074 h 1997"/>
              <a:gd name="T20" fmla="*/ 311 w 1973"/>
              <a:gd name="T21" fmla="*/ 1708 h 1997"/>
              <a:gd name="T22" fmla="*/ 637 w 1973"/>
              <a:gd name="T23" fmla="*/ 1902 h 1997"/>
              <a:gd name="T24" fmla="*/ 695 w 1973"/>
              <a:gd name="T25" fmla="*/ 1779 h 1997"/>
              <a:gd name="T26" fmla="*/ 375 w 1973"/>
              <a:gd name="T27" fmla="*/ 1708 h 1997"/>
              <a:gd name="T28" fmla="*/ 708 w 1973"/>
              <a:gd name="T29" fmla="*/ 847 h 1997"/>
              <a:gd name="T30" fmla="*/ 1051 w 1973"/>
              <a:gd name="T31" fmla="*/ 1581 h 1997"/>
              <a:gd name="T32" fmla="*/ 1511 w 1973"/>
              <a:gd name="T33" fmla="*/ 1071 h 1997"/>
              <a:gd name="T34" fmla="*/ 1751 w 1973"/>
              <a:gd name="T35" fmla="*/ 526 h 1997"/>
              <a:gd name="T36" fmla="*/ 1847 w 1973"/>
              <a:gd name="T37" fmla="*/ 110 h 1997"/>
              <a:gd name="T38" fmla="*/ 1815 w 1973"/>
              <a:gd name="T39" fmla="*/ 142 h 1997"/>
              <a:gd name="T40" fmla="*/ 151 w 1973"/>
              <a:gd name="T41" fmla="*/ 142 h 1997"/>
              <a:gd name="T42" fmla="*/ 119 w 1973"/>
              <a:gd name="T43" fmla="*/ 110 h 1997"/>
              <a:gd name="T44" fmla="*/ 727 w 1973"/>
              <a:gd name="T45" fmla="*/ 1902 h 1997"/>
              <a:gd name="T46" fmla="*/ 279 w 1973"/>
              <a:gd name="T47" fmla="*/ 1294 h 1997"/>
              <a:gd name="T48" fmla="*/ 343 w 1973"/>
              <a:gd name="T49" fmla="*/ 1358 h 1997"/>
              <a:gd name="T50" fmla="*/ 471 w 1973"/>
              <a:gd name="T51" fmla="*/ 1550 h 1997"/>
              <a:gd name="T52" fmla="*/ 215 w 1973"/>
              <a:gd name="T53" fmla="*/ 1550 h 1997"/>
              <a:gd name="T54" fmla="*/ 535 w 1973"/>
              <a:gd name="T55" fmla="*/ 1559 h 1997"/>
              <a:gd name="T56" fmla="*/ 431 w 1973"/>
              <a:gd name="T57" fmla="*/ 1201 h 1997"/>
              <a:gd name="T58" fmla="*/ 151 w 1973"/>
              <a:gd name="T59" fmla="*/ 1550 h 1997"/>
              <a:gd name="T60" fmla="*/ 535 w 1973"/>
              <a:gd name="T61" fmla="*/ 1220 h 1997"/>
              <a:gd name="T62" fmla="*/ 759 w 1973"/>
              <a:gd name="T63" fmla="*/ 728 h 1997"/>
              <a:gd name="T64" fmla="*/ 889 w 1973"/>
              <a:gd name="T65" fmla="*/ 738 h 1997"/>
              <a:gd name="T66" fmla="*/ 1006 w 1973"/>
              <a:gd name="T67" fmla="*/ 837 h 1997"/>
              <a:gd name="T68" fmla="*/ 1030 w 1973"/>
              <a:gd name="T69" fmla="*/ 622 h 1997"/>
              <a:gd name="T70" fmla="*/ 1207 w 1973"/>
              <a:gd name="T71" fmla="*/ 805 h 1997"/>
              <a:gd name="T72" fmla="*/ 1141 w 1973"/>
              <a:gd name="T73" fmla="*/ 415 h 1997"/>
              <a:gd name="T74" fmla="*/ 1027 w 1973"/>
              <a:gd name="T75" fmla="*/ 347 h 1997"/>
              <a:gd name="T76" fmla="*/ 1138 w 1973"/>
              <a:gd name="T77" fmla="*/ 339 h 1997"/>
              <a:gd name="T78" fmla="*/ 985 w 1973"/>
              <a:gd name="T79" fmla="*/ 292 h 1997"/>
              <a:gd name="T80" fmla="*/ 1009 w 1973"/>
              <a:gd name="T81" fmla="*/ 742 h 1997"/>
              <a:gd name="T82" fmla="*/ 983 w 1973"/>
              <a:gd name="T83" fmla="*/ 676 h 1997"/>
              <a:gd name="T84" fmla="*/ 1377 w 1973"/>
              <a:gd name="T85" fmla="*/ 1646 h 1997"/>
              <a:gd name="T86" fmla="*/ 1408 w 1973"/>
              <a:gd name="T87" fmla="*/ 1797 h 1997"/>
              <a:gd name="T88" fmla="*/ 1582 w 1973"/>
              <a:gd name="T89" fmla="*/ 1797 h 1997"/>
              <a:gd name="T90" fmla="*/ 1613 w 1973"/>
              <a:gd name="T91" fmla="*/ 1646 h 1997"/>
              <a:gd name="T92" fmla="*/ 1271 w 1973"/>
              <a:gd name="T93" fmla="*/ 1829 h 1997"/>
              <a:gd name="T94" fmla="*/ 1495 w 1973"/>
              <a:gd name="T95" fmla="*/ 1582 h 1997"/>
              <a:gd name="T96" fmla="*/ 1337 w 1973"/>
              <a:gd name="T97" fmla="*/ 1388 h 1997"/>
              <a:gd name="T98" fmla="*/ 1543 w 1973"/>
              <a:gd name="T99" fmla="*/ 1299 h 1997"/>
              <a:gd name="T100" fmla="*/ 1337 w 1973"/>
              <a:gd name="T101" fmla="*/ 1388 h 1997"/>
              <a:gd name="T102" fmla="*/ 1495 w 1973"/>
              <a:gd name="T103" fmla="*/ 1793 h 1997"/>
              <a:gd name="T104" fmla="*/ 1879 w 1973"/>
              <a:gd name="T105" fmla="*/ 1518 h 1997"/>
              <a:gd name="T106" fmla="*/ 1635 w 1973"/>
              <a:gd name="T107" fmla="*/ 1583 h 1997"/>
              <a:gd name="T108" fmla="*/ 1271 w 1973"/>
              <a:gd name="T109" fmla="*/ 1422 h 1997"/>
              <a:gd name="T110" fmla="*/ 1207 w 1973"/>
              <a:gd name="T111" fmla="*/ 1771 h 1997"/>
              <a:gd name="T112" fmla="*/ 1879 w 1973"/>
              <a:gd name="T113" fmla="*/ 1518 h 1997"/>
              <a:gd name="T114" fmla="*/ 1123 w 1973"/>
              <a:gd name="T115" fmla="*/ 559 h 1997"/>
              <a:gd name="T116" fmla="*/ 759 w 1973"/>
              <a:gd name="T117" fmla="*/ 398 h 1997"/>
              <a:gd name="T118" fmla="*/ 695 w 1973"/>
              <a:gd name="T119" fmla="*/ 747 h 1997"/>
              <a:gd name="T120" fmla="*/ 1271 w 1973"/>
              <a:gd name="T121" fmla="*/ 747 h 1997"/>
              <a:gd name="T122" fmla="*/ 1687 w 1973"/>
              <a:gd name="T123" fmla="*/ 718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73" h="1997">
                <a:moveTo>
                  <a:pt x="1623" y="718"/>
                </a:moveTo>
                <a:cubicBezTo>
                  <a:pt x="1623" y="806"/>
                  <a:pt x="1695" y="878"/>
                  <a:pt x="1783" y="878"/>
                </a:cubicBezTo>
                <a:cubicBezTo>
                  <a:pt x="1871" y="878"/>
                  <a:pt x="1943" y="806"/>
                  <a:pt x="1943" y="718"/>
                </a:cubicBezTo>
                <a:cubicBezTo>
                  <a:pt x="1943" y="642"/>
                  <a:pt x="1889" y="576"/>
                  <a:pt x="1815" y="561"/>
                </a:cubicBezTo>
                <a:cubicBezTo>
                  <a:pt x="1815" y="494"/>
                  <a:pt x="1815" y="494"/>
                  <a:pt x="1815" y="494"/>
                </a:cubicBezTo>
                <a:cubicBezTo>
                  <a:pt x="1815" y="476"/>
                  <a:pt x="1801" y="462"/>
                  <a:pt x="1783" y="462"/>
                </a:cubicBezTo>
                <a:cubicBezTo>
                  <a:pt x="1429" y="462"/>
                  <a:pt x="1429" y="462"/>
                  <a:pt x="1429" y="462"/>
                </a:cubicBezTo>
                <a:cubicBezTo>
                  <a:pt x="1423" y="373"/>
                  <a:pt x="1390" y="289"/>
                  <a:pt x="1336" y="219"/>
                </a:cubicBezTo>
                <a:cubicBezTo>
                  <a:pt x="1380" y="174"/>
                  <a:pt x="1380" y="174"/>
                  <a:pt x="1380" y="174"/>
                </a:cubicBezTo>
                <a:cubicBezTo>
                  <a:pt x="1757" y="174"/>
                  <a:pt x="1757" y="174"/>
                  <a:pt x="1757" y="174"/>
                </a:cubicBezTo>
                <a:cubicBezTo>
                  <a:pt x="1775" y="224"/>
                  <a:pt x="1829" y="250"/>
                  <a:pt x="1879" y="233"/>
                </a:cubicBezTo>
                <a:cubicBezTo>
                  <a:pt x="1929" y="215"/>
                  <a:pt x="1956" y="160"/>
                  <a:pt x="1938" y="110"/>
                </a:cubicBezTo>
                <a:cubicBezTo>
                  <a:pt x="1920" y="60"/>
                  <a:pt x="1865" y="34"/>
                  <a:pt x="1815" y="51"/>
                </a:cubicBezTo>
                <a:cubicBezTo>
                  <a:pt x="1788" y="61"/>
                  <a:pt x="1767" y="83"/>
                  <a:pt x="1757" y="110"/>
                </a:cubicBezTo>
                <a:cubicBezTo>
                  <a:pt x="1367" y="110"/>
                  <a:pt x="1367" y="110"/>
                  <a:pt x="1367" y="110"/>
                </a:cubicBezTo>
                <a:cubicBezTo>
                  <a:pt x="1359" y="110"/>
                  <a:pt x="1350" y="113"/>
                  <a:pt x="1344" y="119"/>
                </a:cubicBezTo>
                <a:cubicBezTo>
                  <a:pt x="1293" y="171"/>
                  <a:pt x="1293" y="171"/>
                  <a:pt x="1293" y="171"/>
                </a:cubicBezTo>
                <a:cubicBezTo>
                  <a:pt x="1115" y="0"/>
                  <a:pt x="832" y="5"/>
                  <a:pt x="661" y="183"/>
                </a:cubicBezTo>
                <a:cubicBezTo>
                  <a:pt x="588" y="259"/>
                  <a:pt x="544" y="357"/>
                  <a:pt x="537" y="462"/>
                </a:cubicBezTo>
                <a:cubicBezTo>
                  <a:pt x="268" y="462"/>
                  <a:pt x="268" y="462"/>
                  <a:pt x="268" y="462"/>
                </a:cubicBezTo>
                <a:cubicBezTo>
                  <a:pt x="163" y="227"/>
                  <a:pt x="163" y="227"/>
                  <a:pt x="163" y="227"/>
                </a:cubicBezTo>
                <a:cubicBezTo>
                  <a:pt x="210" y="202"/>
                  <a:pt x="228" y="144"/>
                  <a:pt x="203" y="97"/>
                </a:cubicBezTo>
                <a:cubicBezTo>
                  <a:pt x="179" y="51"/>
                  <a:pt x="121" y="33"/>
                  <a:pt x="74" y="57"/>
                </a:cubicBezTo>
                <a:cubicBezTo>
                  <a:pt x="27" y="82"/>
                  <a:pt x="9" y="140"/>
                  <a:pt x="34" y="187"/>
                </a:cubicBezTo>
                <a:cubicBezTo>
                  <a:pt x="47" y="211"/>
                  <a:pt x="70" y="229"/>
                  <a:pt x="97" y="235"/>
                </a:cubicBezTo>
                <a:cubicBezTo>
                  <a:pt x="218" y="507"/>
                  <a:pt x="218" y="507"/>
                  <a:pt x="218" y="507"/>
                </a:cubicBezTo>
                <a:cubicBezTo>
                  <a:pt x="223" y="519"/>
                  <a:pt x="234" y="526"/>
                  <a:pt x="247" y="526"/>
                </a:cubicBezTo>
                <a:cubicBezTo>
                  <a:pt x="537" y="526"/>
                  <a:pt x="537" y="526"/>
                  <a:pt x="537" y="526"/>
                </a:cubicBezTo>
                <a:cubicBezTo>
                  <a:pt x="544" y="630"/>
                  <a:pt x="588" y="728"/>
                  <a:pt x="660" y="804"/>
                </a:cubicBezTo>
                <a:cubicBezTo>
                  <a:pt x="390" y="1074"/>
                  <a:pt x="390" y="1074"/>
                  <a:pt x="390" y="1074"/>
                </a:cubicBezTo>
                <a:cubicBezTo>
                  <a:pt x="215" y="1048"/>
                  <a:pt x="52" y="1168"/>
                  <a:pt x="26" y="1343"/>
                </a:cubicBezTo>
                <a:cubicBezTo>
                  <a:pt x="0" y="1517"/>
                  <a:pt x="120" y="1680"/>
                  <a:pt x="295" y="1706"/>
                </a:cubicBezTo>
                <a:cubicBezTo>
                  <a:pt x="300" y="1707"/>
                  <a:pt x="306" y="1708"/>
                  <a:pt x="311" y="1708"/>
                </a:cubicBezTo>
                <a:cubicBezTo>
                  <a:pt x="311" y="1870"/>
                  <a:pt x="311" y="1870"/>
                  <a:pt x="311" y="1870"/>
                </a:cubicBezTo>
                <a:cubicBezTo>
                  <a:pt x="311" y="1888"/>
                  <a:pt x="325" y="1902"/>
                  <a:pt x="343" y="1902"/>
                </a:cubicBezTo>
                <a:cubicBezTo>
                  <a:pt x="637" y="1902"/>
                  <a:pt x="637" y="1902"/>
                  <a:pt x="637" y="1902"/>
                </a:cubicBezTo>
                <a:cubicBezTo>
                  <a:pt x="655" y="1952"/>
                  <a:pt x="709" y="1978"/>
                  <a:pt x="759" y="1961"/>
                </a:cubicBezTo>
                <a:cubicBezTo>
                  <a:pt x="809" y="1943"/>
                  <a:pt x="836" y="1888"/>
                  <a:pt x="818" y="1838"/>
                </a:cubicBezTo>
                <a:cubicBezTo>
                  <a:pt x="800" y="1788"/>
                  <a:pt x="745" y="1762"/>
                  <a:pt x="695" y="1779"/>
                </a:cubicBezTo>
                <a:cubicBezTo>
                  <a:pt x="668" y="1789"/>
                  <a:pt x="647" y="1811"/>
                  <a:pt x="637" y="1838"/>
                </a:cubicBezTo>
                <a:cubicBezTo>
                  <a:pt x="375" y="1838"/>
                  <a:pt x="375" y="1838"/>
                  <a:pt x="375" y="1838"/>
                </a:cubicBezTo>
                <a:cubicBezTo>
                  <a:pt x="375" y="1708"/>
                  <a:pt x="375" y="1708"/>
                  <a:pt x="375" y="1708"/>
                </a:cubicBezTo>
                <a:cubicBezTo>
                  <a:pt x="551" y="1691"/>
                  <a:pt x="679" y="1534"/>
                  <a:pt x="662" y="1358"/>
                </a:cubicBezTo>
                <a:cubicBezTo>
                  <a:pt x="650" y="1239"/>
                  <a:pt x="572" y="1137"/>
                  <a:pt x="461" y="1093"/>
                </a:cubicBezTo>
                <a:cubicBezTo>
                  <a:pt x="708" y="847"/>
                  <a:pt x="708" y="847"/>
                  <a:pt x="708" y="847"/>
                </a:cubicBezTo>
                <a:cubicBezTo>
                  <a:pt x="868" y="973"/>
                  <a:pt x="1094" y="974"/>
                  <a:pt x="1256" y="849"/>
                </a:cubicBezTo>
                <a:cubicBezTo>
                  <a:pt x="1433" y="1075"/>
                  <a:pt x="1433" y="1075"/>
                  <a:pt x="1433" y="1075"/>
                </a:cubicBezTo>
                <a:cubicBezTo>
                  <a:pt x="1188" y="1109"/>
                  <a:pt x="1017" y="1335"/>
                  <a:pt x="1051" y="1581"/>
                </a:cubicBezTo>
                <a:cubicBezTo>
                  <a:pt x="1085" y="1826"/>
                  <a:pt x="1312" y="1997"/>
                  <a:pt x="1557" y="1962"/>
                </a:cubicBezTo>
                <a:cubicBezTo>
                  <a:pt x="1802" y="1928"/>
                  <a:pt x="1973" y="1702"/>
                  <a:pt x="1939" y="1457"/>
                </a:cubicBezTo>
                <a:cubicBezTo>
                  <a:pt x="1909" y="1241"/>
                  <a:pt x="1729" y="1079"/>
                  <a:pt x="1511" y="1071"/>
                </a:cubicBezTo>
                <a:cubicBezTo>
                  <a:pt x="1304" y="806"/>
                  <a:pt x="1304" y="806"/>
                  <a:pt x="1304" y="806"/>
                </a:cubicBezTo>
                <a:cubicBezTo>
                  <a:pt x="1377" y="731"/>
                  <a:pt x="1422" y="631"/>
                  <a:pt x="1429" y="526"/>
                </a:cubicBezTo>
                <a:cubicBezTo>
                  <a:pt x="1751" y="526"/>
                  <a:pt x="1751" y="526"/>
                  <a:pt x="1751" y="526"/>
                </a:cubicBezTo>
                <a:cubicBezTo>
                  <a:pt x="1751" y="561"/>
                  <a:pt x="1751" y="561"/>
                  <a:pt x="1751" y="561"/>
                </a:cubicBezTo>
                <a:cubicBezTo>
                  <a:pt x="1677" y="576"/>
                  <a:pt x="1623" y="642"/>
                  <a:pt x="1623" y="718"/>
                </a:cubicBezTo>
                <a:close/>
                <a:moveTo>
                  <a:pt x="1847" y="110"/>
                </a:moveTo>
                <a:cubicBezTo>
                  <a:pt x="1865" y="110"/>
                  <a:pt x="1879" y="124"/>
                  <a:pt x="1879" y="142"/>
                </a:cubicBezTo>
                <a:cubicBezTo>
                  <a:pt x="1879" y="160"/>
                  <a:pt x="1865" y="174"/>
                  <a:pt x="1847" y="174"/>
                </a:cubicBezTo>
                <a:cubicBezTo>
                  <a:pt x="1829" y="174"/>
                  <a:pt x="1815" y="160"/>
                  <a:pt x="1815" y="142"/>
                </a:cubicBezTo>
                <a:cubicBezTo>
                  <a:pt x="1815" y="124"/>
                  <a:pt x="1829" y="110"/>
                  <a:pt x="1847" y="110"/>
                </a:cubicBezTo>
                <a:close/>
                <a:moveTo>
                  <a:pt x="119" y="110"/>
                </a:moveTo>
                <a:cubicBezTo>
                  <a:pt x="137" y="110"/>
                  <a:pt x="151" y="124"/>
                  <a:pt x="151" y="142"/>
                </a:cubicBezTo>
                <a:cubicBezTo>
                  <a:pt x="151" y="160"/>
                  <a:pt x="137" y="174"/>
                  <a:pt x="119" y="174"/>
                </a:cubicBezTo>
                <a:cubicBezTo>
                  <a:pt x="101" y="174"/>
                  <a:pt x="87" y="160"/>
                  <a:pt x="87" y="142"/>
                </a:cubicBezTo>
                <a:cubicBezTo>
                  <a:pt x="87" y="124"/>
                  <a:pt x="101" y="110"/>
                  <a:pt x="119" y="110"/>
                </a:cubicBezTo>
                <a:close/>
                <a:moveTo>
                  <a:pt x="727" y="1838"/>
                </a:moveTo>
                <a:cubicBezTo>
                  <a:pt x="745" y="1838"/>
                  <a:pt x="759" y="1852"/>
                  <a:pt x="759" y="1870"/>
                </a:cubicBezTo>
                <a:cubicBezTo>
                  <a:pt x="759" y="1888"/>
                  <a:pt x="745" y="1902"/>
                  <a:pt x="727" y="1902"/>
                </a:cubicBezTo>
                <a:cubicBezTo>
                  <a:pt x="709" y="1902"/>
                  <a:pt x="695" y="1888"/>
                  <a:pt x="695" y="1870"/>
                </a:cubicBezTo>
                <a:cubicBezTo>
                  <a:pt x="695" y="1852"/>
                  <a:pt x="709" y="1838"/>
                  <a:pt x="727" y="1838"/>
                </a:cubicBezTo>
                <a:close/>
                <a:moveTo>
                  <a:pt x="279" y="1294"/>
                </a:moveTo>
                <a:cubicBezTo>
                  <a:pt x="279" y="1259"/>
                  <a:pt x="308" y="1230"/>
                  <a:pt x="343" y="1230"/>
                </a:cubicBezTo>
                <a:cubicBezTo>
                  <a:pt x="378" y="1230"/>
                  <a:pt x="407" y="1259"/>
                  <a:pt x="407" y="1294"/>
                </a:cubicBezTo>
                <a:cubicBezTo>
                  <a:pt x="407" y="1329"/>
                  <a:pt x="378" y="1358"/>
                  <a:pt x="343" y="1358"/>
                </a:cubicBezTo>
                <a:cubicBezTo>
                  <a:pt x="308" y="1358"/>
                  <a:pt x="279" y="1329"/>
                  <a:pt x="279" y="1294"/>
                </a:cubicBezTo>
                <a:close/>
                <a:moveTo>
                  <a:pt x="343" y="1422"/>
                </a:moveTo>
                <a:cubicBezTo>
                  <a:pt x="414" y="1422"/>
                  <a:pt x="471" y="1479"/>
                  <a:pt x="471" y="1550"/>
                </a:cubicBezTo>
                <a:cubicBezTo>
                  <a:pt x="471" y="1611"/>
                  <a:pt x="471" y="1611"/>
                  <a:pt x="471" y="1611"/>
                </a:cubicBezTo>
                <a:cubicBezTo>
                  <a:pt x="392" y="1658"/>
                  <a:pt x="294" y="1658"/>
                  <a:pt x="215" y="1611"/>
                </a:cubicBezTo>
                <a:cubicBezTo>
                  <a:pt x="215" y="1550"/>
                  <a:pt x="215" y="1550"/>
                  <a:pt x="215" y="1550"/>
                </a:cubicBezTo>
                <a:cubicBezTo>
                  <a:pt x="215" y="1479"/>
                  <a:pt x="272" y="1422"/>
                  <a:pt x="343" y="1422"/>
                </a:cubicBezTo>
                <a:close/>
                <a:moveTo>
                  <a:pt x="599" y="1390"/>
                </a:moveTo>
                <a:cubicBezTo>
                  <a:pt x="599" y="1452"/>
                  <a:pt x="576" y="1512"/>
                  <a:pt x="535" y="1559"/>
                </a:cubicBezTo>
                <a:cubicBezTo>
                  <a:pt x="535" y="1550"/>
                  <a:pt x="535" y="1550"/>
                  <a:pt x="535" y="1550"/>
                </a:cubicBezTo>
                <a:cubicBezTo>
                  <a:pt x="535" y="1480"/>
                  <a:pt x="497" y="1416"/>
                  <a:pt x="436" y="1382"/>
                </a:cubicBezTo>
                <a:cubicBezTo>
                  <a:pt x="484" y="1331"/>
                  <a:pt x="482" y="1250"/>
                  <a:pt x="431" y="1201"/>
                </a:cubicBezTo>
                <a:cubicBezTo>
                  <a:pt x="380" y="1152"/>
                  <a:pt x="299" y="1154"/>
                  <a:pt x="250" y="1205"/>
                </a:cubicBezTo>
                <a:cubicBezTo>
                  <a:pt x="203" y="1255"/>
                  <a:pt x="203" y="1332"/>
                  <a:pt x="250" y="1382"/>
                </a:cubicBezTo>
                <a:cubicBezTo>
                  <a:pt x="189" y="1416"/>
                  <a:pt x="151" y="1480"/>
                  <a:pt x="151" y="1550"/>
                </a:cubicBezTo>
                <a:cubicBezTo>
                  <a:pt x="151" y="1559"/>
                  <a:pt x="151" y="1559"/>
                  <a:pt x="151" y="1559"/>
                </a:cubicBezTo>
                <a:cubicBezTo>
                  <a:pt x="57" y="1453"/>
                  <a:pt x="68" y="1291"/>
                  <a:pt x="174" y="1197"/>
                </a:cubicBezTo>
                <a:cubicBezTo>
                  <a:pt x="280" y="1104"/>
                  <a:pt x="441" y="1114"/>
                  <a:pt x="535" y="1220"/>
                </a:cubicBezTo>
                <a:cubicBezTo>
                  <a:pt x="576" y="1267"/>
                  <a:pt x="599" y="1327"/>
                  <a:pt x="599" y="1390"/>
                </a:cubicBezTo>
                <a:close/>
                <a:moveTo>
                  <a:pt x="759" y="805"/>
                </a:moveTo>
                <a:cubicBezTo>
                  <a:pt x="759" y="728"/>
                  <a:pt x="759" y="728"/>
                  <a:pt x="759" y="728"/>
                </a:cubicBezTo>
                <a:cubicBezTo>
                  <a:pt x="759" y="669"/>
                  <a:pt x="806" y="622"/>
                  <a:pt x="865" y="622"/>
                </a:cubicBezTo>
                <a:cubicBezTo>
                  <a:pt x="936" y="622"/>
                  <a:pt x="936" y="622"/>
                  <a:pt x="936" y="622"/>
                </a:cubicBezTo>
                <a:cubicBezTo>
                  <a:pt x="889" y="738"/>
                  <a:pt x="889" y="738"/>
                  <a:pt x="889" y="738"/>
                </a:cubicBezTo>
                <a:cubicBezTo>
                  <a:pt x="884" y="750"/>
                  <a:pt x="887" y="764"/>
                  <a:pt x="896" y="773"/>
                </a:cubicBezTo>
                <a:cubicBezTo>
                  <a:pt x="960" y="837"/>
                  <a:pt x="960" y="837"/>
                  <a:pt x="960" y="837"/>
                </a:cubicBezTo>
                <a:cubicBezTo>
                  <a:pt x="973" y="849"/>
                  <a:pt x="993" y="849"/>
                  <a:pt x="1006" y="837"/>
                </a:cubicBezTo>
                <a:cubicBezTo>
                  <a:pt x="1070" y="773"/>
                  <a:pt x="1070" y="773"/>
                  <a:pt x="1070" y="773"/>
                </a:cubicBezTo>
                <a:cubicBezTo>
                  <a:pt x="1079" y="764"/>
                  <a:pt x="1081" y="750"/>
                  <a:pt x="1077" y="738"/>
                </a:cubicBezTo>
                <a:cubicBezTo>
                  <a:pt x="1030" y="622"/>
                  <a:pt x="1030" y="622"/>
                  <a:pt x="1030" y="622"/>
                </a:cubicBezTo>
                <a:cubicBezTo>
                  <a:pt x="1101" y="622"/>
                  <a:pt x="1101" y="622"/>
                  <a:pt x="1101" y="622"/>
                </a:cubicBezTo>
                <a:cubicBezTo>
                  <a:pt x="1160" y="622"/>
                  <a:pt x="1207" y="669"/>
                  <a:pt x="1207" y="728"/>
                </a:cubicBezTo>
                <a:cubicBezTo>
                  <a:pt x="1207" y="805"/>
                  <a:pt x="1207" y="805"/>
                  <a:pt x="1207" y="805"/>
                </a:cubicBezTo>
                <a:cubicBezTo>
                  <a:pt x="1073" y="902"/>
                  <a:pt x="893" y="902"/>
                  <a:pt x="759" y="805"/>
                </a:cubicBezTo>
                <a:close/>
                <a:moveTo>
                  <a:pt x="1027" y="347"/>
                </a:moveTo>
                <a:cubicBezTo>
                  <a:pt x="1141" y="415"/>
                  <a:pt x="1141" y="415"/>
                  <a:pt x="1141" y="415"/>
                </a:cubicBezTo>
                <a:cubicBezTo>
                  <a:pt x="1129" y="494"/>
                  <a:pt x="1032" y="558"/>
                  <a:pt x="983" y="558"/>
                </a:cubicBezTo>
                <a:cubicBezTo>
                  <a:pt x="912" y="546"/>
                  <a:pt x="852" y="496"/>
                  <a:pt x="827" y="428"/>
                </a:cubicBezTo>
                <a:cubicBezTo>
                  <a:pt x="882" y="424"/>
                  <a:pt x="981" y="407"/>
                  <a:pt x="1027" y="347"/>
                </a:cubicBezTo>
                <a:close/>
                <a:moveTo>
                  <a:pt x="825" y="364"/>
                </a:moveTo>
                <a:cubicBezTo>
                  <a:pt x="833" y="257"/>
                  <a:pt x="884" y="206"/>
                  <a:pt x="983" y="206"/>
                </a:cubicBezTo>
                <a:cubicBezTo>
                  <a:pt x="1074" y="206"/>
                  <a:pt x="1124" y="249"/>
                  <a:pt x="1138" y="339"/>
                </a:cubicBezTo>
                <a:cubicBezTo>
                  <a:pt x="1031" y="275"/>
                  <a:pt x="1031" y="275"/>
                  <a:pt x="1031" y="275"/>
                </a:cubicBezTo>
                <a:cubicBezTo>
                  <a:pt x="1016" y="265"/>
                  <a:pt x="997" y="270"/>
                  <a:pt x="988" y="286"/>
                </a:cubicBezTo>
                <a:cubicBezTo>
                  <a:pt x="986" y="288"/>
                  <a:pt x="985" y="290"/>
                  <a:pt x="985" y="292"/>
                </a:cubicBezTo>
                <a:cubicBezTo>
                  <a:pt x="968" y="340"/>
                  <a:pt x="881" y="359"/>
                  <a:pt x="825" y="364"/>
                </a:cubicBezTo>
                <a:close/>
                <a:moveTo>
                  <a:pt x="983" y="676"/>
                </a:moveTo>
                <a:cubicBezTo>
                  <a:pt x="1009" y="742"/>
                  <a:pt x="1009" y="742"/>
                  <a:pt x="1009" y="742"/>
                </a:cubicBezTo>
                <a:cubicBezTo>
                  <a:pt x="983" y="769"/>
                  <a:pt x="983" y="769"/>
                  <a:pt x="983" y="769"/>
                </a:cubicBezTo>
                <a:cubicBezTo>
                  <a:pt x="957" y="742"/>
                  <a:pt x="957" y="742"/>
                  <a:pt x="957" y="742"/>
                </a:cubicBezTo>
                <a:lnTo>
                  <a:pt x="983" y="676"/>
                </a:lnTo>
                <a:close/>
                <a:moveTo>
                  <a:pt x="1271" y="1829"/>
                </a:moveTo>
                <a:cubicBezTo>
                  <a:pt x="1271" y="1752"/>
                  <a:pt x="1271" y="1752"/>
                  <a:pt x="1271" y="1752"/>
                </a:cubicBezTo>
                <a:cubicBezTo>
                  <a:pt x="1271" y="1693"/>
                  <a:pt x="1318" y="1646"/>
                  <a:pt x="1377" y="1646"/>
                </a:cubicBezTo>
                <a:cubicBezTo>
                  <a:pt x="1448" y="1646"/>
                  <a:pt x="1448" y="1646"/>
                  <a:pt x="1448" y="1646"/>
                </a:cubicBezTo>
                <a:cubicBezTo>
                  <a:pt x="1401" y="1762"/>
                  <a:pt x="1401" y="1762"/>
                  <a:pt x="1401" y="1762"/>
                </a:cubicBezTo>
                <a:cubicBezTo>
                  <a:pt x="1396" y="1774"/>
                  <a:pt x="1399" y="1788"/>
                  <a:pt x="1408" y="1797"/>
                </a:cubicBezTo>
                <a:cubicBezTo>
                  <a:pt x="1472" y="1861"/>
                  <a:pt x="1472" y="1861"/>
                  <a:pt x="1472" y="1861"/>
                </a:cubicBezTo>
                <a:cubicBezTo>
                  <a:pt x="1485" y="1873"/>
                  <a:pt x="1505" y="1873"/>
                  <a:pt x="1518" y="1861"/>
                </a:cubicBezTo>
                <a:cubicBezTo>
                  <a:pt x="1582" y="1797"/>
                  <a:pt x="1582" y="1797"/>
                  <a:pt x="1582" y="1797"/>
                </a:cubicBezTo>
                <a:cubicBezTo>
                  <a:pt x="1591" y="1788"/>
                  <a:pt x="1593" y="1774"/>
                  <a:pt x="1589" y="1762"/>
                </a:cubicBezTo>
                <a:cubicBezTo>
                  <a:pt x="1542" y="1646"/>
                  <a:pt x="1542" y="1646"/>
                  <a:pt x="1542" y="1646"/>
                </a:cubicBezTo>
                <a:cubicBezTo>
                  <a:pt x="1613" y="1646"/>
                  <a:pt x="1613" y="1646"/>
                  <a:pt x="1613" y="1646"/>
                </a:cubicBezTo>
                <a:cubicBezTo>
                  <a:pt x="1672" y="1646"/>
                  <a:pt x="1719" y="1693"/>
                  <a:pt x="1719" y="1752"/>
                </a:cubicBezTo>
                <a:cubicBezTo>
                  <a:pt x="1719" y="1829"/>
                  <a:pt x="1719" y="1829"/>
                  <a:pt x="1719" y="1829"/>
                </a:cubicBezTo>
                <a:cubicBezTo>
                  <a:pt x="1585" y="1926"/>
                  <a:pt x="1405" y="1926"/>
                  <a:pt x="1271" y="1829"/>
                </a:cubicBezTo>
                <a:close/>
                <a:moveTo>
                  <a:pt x="1539" y="1371"/>
                </a:moveTo>
                <a:cubicBezTo>
                  <a:pt x="1653" y="1439"/>
                  <a:pt x="1653" y="1439"/>
                  <a:pt x="1653" y="1439"/>
                </a:cubicBezTo>
                <a:cubicBezTo>
                  <a:pt x="1641" y="1518"/>
                  <a:pt x="1544" y="1582"/>
                  <a:pt x="1495" y="1582"/>
                </a:cubicBezTo>
                <a:cubicBezTo>
                  <a:pt x="1424" y="1570"/>
                  <a:pt x="1364" y="1520"/>
                  <a:pt x="1339" y="1452"/>
                </a:cubicBezTo>
                <a:cubicBezTo>
                  <a:pt x="1394" y="1448"/>
                  <a:pt x="1493" y="1431"/>
                  <a:pt x="1539" y="1371"/>
                </a:cubicBezTo>
                <a:close/>
                <a:moveTo>
                  <a:pt x="1337" y="1388"/>
                </a:moveTo>
                <a:cubicBezTo>
                  <a:pt x="1345" y="1281"/>
                  <a:pt x="1396" y="1230"/>
                  <a:pt x="1495" y="1230"/>
                </a:cubicBezTo>
                <a:cubicBezTo>
                  <a:pt x="1586" y="1230"/>
                  <a:pt x="1636" y="1273"/>
                  <a:pt x="1650" y="1363"/>
                </a:cubicBezTo>
                <a:cubicBezTo>
                  <a:pt x="1543" y="1299"/>
                  <a:pt x="1543" y="1299"/>
                  <a:pt x="1543" y="1299"/>
                </a:cubicBezTo>
                <a:cubicBezTo>
                  <a:pt x="1528" y="1289"/>
                  <a:pt x="1509" y="1294"/>
                  <a:pt x="1500" y="1310"/>
                </a:cubicBezTo>
                <a:cubicBezTo>
                  <a:pt x="1498" y="1312"/>
                  <a:pt x="1497" y="1314"/>
                  <a:pt x="1497" y="1316"/>
                </a:cubicBezTo>
                <a:cubicBezTo>
                  <a:pt x="1480" y="1364"/>
                  <a:pt x="1393" y="1383"/>
                  <a:pt x="1337" y="1388"/>
                </a:cubicBezTo>
                <a:close/>
                <a:moveTo>
                  <a:pt x="1495" y="1700"/>
                </a:moveTo>
                <a:cubicBezTo>
                  <a:pt x="1521" y="1766"/>
                  <a:pt x="1521" y="1766"/>
                  <a:pt x="1521" y="1766"/>
                </a:cubicBezTo>
                <a:cubicBezTo>
                  <a:pt x="1495" y="1793"/>
                  <a:pt x="1495" y="1793"/>
                  <a:pt x="1495" y="1793"/>
                </a:cubicBezTo>
                <a:cubicBezTo>
                  <a:pt x="1469" y="1766"/>
                  <a:pt x="1469" y="1766"/>
                  <a:pt x="1469" y="1766"/>
                </a:cubicBezTo>
                <a:lnTo>
                  <a:pt x="1495" y="1700"/>
                </a:lnTo>
                <a:close/>
                <a:moveTo>
                  <a:pt x="1879" y="1518"/>
                </a:moveTo>
                <a:cubicBezTo>
                  <a:pt x="1879" y="1611"/>
                  <a:pt x="1845" y="1701"/>
                  <a:pt x="1783" y="1771"/>
                </a:cubicBezTo>
                <a:cubicBezTo>
                  <a:pt x="1783" y="1752"/>
                  <a:pt x="1783" y="1752"/>
                  <a:pt x="1783" y="1752"/>
                </a:cubicBezTo>
                <a:cubicBezTo>
                  <a:pt x="1783" y="1666"/>
                  <a:pt x="1719" y="1594"/>
                  <a:pt x="1635" y="1583"/>
                </a:cubicBezTo>
                <a:cubicBezTo>
                  <a:pt x="1685" y="1544"/>
                  <a:pt x="1715" y="1485"/>
                  <a:pt x="1719" y="1422"/>
                </a:cubicBezTo>
                <a:cubicBezTo>
                  <a:pt x="1719" y="1210"/>
                  <a:pt x="1597" y="1166"/>
                  <a:pt x="1495" y="1166"/>
                </a:cubicBezTo>
                <a:cubicBezTo>
                  <a:pt x="1393" y="1166"/>
                  <a:pt x="1271" y="1210"/>
                  <a:pt x="1271" y="1422"/>
                </a:cubicBezTo>
                <a:cubicBezTo>
                  <a:pt x="1275" y="1485"/>
                  <a:pt x="1305" y="1544"/>
                  <a:pt x="1355" y="1584"/>
                </a:cubicBezTo>
                <a:cubicBezTo>
                  <a:pt x="1271" y="1594"/>
                  <a:pt x="1207" y="1666"/>
                  <a:pt x="1207" y="1752"/>
                </a:cubicBezTo>
                <a:cubicBezTo>
                  <a:pt x="1207" y="1771"/>
                  <a:pt x="1207" y="1771"/>
                  <a:pt x="1207" y="1771"/>
                </a:cubicBezTo>
                <a:cubicBezTo>
                  <a:pt x="1067" y="1612"/>
                  <a:pt x="1083" y="1369"/>
                  <a:pt x="1242" y="1229"/>
                </a:cubicBezTo>
                <a:cubicBezTo>
                  <a:pt x="1401" y="1089"/>
                  <a:pt x="1644" y="1105"/>
                  <a:pt x="1783" y="1264"/>
                </a:cubicBezTo>
                <a:cubicBezTo>
                  <a:pt x="1845" y="1334"/>
                  <a:pt x="1879" y="1425"/>
                  <a:pt x="1879" y="1518"/>
                </a:cubicBezTo>
                <a:close/>
                <a:moveTo>
                  <a:pt x="1271" y="747"/>
                </a:moveTo>
                <a:cubicBezTo>
                  <a:pt x="1271" y="728"/>
                  <a:pt x="1271" y="728"/>
                  <a:pt x="1271" y="728"/>
                </a:cubicBezTo>
                <a:cubicBezTo>
                  <a:pt x="1271" y="642"/>
                  <a:pt x="1207" y="570"/>
                  <a:pt x="1123" y="559"/>
                </a:cubicBezTo>
                <a:cubicBezTo>
                  <a:pt x="1173" y="520"/>
                  <a:pt x="1203" y="461"/>
                  <a:pt x="1207" y="398"/>
                </a:cubicBezTo>
                <a:cubicBezTo>
                  <a:pt x="1207" y="186"/>
                  <a:pt x="1085" y="142"/>
                  <a:pt x="983" y="142"/>
                </a:cubicBezTo>
                <a:cubicBezTo>
                  <a:pt x="881" y="142"/>
                  <a:pt x="759" y="186"/>
                  <a:pt x="759" y="398"/>
                </a:cubicBezTo>
                <a:cubicBezTo>
                  <a:pt x="763" y="461"/>
                  <a:pt x="793" y="520"/>
                  <a:pt x="843" y="560"/>
                </a:cubicBezTo>
                <a:cubicBezTo>
                  <a:pt x="759" y="570"/>
                  <a:pt x="695" y="642"/>
                  <a:pt x="695" y="728"/>
                </a:cubicBezTo>
                <a:cubicBezTo>
                  <a:pt x="695" y="747"/>
                  <a:pt x="695" y="747"/>
                  <a:pt x="695" y="747"/>
                </a:cubicBezTo>
                <a:cubicBezTo>
                  <a:pt x="555" y="588"/>
                  <a:pt x="570" y="345"/>
                  <a:pt x="729" y="205"/>
                </a:cubicBezTo>
                <a:cubicBezTo>
                  <a:pt x="888" y="65"/>
                  <a:pt x="1131" y="80"/>
                  <a:pt x="1271" y="239"/>
                </a:cubicBezTo>
                <a:cubicBezTo>
                  <a:pt x="1399" y="384"/>
                  <a:pt x="1399" y="602"/>
                  <a:pt x="1271" y="747"/>
                </a:cubicBezTo>
                <a:close/>
                <a:moveTo>
                  <a:pt x="1879" y="718"/>
                </a:moveTo>
                <a:cubicBezTo>
                  <a:pt x="1879" y="771"/>
                  <a:pt x="1836" y="814"/>
                  <a:pt x="1783" y="814"/>
                </a:cubicBezTo>
                <a:cubicBezTo>
                  <a:pt x="1730" y="814"/>
                  <a:pt x="1687" y="771"/>
                  <a:pt x="1687" y="718"/>
                </a:cubicBezTo>
                <a:cubicBezTo>
                  <a:pt x="1687" y="665"/>
                  <a:pt x="1730" y="622"/>
                  <a:pt x="1783" y="622"/>
                </a:cubicBezTo>
                <a:cubicBezTo>
                  <a:pt x="1836" y="622"/>
                  <a:pt x="1879" y="665"/>
                  <a:pt x="1879" y="718"/>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61" name="TextBox 60">
            <a:extLst>
              <a:ext uri="{FF2B5EF4-FFF2-40B4-BE49-F238E27FC236}">
                <a16:creationId xmlns:a16="http://schemas.microsoft.com/office/drawing/2014/main" id="{095F80A0-49AB-4521-8206-3EF0CC56B0E3}"/>
              </a:ext>
            </a:extLst>
          </p:cNvPr>
          <p:cNvSpPr txBox="1"/>
          <p:nvPr/>
        </p:nvSpPr>
        <p:spPr>
          <a:xfrm>
            <a:off x="9985206" y="3757855"/>
            <a:ext cx="2731413" cy="769441"/>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Direct Talent Sources</a:t>
            </a:r>
            <a:b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High Schools &amp; Colleges</a:t>
            </a:r>
          </a:p>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Community-Based Organizations</a:t>
            </a:r>
          </a:p>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1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Military, Veterans, Justice, Adult Ed </a:t>
            </a:r>
          </a:p>
        </p:txBody>
      </p:sp>
      <p:sp>
        <p:nvSpPr>
          <p:cNvPr id="66" name="Freeform 272">
            <a:extLst>
              <a:ext uri="{FF2B5EF4-FFF2-40B4-BE49-F238E27FC236}">
                <a16:creationId xmlns:a16="http://schemas.microsoft.com/office/drawing/2014/main" id="{EA3EE8F2-D813-446B-910E-BDD261540D56}"/>
              </a:ext>
            </a:extLst>
          </p:cNvPr>
          <p:cNvSpPr>
            <a:spLocks noChangeAspect="1" noEditPoints="1"/>
          </p:cNvSpPr>
          <p:nvPr/>
        </p:nvSpPr>
        <p:spPr bwMode="auto">
          <a:xfrm>
            <a:off x="9041279" y="793020"/>
            <a:ext cx="758319" cy="815632"/>
          </a:xfrm>
          <a:custGeom>
            <a:avLst/>
            <a:gdLst>
              <a:gd name="T0" fmla="*/ 68 w 73"/>
              <a:gd name="T1" fmla="*/ 8 h 75"/>
              <a:gd name="T2" fmla="*/ 68 w 73"/>
              <a:gd name="T3" fmla="*/ 5 h 75"/>
              <a:gd name="T4" fmla="*/ 65 w 73"/>
              <a:gd name="T5" fmla="*/ 6 h 75"/>
              <a:gd name="T6" fmla="*/ 63 w 73"/>
              <a:gd name="T7" fmla="*/ 1 h 75"/>
              <a:gd name="T8" fmla="*/ 52 w 73"/>
              <a:gd name="T9" fmla="*/ 10 h 75"/>
              <a:gd name="T10" fmla="*/ 54 w 73"/>
              <a:gd name="T11" fmla="*/ 17 h 75"/>
              <a:gd name="T12" fmla="*/ 32 w 73"/>
              <a:gd name="T13" fmla="*/ 18 h 75"/>
              <a:gd name="T14" fmla="*/ 14 w 73"/>
              <a:gd name="T15" fmla="*/ 61 h 75"/>
              <a:gd name="T16" fmla="*/ 50 w 73"/>
              <a:gd name="T17" fmla="*/ 61 h 75"/>
              <a:gd name="T18" fmla="*/ 57 w 73"/>
              <a:gd name="T19" fmla="*/ 20 h 75"/>
              <a:gd name="T20" fmla="*/ 62 w 73"/>
              <a:gd name="T21" fmla="*/ 21 h 75"/>
              <a:gd name="T22" fmla="*/ 73 w 73"/>
              <a:gd name="T23" fmla="*/ 12 h 75"/>
              <a:gd name="T24" fmla="*/ 72 w 73"/>
              <a:gd name="T25" fmla="*/ 10 h 75"/>
              <a:gd name="T26" fmla="*/ 62 w 73"/>
              <a:gd name="T27" fmla="*/ 3 h 75"/>
              <a:gd name="T28" fmla="*/ 62 w 73"/>
              <a:gd name="T29" fmla="*/ 9 h 75"/>
              <a:gd name="T30" fmla="*/ 60 w 73"/>
              <a:gd name="T31" fmla="*/ 6 h 75"/>
              <a:gd name="T32" fmla="*/ 60 w 73"/>
              <a:gd name="T33" fmla="*/ 10 h 75"/>
              <a:gd name="T34" fmla="*/ 59 w 73"/>
              <a:gd name="T35" fmla="*/ 9 h 75"/>
              <a:gd name="T36" fmla="*/ 57 w 73"/>
              <a:gd name="T37" fmla="*/ 10 h 75"/>
              <a:gd name="T38" fmla="*/ 55 w 73"/>
              <a:gd name="T39" fmla="*/ 15 h 75"/>
              <a:gd name="T40" fmla="*/ 48 w 73"/>
              <a:gd name="T41" fmla="*/ 59 h 75"/>
              <a:gd name="T42" fmla="*/ 15 w 73"/>
              <a:gd name="T43" fmla="*/ 59 h 75"/>
              <a:gd name="T44" fmla="*/ 32 w 73"/>
              <a:gd name="T45" fmla="*/ 20 h 75"/>
              <a:gd name="T46" fmla="*/ 42 w 73"/>
              <a:gd name="T47" fmla="*/ 29 h 75"/>
              <a:gd name="T48" fmla="*/ 19 w 73"/>
              <a:gd name="T49" fmla="*/ 30 h 75"/>
              <a:gd name="T50" fmla="*/ 32 w 73"/>
              <a:gd name="T51" fmla="*/ 60 h 75"/>
              <a:gd name="T52" fmla="*/ 49 w 73"/>
              <a:gd name="T53" fmla="*/ 43 h 75"/>
              <a:gd name="T54" fmla="*/ 49 w 73"/>
              <a:gd name="T55" fmla="*/ 27 h 75"/>
              <a:gd name="T56" fmla="*/ 33 w 73"/>
              <a:gd name="T57" fmla="*/ 38 h 75"/>
              <a:gd name="T58" fmla="*/ 28 w 73"/>
              <a:gd name="T59" fmla="*/ 39 h 75"/>
              <a:gd name="T60" fmla="*/ 28 w 73"/>
              <a:gd name="T61" fmla="*/ 46 h 75"/>
              <a:gd name="T62" fmla="*/ 35 w 73"/>
              <a:gd name="T63" fmla="*/ 46 h 75"/>
              <a:gd name="T64" fmla="*/ 36 w 73"/>
              <a:gd name="T65" fmla="*/ 40 h 75"/>
              <a:gd name="T66" fmla="*/ 37 w 73"/>
              <a:gd name="T67" fmla="*/ 48 h 75"/>
              <a:gd name="T68" fmla="*/ 24 w 73"/>
              <a:gd name="T69" fmla="*/ 43 h 75"/>
              <a:gd name="T70" fmla="*/ 32 w 73"/>
              <a:gd name="T71" fmla="*/ 35 h 75"/>
              <a:gd name="T72" fmla="*/ 33 w 73"/>
              <a:gd name="T73" fmla="*/ 38 h 75"/>
              <a:gd name="T74" fmla="*/ 25 w 73"/>
              <a:gd name="T75" fmla="*/ 36 h 75"/>
              <a:gd name="T76" fmla="*/ 25 w 73"/>
              <a:gd name="T77" fmla="*/ 50 h 75"/>
              <a:gd name="T78" fmla="*/ 39 w 73"/>
              <a:gd name="T79" fmla="*/ 50 h 75"/>
              <a:gd name="T80" fmla="*/ 43 w 73"/>
              <a:gd name="T81" fmla="*/ 33 h 75"/>
              <a:gd name="T82" fmla="*/ 43 w 73"/>
              <a:gd name="T83" fmla="*/ 54 h 75"/>
              <a:gd name="T84" fmla="*/ 21 w 73"/>
              <a:gd name="T85" fmla="*/ 54 h 75"/>
              <a:gd name="T86" fmla="*/ 32 w 73"/>
              <a:gd name="T87" fmla="*/ 27 h 75"/>
              <a:gd name="T88" fmla="*/ 36 w 73"/>
              <a:gd name="T89" fmla="*/ 34 h 75"/>
              <a:gd name="T90" fmla="*/ 58 w 73"/>
              <a:gd name="T91" fmla="*/ 18 h 75"/>
              <a:gd name="T92" fmla="*/ 64 w 73"/>
              <a:gd name="T93" fmla="*/ 17 h 75"/>
              <a:gd name="T94" fmla="*/ 65 w 73"/>
              <a:gd name="T95" fmla="*/ 16 h 75"/>
              <a:gd name="T96" fmla="*/ 62 w 73"/>
              <a:gd name="T97" fmla="*/ 14 h 75"/>
              <a:gd name="T98" fmla="*/ 66 w 73"/>
              <a:gd name="T99" fmla="*/ 14 h 75"/>
              <a:gd name="T100" fmla="*/ 67 w 73"/>
              <a:gd name="T101" fmla="*/ 14 h 75"/>
              <a:gd name="T102" fmla="*/ 65 w 73"/>
              <a:gd name="T103" fmla="*/ 12 h 75"/>
              <a:gd name="T104" fmla="*/ 70 w 73"/>
              <a:gd name="T105" fmla="*/ 11 h 75"/>
              <a:gd name="T106" fmla="*/ 58 w 73"/>
              <a:gd name="T107" fmla="*/ 25 h 75"/>
              <a:gd name="T108" fmla="*/ 32 w 73"/>
              <a:gd name="T109" fmla="*/ 75 h 75"/>
              <a:gd name="T110" fmla="*/ 0 w 73"/>
              <a:gd name="T111" fmla="*/ 43 h 75"/>
              <a:gd name="T112" fmla="*/ 48 w 73"/>
              <a:gd name="T113" fmla="*/ 15 h 75"/>
              <a:gd name="T114" fmla="*/ 47 w 73"/>
              <a:gd name="T115" fmla="*/ 18 h 75"/>
              <a:gd name="T116" fmla="*/ 11 w 73"/>
              <a:gd name="T117" fmla="*/ 63 h 75"/>
              <a:gd name="T118" fmla="*/ 56 w 73"/>
              <a:gd name="T119" fmla="*/ 27 h 75"/>
              <a:gd name="T120" fmla="*/ 58 w 73"/>
              <a:gd name="T121"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 h="75">
                <a:moveTo>
                  <a:pt x="72" y="10"/>
                </a:moveTo>
                <a:cubicBezTo>
                  <a:pt x="68" y="8"/>
                  <a:pt x="68" y="8"/>
                  <a:pt x="68" y="8"/>
                </a:cubicBezTo>
                <a:cubicBezTo>
                  <a:pt x="68" y="8"/>
                  <a:pt x="68" y="8"/>
                  <a:pt x="68" y="8"/>
                </a:cubicBezTo>
                <a:cubicBezTo>
                  <a:pt x="69" y="8"/>
                  <a:pt x="69" y="6"/>
                  <a:pt x="68" y="5"/>
                </a:cubicBezTo>
                <a:cubicBezTo>
                  <a:pt x="67" y="5"/>
                  <a:pt x="66" y="5"/>
                  <a:pt x="65" y="5"/>
                </a:cubicBezTo>
                <a:cubicBezTo>
                  <a:pt x="65" y="6"/>
                  <a:pt x="65" y="6"/>
                  <a:pt x="65" y="6"/>
                </a:cubicBezTo>
                <a:cubicBezTo>
                  <a:pt x="64" y="1"/>
                  <a:pt x="64" y="1"/>
                  <a:pt x="64" y="1"/>
                </a:cubicBezTo>
                <a:cubicBezTo>
                  <a:pt x="63" y="1"/>
                  <a:pt x="63" y="1"/>
                  <a:pt x="63" y="1"/>
                </a:cubicBezTo>
                <a:cubicBezTo>
                  <a:pt x="63" y="0"/>
                  <a:pt x="62" y="1"/>
                  <a:pt x="62" y="1"/>
                </a:cubicBezTo>
                <a:cubicBezTo>
                  <a:pt x="52" y="10"/>
                  <a:pt x="52" y="10"/>
                  <a:pt x="52" y="10"/>
                </a:cubicBezTo>
                <a:cubicBezTo>
                  <a:pt x="52" y="11"/>
                  <a:pt x="52" y="11"/>
                  <a:pt x="52" y="11"/>
                </a:cubicBezTo>
                <a:cubicBezTo>
                  <a:pt x="54" y="17"/>
                  <a:pt x="54" y="17"/>
                  <a:pt x="54" y="17"/>
                </a:cubicBezTo>
                <a:cubicBezTo>
                  <a:pt x="47" y="23"/>
                  <a:pt x="47" y="23"/>
                  <a:pt x="47" y="23"/>
                </a:cubicBezTo>
                <a:cubicBezTo>
                  <a:pt x="43" y="20"/>
                  <a:pt x="37" y="18"/>
                  <a:pt x="32" y="18"/>
                </a:cubicBezTo>
                <a:cubicBezTo>
                  <a:pt x="25" y="18"/>
                  <a:pt x="19" y="20"/>
                  <a:pt x="14" y="25"/>
                </a:cubicBezTo>
                <a:cubicBezTo>
                  <a:pt x="4" y="35"/>
                  <a:pt x="4" y="51"/>
                  <a:pt x="14" y="61"/>
                </a:cubicBezTo>
                <a:cubicBezTo>
                  <a:pt x="19" y="65"/>
                  <a:pt x="25" y="68"/>
                  <a:pt x="32" y="68"/>
                </a:cubicBezTo>
                <a:cubicBezTo>
                  <a:pt x="38" y="68"/>
                  <a:pt x="45" y="65"/>
                  <a:pt x="50" y="61"/>
                </a:cubicBezTo>
                <a:cubicBezTo>
                  <a:pt x="59" y="51"/>
                  <a:pt x="59" y="36"/>
                  <a:pt x="50" y="26"/>
                </a:cubicBezTo>
                <a:cubicBezTo>
                  <a:pt x="57" y="20"/>
                  <a:pt x="57" y="20"/>
                  <a:pt x="57" y="20"/>
                </a:cubicBezTo>
                <a:cubicBezTo>
                  <a:pt x="62" y="21"/>
                  <a:pt x="62" y="21"/>
                  <a:pt x="62" y="21"/>
                </a:cubicBezTo>
                <a:cubicBezTo>
                  <a:pt x="62" y="21"/>
                  <a:pt x="62" y="21"/>
                  <a:pt x="62" y="21"/>
                </a:cubicBezTo>
                <a:cubicBezTo>
                  <a:pt x="63" y="21"/>
                  <a:pt x="63" y="21"/>
                  <a:pt x="63" y="21"/>
                </a:cubicBezTo>
                <a:cubicBezTo>
                  <a:pt x="73" y="12"/>
                  <a:pt x="73" y="12"/>
                  <a:pt x="73" y="12"/>
                </a:cubicBezTo>
                <a:cubicBezTo>
                  <a:pt x="73" y="11"/>
                  <a:pt x="73" y="11"/>
                  <a:pt x="73" y="11"/>
                </a:cubicBezTo>
                <a:cubicBezTo>
                  <a:pt x="73" y="10"/>
                  <a:pt x="73" y="10"/>
                  <a:pt x="72" y="10"/>
                </a:cubicBezTo>
                <a:close/>
                <a:moveTo>
                  <a:pt x="54" y="11"/>
                </a:moveTo>
                <a:cubicBezTo>
                  <a:pt x="62" y="3"/>
                  <a:pt x="62" y="3"/>
                  <a:pt x="62" y="3"/>
                </a:cubicBezTo>
                <a:cubicBezTo>
                  <a:pt x="63" y="7"/>
                  <a:pt x="63" y="7"/>
                  <a:pt x="63" y="7"/>
                </a:cubicBezTo>
                <a:cubicBezTo>
                  <a:pt x="62" y="9"/>
                  <a:pt x="62" y="9"/>
                  <a:pt x="62" y="9"/>
                </a:cubicBezTo>
                <a:cubicBezTo>
                  <a:pt x="61" y="7"/>
                  <a:pt x="61" y="7"/>
                  <a:pt x="61" y="7"/>
                </a:cubicBezTo>
                <a:cubicBezTo>
                  <a:pt x="61" y="6"/>
                  <a:pt x="60" y="6"/>
                  <a:pt x="60" y="6"/>
                </a:cubicBezTo>
                <a:cubicBezTo>
                  <a:pt x="59" y="6"/>
                  <a:pt x="59" y="7"/>
                  <a:pt x="59" y="7"/>
                </a:cubicBezTo>
                <a:cubicBezTo>
                  <a:pt x="60" y="10"/>
                  <a:pt x="60" y="10"/>
                  <a:pt x="60" y="10"/>
                </a:cubicBezTo>
                <a:cubicBezTo>
                  <a:pt x="59" y="11"/>
                  <a:pt x="59" y="11"/>
                  <a:pt x="59" y="11"/>
                </a:cubicBezTo>
                <a:cubicBezTo>
                  <a:pt x="59" y="9"/>
                  <a:pt x="59" y="9"/>
                  <a:pt x="59" y="9"/>
                </a:cubicBezTo>
                <a:cubicBezTo>
                  <a:pt x="58" y="9"/>
                  <a:pt x="58" y="8"/>
                  <a:pt x="57" y="9"/>
                </a:cubicBezTo>
                <a:cubicBezTo>
                  <a:pt x="57" y="9"/>
                  <a:pt x="56" y="9"/>
                  <a:pt x="57" y="10"/>
                </a:cubicBezTo>
                <a:cubicBezTo>
                  <a:pt x="58" y="13"/>
                  <a:pt x="58" y="13"/>
                  <a:pt x="58" y="13"/>
                </a:cubicBezTo>
                <a:cubicBezTo>
                  <a:pt x="55" y="15"/>
                  <a:pt x="55" y="15"/>
                  <a:pt x="55" y="15"/>
                </a:cubicBezTo>
                <a:lnTo>
                  <a:pt x="54" y="11"/>
                </a:lnTo>
                <a:close/>
                <a:moveTo>
                  <a:pt x="48" y="59"/>
                </a:moveTo>
                <a:cubicBezTo>
                  <a:pt x="44" y="64"/>
                  <a:pt x="38" y="66"/>
                  <a:pt x="32" y="66"/>
                </a:cubicBezTo>
                <a:cubicBezTo>
                  <a:pt x="25" y="66"/>
                  <a:pt x="20" y="64"/>
                  <a:pt x="15" y="59"/>
                </a:cubicBezTo>
                <a:cubicBezTo>
                  <a:pt x="6" y="50"/>
                  <a:pt x="6" y="35"/>
                  <a:pt x="15" y="26"/>
                </a:cubicBezTo>
                <a:cubicBezTo>
                  <a:pt x="20" y="22"/>
                  <a:pt x="25" y="20"/>
                  <a:pt x="32" y="20"/>
                </a:cubicBezTo>
                <a:cubicBezTo>
                  <a:pt x="37" y="20"/>
                  <a:pt x="42" y="21"/>
                  <a:pt x="46" y="25"/>
                </a:cubicBezTo>
                <a:cubicBezTo>
                  <a:pt x="42" y="29"/>
                  <a:pt x="42" y="29"/>
                  <a:pt x="42" y="29"/>
                </a:cubicBezTo>
                <a:cubicBezTo>
                  <a:pt x="39" y="27"/>
                  <a:pt x="35" y="25"/>
                  <a:pt x="32" y="25"/>
                </a:cubicBezTo>
                <a:cubicBezTo>
                  <a:pt x="27" y="25"/>
                  <a:pt x="23" y="27"/>
                  <a:pt x="19" y="30"/>
                </a:cubicBezTo>
                <a:cubicBezTo>
                  <a:pt x="12" y="37"/>
                  <a:pt x="12" y="48"/>
                  <a:pt x="19" y="55"/>
                </a:cubicBezTo>
                <a:cubicBezTo>
                  <a:pt x="23" y="59"/>
                  <a:pt x="27" y="60"/>
                  <a:pt x="32" y="60"/>
                </a:cubicBezTo>
                <a:cubicBezTo>
                  <a:pt x="36" y="60"/>
                  <a:pt x="41" y="59"/>
                  <a:pt x="44" y="55"/>
                </a:cubicBezTo>
                <a:cubicBezTo>
                  <a:pt x="47" y="52"/>
                  <a:pt x="49" y="47"/>
                  <a:pt x="49" y="43"/>
                </a:cubicBezTo>
                <a:cubicBezTo>
                  <a:pt x="49" y="39"/>
                  <a:pt x="48" y="35"/>
                  <a:pt x="45" y="31"/>
                </a:cubicBezTo>
                <a:cubicBezTo>
                  <a:pt x="49" y="27"/>
                  <a:pt x="49" y="27"/>
                  <a:pt x="49" y="27"/>
                </a:cubicBezTo>
                <a:cubicBezTo>
                  <a:pt x="57" y="36"/>
                  <a:pt x="57" y="50"/>
                  <a:pt x="48" y="59"/>
                </a:cubicBezTo>
                <a:close/>
                <a:moveTo>
                  <a:pt x="33" y="38"/>
                </a:moveTo>
                <a:cubicBezTo>
                  <a:pt x="32" y="38"/>
                  <a:pt x="32" y="38"/>
                  <a:pt x="32" y="38"/>
                </a:cubicBezTo>
                <a:cubicBezTo>
                  <a:pt x="30" y="38"/>
                  <a:pt x="29" y="38"/>
                  <a:pt x="28" y="39"/>
                </a:cubicBezTo>
                <a:cubicBezTo>
                  <a:pt x="27" y="40"/>
                  <a:pt x="27" y="41"/>
                  <a:pt x="27" y="43"/>
                </a:cubicBezTo>
                <a:cubicBezTo>
                  <a:pt x="27" y="44"/>
                  <a:pt x="27" y="45"/>
                  <a:pt x="28" y="46"/>
                </a:cubicBezTo>
                <a:cubicBezTo>
                  <a:pt x="29" y="47"/>
                  <a:pt x="30" y="48"/>
                  <a:pt x="32" y="48"/>
                </a:cubicBezTo>
                <a:cubicBezTo>
                  <a:pt x="33" y="48"/>
                  <a:pt x="34" y="47"/>
                  <a:pt x="35" y="46"/>
                </a:cubicBezTo>
                <a:cubicBezTo>
                  <a:pt x="36" y="45"/>
                  <a:pt x="37" y="44"/>
                  <a:pt x="37" y="43"/>
                </a:cubicBezTo>
                <a:cubicBezTo>
                  <a:pt x="37" y="42"/>
                  <a:pt x="36" y="41"/>
                  <a:pt x="36" y="40"/>
                </a:cubicBezTo>
                <a:cubicBezTo>
                  <a:pt x="38" y="38"/>
                  <a:pt x="38" y="38"/>
                  <a:pt x="38" y="38"/>
                </a:cubicBezTo>
                <a:cubicBezTo>
                  <a:pt x="40" y="41"/>
                  <a:pt x="40" y="46"/>
                  <a:pt x="37" y="48"/>
                </a:cubicBezTo>
                <a:cubicBezTo>
                  <a:pt x="34" y="51"/>
                  <a:pt x="29" y="51"/>
                  <a:pt x="26" y="48"/>
                </a:cubicBezTo>
                <a:cubicBezTo>
                  <a:pt x="25" y="47"/>
                  <a:pt x="24" y="45"/>
                  <a:pt x="24" y="43"/>
                </a:cubicBezTo>
                <a:cubicBezTo>
                  <a:pt x="24" y="41"/>
                  <a:pt x="25" y="39"/>
                  <a:pt x="26" y="37"/>
                </a:cubicBezTo>
                <a:cubicBezTo>
                  <a:pt x="28" y="36"/>
                  <a:pt x="30" y="35"/>
                  <a:pt x="32" y="35"/>
                </a:cubicBezTo>
                <a:cubicBezTo>
                  <a:pt x="33" y="35"/>
                  <a:pt x="34" y="35"/>
                  <a:pt x="35" y="36"/>
                </a:cubicBezTo>
                <a:lnTo>
                  <a:pt x="33" y="38"/>
                </a:lnTo>
                <a:close/>
                <a:moveTo>
                  <a:pt x="36" y="34"/>
                </a:moveTo>
                <a:cubicBezTo>
                  <a:pt x="33" y="32"/>
                  <a:pt x="28" y="33"/>
                  <a:pt x="25" y="36"/>
                </a:cubicBezTo>
                <a:cubicBezTo>
                  <a:pt x="23" y="38"/>
                  <a:pt x="22" y="40"/>
                  <a:pt x="22" y="43"/>
                </a:cubicBezTo>
                <a:cubicBezTo>
                  <a:pt x="22" y="45"/>
                  <a:pt x="23" y="48"/>
                  <a:pt x="25" y="50"/>
                </a:cubicBezTo>
                <a:cubicBezTo>
                  <a:pt x="27" y="52"/>
                  <a:pt x="29" y="53"/>
                  <a:pt x="32" y="53"/>
                </a:cubicBezTo>
                <a:cubicBezTo>
                  <a:pt x="34" y="53"/>
                  <a:pt x="37" y="52"/>
                  <a:pt x="39" y="50"/>
                </a:cubicBezTo>
                <a:cubicBezTo>
                  <a:pt x="42" y="46"/>
                  <a:pt x="42" y="41"/>
                  <a:pt x="39" y="37"/>
                </a:cubicBezTo>
                <a:cubicBezTo>
                  <a:pt x="43" y="33"/>
                  <a:pt x="43" y="33"/>
                  <a:pt x="43" y="33"/>
                </a:cubicBezTo>
                <a:cubicBezTo>
                  <a:pt x="46" y="36"/>
                  <a:pt x="47" y="39"/>
                  <a:pt x="47" y="43"/>
                </a:cubicBezTo>
                <a:cubicBezTo>
                  <a:pt x="47" y="47"/>
                  <a:pt x="46" y="51"/>
                  <a:pt x="43" y="54"/>
                </a:cubicBezTo>
                <a:cubicBezTo>
                  <a:pt x="40" y="57"/>
                  <a:pt x="36" y="58"/>
                  <a:pt x="32" y="58"/>
                </a:cubicBezTo>
                <a:cubicBezTo>
                  <a:pt x="28" y="58"/>
                  <a:pt x="24" y="57"/>
                  <a:pt x="21" y="54"/>
                </a:cubicBezTo>
                <a:cubicBezTo>
                  <a:pt x="15" y="48"/>
                  <a:pt x="15" y="38"/>
                  <a:pt x="21" y="32"/>
                </a:cubicBezTo>
                <a:cubicBezTo>
                  <a:pt x="24" y="29"/>
                  <a:pt x="28" y="27"/>
                  <a:pt x="32" y="27"/>
                </a:cubicBezTo>
                <a:cubicBezTo>
                  <a:pt x="35" y="27"/>
                  <a:pt x="38" y="28"/>
                  <a:pt x="41" y="30"/>
                </a:cubicBezTo>
                <a:lnTo>
                  <a:pt x="36" y="34"/>
                </a:lnTo>
                <a:close/>
                <a:moveTo>
                  <a:pt x="62" y="19"/>
                </a:moveTo>
                <a:cubicBezTo>
                  <a:pt x="58" y="18"/>
                  <a:pt x="58" y="18"/>
                  <a:pt x="58" y="18"/>
                </a:cubicBezTo>
                <a:cubicBezTo>
                  <a:pt x="60" y="16"/>
                  <a:pt x="60" y="16"/>
                  <a:pt x="60" y="16"/>
                </a:cubicBezTo>
                <a:cubicBezTo>
                  <a:pt x="64" y="17"/>
                  <a:pt x="64" y="17"/>
                  <a:pt x="64" y="17"/>
                </a:cubicBezTo>
                <a:cubicBezTo>
                  <a:pt x="64" y="17"/>
                  <a:pt x="64" y="17"/>
                  <a:pt x="64" y="17"/>
                </a:cubicBezTo>
                <a:cubicBezTo>
                  <a:pt x="64" y="17"/>
                  <a:pt x="65" y="17"/>
                  <a:pt x="65" y="16"/>
                </a:cubicBezTo>
                <a:cubicBezTo>
                  <a:pt x="65" y="16"/>
                  <a:pt x="65" y="15"/>
                  <a:pt x="64" y="15"/>
                </a:cubicBezTo>
                <a:cubicBezTo>
                  <a:pt x="62" y="14"/>
                  <a:pt x="62" y="14"/>
                  <a:pt x="62" y="14"/>
                </a:cubicBezTo>
                <a:cubicBezTo>
                  <a:pt x="63" y="13"/>
                  <a:pt x="63" y="13"/>
                  <a:pt x="63" y="13"/>
                </a:cubicBezTo>
                <a:cubicBezTo>
                  <a:pt x="66" y="14"/>
                  <a:pt x="66" y="14"/>
                  <a:pt x="66" y="14"/>
                </a:cubicBezTo>
                <a:cubicBezTo>
                  <a:pt x="66" y="14"/>
                  <a:pt x="66" y="14"/>
                  <a:pt x="67" y="14"/>
                </a:cubicBezTo>
                <a:cubicBezTo>
                  <a:pt x="67" y="14"/>
                  <a:pt x="67" y="14"/>
                  <a:pt x="67" y="14"/>
                </a:cubicBezTo>
                <a:cubicBezTo>
                  <a:pt x="68" y="13"/>
                  <a:pt x="67" y="12"/>
                  <a:pt x="67" y="12"/>
                </a:cubicBezTo>
                <a:cubicBezTo>
                  <a:pt x="65" y="12"/>
                  <a:pt x="65" y="12"/>
                  <a:pt x="65" y="12"/>
                </a:cubicBezTo>
                <a:cubicBezTo>
                  <a:pt x="66" y="10"/>
                  <a:pt x="66" y="10"/>
                  <a:pt x="66" y="10"/>
                </a:cubicBezTo>
                <a:cubicBezTo>
                  <a:pt x="70" y="11"/>
                  <a:pt x="70" y="11"/>
                  <a:pt x="70" y="11"/>
                </a:cubicBezTo>
                <a:lnTo>
                  <a:pt x="62" y="19"/>
                </a:lnTo>
                <a:close/>
                <a:moveTo>
                  <a:pt x="58" y="25"/>
                </a:moveTo>
                <a:cubicBezTo>
                  <a:pt x="67" y="38"/>
                  <a:pt x="65" y="55"/>
                  <a:pt x="54" y="65"/>
                </a:cubicBezTo>
                <a:cubicBezTo>
                  <a:pt x="48" y="72"/>
                  <a:pt x="40" y="75"/>
                  <a:pt x="32" y="75"/>
                </a:cubicBezTo>
                <a:cubicBezTo>
                  <a:pt x="23" y="75"/>
                  <a:pt x="15" y="72"/>
                  <a:pt x="9" y="65"/>
                </a:cubicBezTo>
                <a:cubicBezTo>
                  <a:pt x="3" y="59"/>
                  <a:pt x="0" y="51"/>
                  <a:pt x="0" y="43"/>
                </a:cubicBezTo>
                <a:cubicBezTo>
                  <a:pt x="0" y="34"/>
                  <a:pt x="3" y="26"/>
                  <a:pt x="9" y="20"/>
                </a:cubicBezTo>
                <a:cubicBezTo>
                  <a:pt x="19" y="10"/>
                  <a:pt x="36" y="8"/>
                  <a:pt x="48" y="15"/>
                </a:cubicBezTo>
                <a:cubicBezTo>
                  <a:pt x="49" y="16"/>
                  <a:pt x="49" y="17"/>
                  <a:pt x="49" y="17"/>
                </a:cubicBezTo>
                <a:cubicBezTo>
                  <a:pt x="48" y="18"/>
                  <a:pt x="47" y="18"/>
                  <a:pt x="47" y="18"/>
                </a:cubicBezTo>
                <a:cubicBezTo>
                  <a:pt x="35" y="11"/>
                  <a:pt x="21" y="13"/>
                  <a:pt x="11" y="22"/>
                </a:cubicBezTo>
                <a:cubicBezTo>
                  <a:pt x="0" y="34"/>
                  <a:pt x="0" y="52"/>
                  <a:pt x="11" y="63"/>
                </a:cubicBezTo>
                <a:cubicBezTo>
                  <a:pt x="22" y="75"/>
                  <a:pt x="41" y="75"/>
                  <a:pt x="52" y="63"/>
                </a:cubicBezTo>
                <a:cubicBezTo>
                  <a:pt x="62" y="54"/>
                  <a:pt x="64" y="38"/>
                  <a:pt x="56" y="27"/>
                </a:cubicBezTo>
                <a:cubicBezTo>
                  <a:pt x="55" y="26"/>
                  <a:pt x="55" y="25"/>
                  <a:pt x="56" y="24"/>
                </a:cubicBezTo>
                <a:cubicBezTo>
                  <a:pt x="57" y="24"/>
                  <a:pt x="58" y="24"/>
                  <a:pt x="58" y="25"/>
                </a:cubicBezTo>
                <a:close/>
              </a:path>
            </a:pathLst>
          </a:custGeom>
          <a:solidFill>
            <a:schemeClr val="accent1"/>
          </a:solidFill>
          <a:ln>
            <a:noFill/>
          </a:ln>
          <a:extLst/>
        </p:spPr>
        <p:txBody>
          <a:bodyPr vert="horz" wrap="square" lIns="51435" tIns="25718" rIns="51435" bIns="25718" numCol="1" anchor="t" anchorCtr="0" compatLnSpc="1">
            <a:prstTxWarp prst="textNoShape">
              <a:avLst/>
            </a:prstTxWarp>
          </a:bodyPr>
          <a:lstStyle/>
          <a:p>
            <a:pPr marL="0" marR="0" lvl="0" indent="0" algn="l" defTabSz="768096"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Verdana"/>
              <a:ea typeface="+mn-ea"/>
              <a:cs typeface="+mn-cs"/>
            </a:endParaRPr>
          </a:p>
        </p:txBody>
      </p:sp>
      <p:sp>
        <p:nvSpPr>
          <p:cNvPr id="67" name="TextBox 66">
            <a:extLst>
              <a:ext uri="{FF2B5EF4-FFF2-40B4-BE49-F238E27FC236}">
                <a16:creationId xmlns:a16="http://schemas.microsoft.com/office/drawing/2014/main" id="{1C8845B2-76D6-4990-A666-49B69676E8C3}"/>
              </a:ext>
            </a:extLst>
          </p:cNvPr>
          <p:cNvSpPr txBox="1"/>
          <p:nvPr/>
        </p:nvSpPr>
        <p:spPr>
          <a:xfrm>
            <a:off x="3849045" y="784297"/>
            <a:ext cx="2731413" cy="954107"/>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2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Mission</a:t>
            </a:r>
            <a:br>
              <a:rPr kumimoji="0" lang="en-US" sz="2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Close America’s Skills Gap</a:t>
            </a:r>
          </a:p>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lang="en-US" sz="1200" b="1" dirty="0">
                <a:solidFill>
                  <a:srgbClr val="2E2E2E"/>
                </a:solidFill>
                <a:latin typeface="Houschka Head Medium" panose="020F0603020000020003" pitchFamily="34" charset="0"/>
              </a:rPr>
              <a:t>Develop sustainable talent pipelines</a:t>
            </a:r>
          </a:p>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Creative Workforce Solutions</a:t>
            </a:r>
          </a:p>
        </p:txBody>
      </p:sp>
      <p:pic>
        <p:nvPicPr>
          <p:cNvPr id="64" name="Picture 63">
            <a:extLst>
              <a:ext uri="{FF2B5EF4-FFF2-40B4-BE49-F238E27FC236}">
                <a16:creationId xmlns:a16="http://schemas.microsoft.com/office/drawing/2014/main" id="{EACBA9F0-2FEE-4109-A429-932FD45E805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882777" y="817616"/>
            <a:ext cx="1451457" cy="849423"/>
          </a:xfrm>
          <a:prstGeom prst="rect">
            <a:avLst/>
          </a:prstGeom>
        </p:spPr>
      </p:pic>
      <p:sp>
        <p:nvSpPr>
          <p:cNvPr id="65" name="Freeform 14">
            <a:extLst>
              <a:ext uri="{FF2B5EF4-FFF2-40B4-BE49-F238E27FC236}">
                <a16:creationId xmlns:a16="http://schemas.microsoft.com/office/drawing/2014/main" id="{E767922F-D66F-4296-B664-AC07FC9994E0}"/>
              </a:ext>
            </a:extLst>
          </p:cNvPr>
          <p:cNvSpPr>
            <a:spLocks noChangeAspect="1" noEditPoints="1"/>
          </p:cNvSpPr>
          <p:nvPr/>
        </p:nvSpPr>
        <p:spPr bwMode="auto">
          <a:xfrm>
            <a:off x="3012922" y="862395"/>
            <a:ext cx="805708" cy="808586"/>
          </a:xfrm>
          <a:custGeom>
            <a:avLst/>
            <a:gdLst>
              <a:gd name="T0" fmla="*/ 152 w 3367"/>
              <a:gd name="T1" fmla="*/ 3258 h 3370"/>
              <a:gd name="T2" fmla="*/ 1652 w 3367"/>
              <a:gd name="T3" fmla="*/ 2643 h 3370"/>
              <a:gd name="T4" fmla="*/ 1918 w 3367"/>
              <a:gd name="T5" fmla="*/ 2596 h 3370"/>
              <a:gd name="T6" fmla="*/ 2218 w 3367"/>
              <a:gd name="T7" fmla="*/ 2727 h 3370"/>
              <a:gd name="T8" fmla="*/ 2370 w 3367"/>
              <a:gd name="T9" fmla="*/ 2415 h 3370"/>
              <a:gd name="T10" fmla="*/ 2059 w 3367"/>
              <a:gd name="T11" fmla="*/ 2282 h 3370"/>
              <a:gd name="T12" fmla="*/ 1792 w 3367"/>
              <a:gd name="T13" fmla="*/ 2439 h 3370"/>
              <a:gd name="T14" fmla="*/ 1094 w 3367"/>
              <a:gd name="T15" fmla="*/ 1739 h 3370"/>
              <a:gd name="T16" fmla="*/ 1128 w 3367"/>
              <a:gd name="T17" fmla="*/ 1923 h 3370"/>
              <a:gd name="T18" fmla="*/ 1148 w 3367"/>
              <a:gd name="T19" fmla="*/ 2356 h 3370"/>
              <a:gd name="T20" fmla="*/ 756 w 3367"/>
              <a:gd name="T21" fmla="*/ 2478 h 3370"/>
              <a:gd name="T22" fmla="*/ 525 w 3367"/>
              <a:gd name="T23" fmla="*/ 2123 h 3370"/>
              <a:gd name="T24" fmla="*/ 699 w 3367"/>
              <a:gd name="T25" fmla="*/ 1821 h 3370"/>
              <a:gd name="T26" fmla="*/ 2410 w 3367"/>
              <a:gd name="T27" fmla="*/ 1000 h 3370"/>
              <a:gd name="T28" fmla="*/ 2282 w 3367"/>
              <a:gd name="T29" fmla="*/ 1315 h 3370"/>
              <a:gd name="T30" fmla="*/ 2437 w 3367"/>
              <a:gd name="T31" fmla="*/ 1576 h 3370"/>
              <a:gd name="T32" fmla="*/ 1739 w 3367"/>
              <a:gd name="T33" fmla="*/ 2275 h 3370"/>
              <a:gd name="T34" fmla="*/ 1894 w 3367"/>
              <a:gd name="T35" fmla="*/ 2267 h 3370"/>
              <a:gd name="T36" fmla="*/ 2325 w 3367"/>
              <a:gd name="T37" fmla="*/ 2202 h 3370"/>
              <a:gd name="T38" fmla="*/ 2480 w 3367"/>
              <a:gd name="T39" fmla="*/ 2602 h 3370"/>
              <a:gd name="T40" fmla="*/ 2107 w 3367"/>
              <a:gd name="T41" fmla="*/ 2844 h 3370"/>
              <a:gd name="T42" fmla="*/ 1792 w 3367"/>
              <a:gd name="T43" fmla="*/ 2671 h 3370"/>
              <a:gd name="T44" fmla="*/ 1800 w 3367"/>
              <a:gd name="T45" fmla="*/ 3261 h 3370"/>
              <a:gd name="T46" fmla="*/ 3216 w 3367"/>
              <a:gd name="T47" fmla="*/ 1743 h 3370"/>
              <a:gd name="T48" fmla="*/ 2560 w 3367"/>
              <a:gd name="T49" fmla="*/ 1576 h 3370"/>
              <a:gd name="T50" fmla="*/ 2716 w 3367"/>
              <a:gd name="T51" fmla="*/ 1310 h 3370"/>
              <a:gd name="T52" fmla="*/ 2583 w 3367"/>
              <a:gd name="T53" fmla="*/ 998 h 3370"/>
              <a:gd name="T54" fmla="*/ 1728 w 3367"/>
              <a:gd name="T55" fmla="*/ 702 h 3370"/>
              <a:gd name="T56" fmla="*/ 1472 w 3367"/>
              <a:gd name="T57" fmla="*/ 789 h 3370"/>
              <a:gd name="T58" fmla="*/ 1176 w 3367"/>
              <a:gd name="T59" fmla="*/ 637 h 3370"/>
              <a:gd name="T60" fmla="*/ 989 w 3367"/>
              <a:gd name="T61" fmla="*/ 925 h 3370"/>
              <a:gd name="T62" fmla="*/ 1283 w 3367"/>
              <a:gd name="T63" fmla="*/ 1097 h 3370"/>
              <a:gd name="T64" fmla="*/ 1548 w 3367"/>
              <a:gd name="T65" fmla="*/ 932 h 3370"/>
              <a:gd name="T66" fmla="*/ 1739 w 3367"/>
              <a:gd name="T67" fmla="*/ 1631 h 3370"/>
              <a:gd name="T68" fmla="*/ 2268 w 3367"/>
              <a:gd name="T69" fmla="*/ 1478 h 3370"/>
              <a:gd name="T70" fmla="*/ 2196 w 3367"/>
              <a:gd name="T71" fmla="*/ 1051 h 3370"/>
              <a:gd name="T72" fmla="*/ 2612 w 3367"/>
              <a:gd name="T73" fmla="*/ 892 h 3370"/>
              <a:gd name="T74" fmla="*/ 2842 w 3367"/>
              <a:gd name="T75" fmla="*/ 1247 h 3370"/>
              <a:gd name="T76" fmla="*/ 2669 w 3367"/>
              <a:gd name="T77" fmla="*/ 1550 h 3370"/>
              <a:gd name="T78" fmla="*/ 3255 w 3367"/>
              <a:gd name="T79" fmla="*/ 1589 h 3370"/>
              <a:gd name="T80" fmla="*/ 135 w 3367"/>
              <a:gd name="T81" fmla="*/ 121 h 3370"/>
              <a:gd name="T82" fmla="*/ 674 w 3367"/>
              <a:gd name="T83" fmla="*/ 1634 h 3370"/>
              <a:gd name="T84" fmla="*/ 799 w 3367"/>
              <a:gd name="T85" fmla="*/ 1873 h 3370"/>
              <a:gd name="T86" fmla="*/ 633 w 3367"/>
              <a:gd name="T87" fmla="*/ 2159 h 3370"/>
              <a:gd name="T88" fmla="*/ 889 w 3367"/>
              <a:gd name="T89" fmla="*/ 2386 h 3370"/>
              <a:gd name="T90" fmla="*/ 1103 w 3367"/>
              <a:gd name="T91" fmla="*/ 2118 h 3370"/>
              <a:gd name="T92" fmla="*/ 933 w 3367"/>
              <a:gd name="T93" fmla="*/ 1848 h 3370"/>
              <a:gd name="T94" fmla="*/ 1094 w 3367"/>
              <a:gd name="T95" fmla="*/ 1631 h 3370"/>
              <a:gd name="T96" fmla="*/ 1502 w 3367"/>
              <a:gd name="T97" fmla="*/ 1067 h 3370"/>
              <a:gd name="T98" fmla="*/ 1090 w 3367"/>
              <a:gd name="T99" fmla="*/ 1191 h 3370"/>
              <a:gd name="T100" fmla="*/ 881 w 3367"/>
              <a:gd name="T101" fmla="*/ 796 h 3370"/>
              <a:gd name="T102" fmla="*/ 1202 w 3367"/>
              <a:gd name="T103" fmla="*/ 525 h 3370"/>
              <a:gd name="T104" fmla="*/ 1535 w 3367"/>
              <a:gd name="T105" fmla="*/ 697 h 3370"/>
              <a:gd name="T106" fmla="*/ 1603 w 3367"/>
              <a:gd name="T107" fmla="*/ 121 h 3370"/>
              <a:gd name="T108" fmla="*/ 1737 w 3367"/>
              <a:gd name="T109" fmla="*/ 12 h 3370"/>
              <a:gd name="T110" fmla="*/ 3365 w 3367"/>
              <a:gd name="T111" fmla="*/ 141 h 3370"/>
              <a:gd name="T112" fmla="*/ 3367 w 3367"/>
              <a:gd name="T113" fmla="*/ 3199 h 3370"/>
              <a:gd name="T114" fmla="*/ 1767 w 3367"/>
              <a:gd name="T115" fmla="*/ 3367 h 3370"/>
              <a:gd name="T116" fmla="*/ 85 w 3367"/>
              <a:gd name="T117" fmla="*/ 3346 h 3370"/>
              <a:gd name="T118" fmla="*/ 46 w 3367"/>
              <a:gd name="T119" fmla="*/ 1685 h 3370"/>
              <a:gd name="T120" fmla="*/ 85 w 3367"/>
              <a:gd name="T121" fmla="*/ 24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67" h="3370">
                <a:moveTo>
                  <a:pt x="171" y="1739"/>
                </a:moveTo>
                <a:lnTo>
                  <a:pt x="152" y="1743"/>
                </a:lnTo>
                <a:lnTo>
                  <a:pt x="135" y="1752"/>
                </a:lnTo>
                <a:lnTo>
                  <a:pt x="122" y="1765"/>
                </a:lnTo>
                <a:lnTo>
                  <a:pt x="113" y="1782"/>
                </a:lnTo>
                <a:lnTo>
                  <a:pt x="110" y="1802"/>
                </a:lnTo>
                <a:lnTo>
                  <a:pt x="110" y="3199"/>
                </a:lnTo>
                <a:lnTo>
                  <a:pt x="113" y="3218"/>
                </a:lnTo>
                <a:lnTo>
                  <a:pt x="122" y="3235"/>
                </a:lnTo>
                <a:lnTo>
                  <a:pt x="135" y="3249"/>
                </a:lnTo>
                <a:lnTo>
                  <a:pt x="152" y="3258"/>
                </a:lnTo>
                <a:lnTo>
                  <a:pt x="171" y="3261"/>
                </a:lnTo>
                <a:lnTo>
                  <a:pt x="1568" y="3261"/>
                </a:lnTo>
                <a:lnTo>
                  <a:pt x="1587" y="3258"/>
                </a:lnTo>
                <a:lnTo>
                  <a:pt x="1603" y="3249"/>
                </a:lnTo>
                <a:lnTo>
                  <a:pt x="1617" y="3235"/>
                </a:lnTo>
                <a:lnTo>
                  <a:pt x="1626" y="3218"/>
                </a:lnTo>
                <a:lnTo>
                  <a:pt x="1629" y="3199"/>
                </a:lnTo>
                <a:lnTo>
                  <a:pt x="1629" y="2726"/>
                </a:lnTo>
                <a:lnTo>
                  <a:pt x="1632" y="2696"/>
                </a:lnTo>
                <a:lnTo>
                  <a:pt x="1639" y="2668"/>
                </a:lnTo>
                <a:lnTo>
                  <a:pt x="1652" y="2643"/>
                </a:lnTo>
                <a:lnTo>
                  <a:pt x="1668" y="2620"/>
                </a:lnTo>
                <a:lnTo>
                  <a:pt x="1688" y="2601"/>
                </a:lnTo>
                <a:lnTo>
                  <a:pt x="1710" y="2584"/>
                </a:lnTo>
                <a:lnTo>
                  <a:pt x="1736" y="2572"/>
                </a:lnTo>
                <a:lnTo>
                  <a:pt x="1763" y="2565"/>
                </a:lnTo>
                <a:lnTo>
                  <a:pt x="1792" y="2562"/>
                </a:lnTo>
                <a:lnTo>
                  <a:pt x="1820" y="2562"/>
                </a:lnTo>
                <a:lnTo>
                  <a:pt x="1846" y="2565"/>
                </a:lnTo>
                <a:lnTo>
                  <a:pt x="1872" y="2571"/>
                </a:lnTo>
                <a:lnTo>
                  <a:pt x="1896" y="2581"/>
                </a:lnTo>
                <a:lnTo>
                  <a:pt x="1918" y="2596"/>
                </a:lnTo>
                <a:lnTo>
                  <a:pt x="1938" y="2613"/>
                </a:lnTo>
                <a:lnTo>
                  <a:pt x="1955" y="2635"/>
                </a:lnTo>
                <a:lnTo>
                  <a:pt x="1975" y="2660"/>
                </a:lnTo>
                <a:lnTo>
                  <a:pt x="1999" y="2683"/>
                </a:lnTo>
                <a:lnTo>
                  <a:pt x="2026" y="2701"/>
                </a:lnTo>
                <a:lnTo>
                  <a:pt x="2054" y="2717"/>
                </a:lnTo>
                <a:lnTo>
                  <a:pt x="2084" y="2728"/>
                </a:lnTo>
                <a:lnTo>
                  <a:pt x="2117" y="2734"/>
                </a:lnTo>
                <a:lnTo>
                  <a:pt x="2150" y="2737"/>
                </a:lnTo>
                <a:lnTo>
                  <a:pt x="2184" y="2734"/>
                </a:lnTo>
                <a:lnTo>
                  <a:pt x="2218" y="2727"/>
                </a:lnTo>
                <a:lnTo>
                  <a:pt x="2251" y="2713"/>
                </a:lnTo>
                <a:lnTo>
                  <a:pt x="2281" y="2697"/>
                </a:lnTo>
                <a:lnTo>
                  <a:pt x="2308" y="2676"/>
                </a:lnTo>
                <a:lnTo>
                  <a:pt x="2333" y="2649"/>
                </a:lnTo>
                <a:lnTo>
                  <a:pt x="2354" y="2620"/>
                </a:lnTo>
                <a:lnTo>
                  <a:pt x="2369" y="2588"/>
                </a:lnTo>
                <a:lnTo>
                  <a:pt x="2379" y="2556"/>
                </a:lnTo>
                <a:lnTo>
                  <a:pt x="2384" y="2521"/>
                </a:lnTo>
                <a:lnTo>
                  <a:pt x="2385" y="2485"/>
                </a:lnTo>
                <a:lnTo>
                  <a:pt x="2380" y="2449"/>
                </a:lnTo>
                <a:lnTo>
                  <a:pt x="2370" y="2415"/>
                </a:lnTo>
                <a:lnTo>
                  <a:pt x="2356" y="2384"/>
                </a:lnTo>
                <a:lnTo>
                  <a:pt x="2336" y="2356"/>
                </a:lnTo>
                <a:lnTo>
                  <a:pt x="2314" y="2330"/>
                </a:lnTo>
                <a:lnTo>
                  <a:pt x="2287" y="2307"/>
                </a:lnTo>
                <a:lnTo>
                  <a:pt x="2257" y="2290"/>
                </a:lnTo>
                <a:lnTo>
                  <a:pt x="2225" y="2276"/>
                </a:lnTo>
                <a:lnTo>
                  <a:pt x="2192" y="2267"/>
                </a:lnTo>
                <a:lnTo>
                  <a:pt x="2157" y="2264"/>
                </a:lnTo>
                <a:lnTo>
                  <a:pt x="2123" y="2265"/>
                </a:lnTo>
                <a:lnTo>
                  <a:pt x="2090" y="2272"/>
                </a:lnTo>
                <a:lnTo>
                  <a:pt x="2059" y="2282"/>
                </a:lnTo>
                <a:lnTo>
                  <a:pt x="2030" y="2296"/>
                </a:lnTo>
                <a:lnTo>
                  <a:pt x="2002" y="2316"/>
                </a:lnTo>
                <a:lnTo>
                  <a:pt x="1977" y="2338"/>
                </a:lnTo>
                <a:lnTo>
                  <a:pt x="1956" y="2365"/>
                </a:lnTo>
                <a:lnTo>
                  <a:pt x="1939" y="2386"/>
                </a:lnTo>
                <a:lnTo>
                  <a:pt x="1918" y="2405"/>
                </a:lnTo>
                <a:lnTo>
                  <a:pt x="1896" y="2419"/>
                </a:lnTo>
                <a:lnTo>
                  <a:pt x="1872" y="2429"/>
                </a:lnTo>
                <a:lnTo>
                  <a:pt x="1846" y="2437"/>
                </a:lnTo>
                <a:lnTo>
                  <a:pt x="1820" y="2439"/>
                </a:lnTo>
                <a:lnTo>
                  <a:pt x="1792" y="2439"/>
                </a:lnTo>
                <a:lnTo>
                  <a:pt x="1763" y="2436"/>
                </a:lnTo>
                <a:lnTo>
                  <a:pt x="1736" y="2428"/>
                </a:lnTo>
                <a:lnTo>
                  <a:pt x="1710" y="2416"/>
                </a:lnTo>
                <a:lnTo>
                  <a:pt x="1688" y="2400"/>
                </a:lnTo>
                <a:lnTo>
                  <a:pt x="1668" y="2380"/>
                </a:lnTo>
                <a:lnTo>
                  <a:pt x="1652" y="2358"/>
                </a:lnTo>
                <a:lnTo>
                  <a:pt x="1639" y="2332"/>
                </a:lnTo>
                <a:lnTo>
                  <a:pt x="1632" y="2304"/>
                </a:lnTo>
                <a:lnTo>
                  <a:pt x="1629" y="2276"/>
                </a:lnTo>
                <a:lnTo>
                  <a:pt x="1629" y="1739"/>
                </a:lnTo>
                <a:lnTo>
                  <a:pt x="1094" y="1739"/>
                </a:lnTo>
                <a:lnTo>
                  <a:pt x="1077" y="1742"/>
                </a:lnTo>
                <a:lnTo>
                  <a:pt x="1062" y="1751"/>
                </a:lnTo>
                <a:lnTo>
                  <a:pt x="1050" y="1762"/>
                </a:lnTo>
                <a:lnTo>
                  <a:pt x="1043" y="1777"/>
                </a:lnTo>
                <a:lnTo>
                  <a:pt x="1040" y="1794"/>
                </a:lnTo>
                <a:lnTo>
                  <a:pt x="1040" y="1821"/>
                </a:lnTo>
                <a:lnTo>
                  <a:pt x="1043" y="1839"/>
                </a:lnTo>
                <a:lnTo>
                  <a:pt x="1052" y="1854"/>
                </a:lnTo>
                <a:lnTo>
                  <a:pt x="1066" y="1866"/>
                </a:lnTo>
                <a:lnTo>
                  <a:pt x="1098" y="1893"/>
                </a:lnTo>
                <a:lnTo>
                  <a:pt x="1128" y="1923"/>
                </a:lnTo>
                <a:lnTo>
                  <a:pt x="1154" y="1956"/>
                </a:lnTo>
                <a:lnTo>
                  <a:pt x="1175" y="1991"/>
                </a:lnTo>
                <a:lnTo>
                  <a:pt x="1193" y="2028"/>
                </a:lnTo>
                <a:lnTo>
                  <a:pt x="1205" y="2067"/>
                </a:lnTo>
                <a:lnTo>
                  <a:pt x="1212" y="2108"/>
                </a:lnTo>
                <a:lnTo>
                  <a:pt x="1215" y="2151"/>
                </a:lnTo>
                <a:lnTo>
                  <a:pt x="1212" y="2196"/>
                </a:lnTo>
                <a:lnTo>
                  <a:pt x="1204" y="2239"/>
                </a:lnTo>
                <a:lnTo>
                  <a:pt x="1190" y="2280"/>
                </a:lnTo>
                <a:lnTo>
                  <a:pt x="1171" y="2319"/>
                </a:lnTo>
                <a:lnTo>
                  <a:pt x="1148" y="2356"/>
                </a:lnTo>
                <a:lnTo>
                  <a:pt x="1120" y="2389"/>
                </a:lnTo>
                <a:lnTo>
                  <a:pt x="1087" y="2419"/>
                </a:lnTo>
                <a:lnTo>
                  <a:pt x="1055" y="2443"/>
                </a:lnTo>
                <a:lnTo>
                  <a:pt x="1020" y="2462"/>
                </a:lnTo>
                <a:lnTo>
                  <a:pt x="985" y="2477"/>
                </a:lnTo>
                <a:lnTo>
                  <a:pt x="947" y="2488"/>
                </a:lnTo>
                <a:lnTo>
                  <a:pt x="908" y="2494"/>
                </a:lnTo>
                <a:lnTo>
                  <a:pt x="869" y="2496"/>
                </a:lnTo>
                <a:lnTo>
                  <a:pt x="832" y="2495"/>
                </a:lnTo>
                <a:lnTo>
                  <a:pt x="795" y="2489"/>
                </a:lnTo>
                <a:lnTo>
                  <a:pt x="756" y="2478"/>
                </a:lnTo>
                <a:lnTo>
                  <a:pt x="718" y="2462"/>
                </a:lnTo>
                <a:lnTo>
                  <a:pt x="682" y="2443"/>
                </a:lnTo>
                <a:lnTo>
                  <a:pt x="650" y="2418"/>
                </a:lnTo>
                <a:lnTo>
                  <a:pt x="620" y="2391"/>
                </a:lnTo>
                <a:lnTo>
                  <a:pt x="594" y="2361"/>
                </a:lnTo>
                <a:lnTo>
                  <a:pt x="572" y="2327"/>
                </a:lnTo>
                <a:lnTo>
                  <a:pt x="553" y="2291"/>
                </a:lnTo>
                <a:lnTo>
                  <a:pt x="539" y="2252"/>
                </a:lnTo>
                <a:lnTo>
                  <a:pt x="530" y="2212"/>
                </a:lnTo>
                <a:lnTo>
                  <a:pt x="525" y="2167"/>
                </a:lnTo>
                <a:lnTo>
                  <a:pt x="525" y="2123"/>
                </a:lnTo>
                <a:lnTo>
                  <a:pt x="531" y="2081"/>
                </a:lnTo>
                <a:lnTo>
                  <a:pt x="542" y="2039"/>
                </a:lnTo>
                <a:lnTo>
                  <a:pt x="558" y="2000"/>
                </a:lnTo>
                <a:lnTo>
                  <a:pt x="580" y="1962"/>
                </a:lnTo>
                <a:lnTo>
                  <a:pt x="606" y="1928"/>
                </a:lnTo>
                <a:lnTo>
                  <a:pt x="636" y="1896"/>
                </a:lnTo>
                <a:lnTo>
                  <a:pt x="671" y="1869"/>
                </a:lnTo>
                <a:lnTo>
                  <a:pt x="682" y="1858"/>
                </a:lnTo>
                <a:lnTo>
                  <a:pt x="692" y="1847"/>
                </a:lnTo>
                <a:lnTo>
                  <a:pt x="697" y="1835"/>
                </a:lnTo>
                <a:lnTo>
                  <a:pt x="699" y="1821"/>
                </a:lnTo>
                <a:lnTo>
                  <a:pt x="699" y="1794"/>
                </a:lnTo>
                <a:lnTo>
                  <a:pt x="696" y="1777"/>
                </a:lnTo>
                <a:lnTo>
                  <a:pt x="689" y="1762"/>
                </a:lnTo>
                <a:lnTo>
                  <a:pt x="676" y="1751"/>
                </a:lnTo>
                <a:lnTo>
                  <a:pt x="662" y="1742"/>
                </a:lnTo>
                <a:lnTo>
                  <a:pt x="644" y="1739"/>
                </a:lnTo>
                <a:lnTo>
                  <a:pt x="171" y="1739"/>
                </a:lnTo>
                <a:close/>
                <a:moveTo>
                  <a:pt x="2513" y="984"/>
                </a:moveTo>
                <a:lnTo>
                  <a:pt x="2477" y="984"/>
                </a:lnTo>
                <a:lnTo>
                  <a:pt x="2444" y="989"/>
                </a:lnTo>
                <a:lnTo>
                  <a:pt x="2410" y="1000"/>
                </a:lnTo>
                <a:lnTo>
                  <a:pt x="2378" y="1015"/>
                </a:lnTo>
                <a:lnTo>
                  <a:pt x="2349" y="1036"/>
                </a:lnTo>
                <a:lnTo>
                  <a:pt x="2324" y="1060"/>
                </a:lnTo>
                <a:lnTo>
                  <a:pt x="2302" y="1087"/>
                </a:lnTo>
                <a:lnTo>
                  <a:pt x="2285" y="1118"/>
                </a:lnTo>
                <a:lnTo>
                  <a:pt x="2273" y="1150"/>
                </a:lnTo>
                <a:lnTo>
                  <a:pt x="2264" y="1185"/>
                </a:lnTo>
                <a:lnTo>
                  <a:pt x="2262" y="1219"/>
                </a:lnTo>
                <a:lnTo>
                  <a:pt x="2264" y="1252"/>
                </a:lnTo>
                <a:lnTo>
                  <a:pt x="2271" y="1284"/>
                </a:lnTo>
                <a:lnTo>
                  <a:pt x="2282" y="1315"/>
                </a:lnTo>
                <a:lnTo>
                  <a:pt x="2297" y="1343"/>
                </a:lnTo>
                <a:lnTo>
                  <a:pt x="2316" y="1369"/>
                </a:lnTo>
                <a:lnTo>
                  <a:pt x="2338" y="1393"/>
                </a:lnTo>
                <a:lnTo>
                  <a:pt x="2364" y="1414"/>
                </a:lnTo>
                <a:lnTo>
                  <a:pt x="2385" y="1431"/>
                </a:lnTo>
                <a:lnTo>
                  <a:pt x="2403" y="1451"/>
                </a:lnTo>
                <a:lnTo>
                  <a:pt x="2417" y="1473"/>
                </a:lnTo>
                <a:lnTo>
                  <a:pt x="2427" y="1497"/>
                </a:lnTo>
                <a:lnTo>
                  <a:pt x="2434" y="1523"/>
                </a:lnTo>
                <a:lnTo>
                  <a:pt x="2437" y="1549"/>
                </a:lnTo>
                <a:lnTo>
                  <a:pt x="2437" y="1576"/>
                </a:lnTo>
                <a:lnTo>
                  <a:pt x="2433" y="1606"/>
                </a:lnTo>
                <a:lnTo>
                  <a:pt x="2426" y="1634"/>
                </a:lnTo>
                <a:lnTo>
                  <a:pt x="2414" y="1659"/>
                </a:lnTo>
                <a:lnTo>
                  <a:pt x="2398" y="1682"/>
                </a:lnTo>
                <a:lnTo>
                  <a:pt x="2378" y="1701"/>
                </a:lnTo>
                <a:lnTo>
                  <a:pt x="2356" y="1718"/>
                </a:lnTo>
                <a:lnTo>
                  <a:pt x="2330" y="1729"/>
                </a:lnTo>
                <a:lnTo>
                  <a:pt x="2302" y="1737"/>
                </a:lnTo>
                <a:lnTo>
                  <a:pt x="2274" y="1739"/>
                </a:lnTo>
                <a:lnTo>
                  <a:pt x="1739" y="1739"/>
                </a:lnTo>
                <a:lnTo>
                  <a:pt x="1739" y="2275"/>
                </a:lnTo>
                <a:lnTo>
                  <a:pt x="1741" y="2292"/>
                </a:lnTo>
                <a:lnTo>
                  <a:pt x="1749" y="2307"/>
                </a:lnTo>
                <a:lnTo>
                  <a:pt x="1760" y="2319"/>
                </a:lnTo>
                <a:lnTo>
                  <a:pt x="1776" y="2327"/>
                </a:lnTo>
                <a:lnTo>
                  <a:pt x="1792" y="2329"/>
                </a:lnTo>
                <a:lnTo>
                  <a:pt x="1820" y="2329"/>
                </a:lnTo>
                <a:lnTo>
                  <a:pt x="1833" y="2327"/>
                </a:lnTo>
                <a:lnTo>
                  <a:pt x="1845" y="2322"/>
                </a:lnTo>
                <a:lnTo>
                  <a:pt x="1857" y="2314"/>
                </a:lnTo>
                <a:lnTo>
                  <a:pt x="1867" y="2301"/>
                </a:lnTo>
                <a:lnTo>
                  <a:pt x="1894" y="2267"/>
                </a:lnTo>
                <a:lnTo>
                  <a:pt x="1926" y="2237"/>
                </a:lnTo>
                <a:lnTo>
                  <a:pt x="1960" y="2211"/>
                </a:lnTo>
                <a:lnTo>
                  <a:pt x="1998" y="2189"/>
                </a:lnTo>
                <a:lnTo>
                  <a:pt x="2037" y="2173"/>
                </a:lnTo>
                <a:lnTo>
                  <a:pt x="2079" y="2162"/>
                </a:lnTo>
                <a:lnTo>
                  <a:pt x="2122" y="2156"/>
                </a:lnTo>
                <a:lnTo>
                  <a:pt x="2165" y="2155"/>
                </a:lnTo>
                <a:lnTo>
                  <a:pt x="2210" y="2160"/>
                </a:lnTo>
                <a:lnTo>
                  <a:pt x="2250" y="2169"/>
                </a:lnTo>
                <a:lnTo>
                  <a:pt x="2289" y="2183"/>
                </a:lnTo>
                <a:lnTo>
                  <a:pt x="2325" y="2202"/>
                </a:lnTo>
                <a:lnTo>
                  <a:pt x="2359" y="2224"/>
                </a:lnTo>
                <a:lnTo>
                  <a:pt x="2389" y="2251"/>
                </a:lnTo>
                <a:lnTo>
                  <a:pt x="2417" y="2281"/>
                </a:lnTo>
                <a:lnTo>
                  <a:pt x="2441" y="2314"/>
                </a:lnTo>
                <a:lnTo>
                  <a:pt x="2460" y="2348"/>
                </a:lnTo>
                <a:lnTo>
                  <a:pt x="2475" y="2386"/>
                </a:lnTo>
                <a:lnTo>
                  <a:pt x="2487" y="2426"/>
                </a:lnTo>
                <a:lnTo>
                  <a:pt x="2493" y="2471"/>
                </a:lnTo>
                <a:lnTo>
                  <a:pt x="2494" y="2516"/>
                </a:lnTo>
                <a:lnTo>
                  <a:pt x="2490" y="2560"/>
                </a:lnTo>
                <a:lnTo>
                  <a:pt x="2480" y="2602"/>
                </a:lnTo>
                <a:lnTo>
                  <a:pt x="2464" y="2643"/>
                </a:lnTo>
                <a:lnTo>
                  <a:pt x="2443" y="2682"/>
                </a:lnTo>
                <a:lnTo>
                  <a:pt x="2417" y="2719"/>
                </a:lnTo>
                <a:lnTo>
                  <a:pt x="2387" y="2750"/>
                </a:lnTo>
                <a:lnTo>
                  <a:pt x="2354" y="2779"/>
                </a:lnTo>
                <a:lnTo>
                  <a:pt x="2317" y="2803"/>
                </a:lnTo>
                <a:lnTo>
                  <a:pt x="2278" y="2821"/>
                </a:lnTo>
                <a:lnTo>
                  <a:pt x="2237" y="2834"/>
                </a:lnTo>
                <a:lnTo>
                  <a:pt x="2194" y="2843"/>
                </a:lnTo>
                <a:lnTo>
                  <a:pt x="2150" y="2846"/>
                </a:lnTo>
                <a:lnTo>
                  <a:pt x="2107" y="2844"/>
                </a:lnTo>
                <a:lnTo>
                  <a:pt x="2067" y="2836"/>
                </a:lnTo>
                <a:lnTo>
                  <a:pt x="2027" y="2823"/>
                </a:lnTo>
                <a:lnTo>
                  <a:pt x="1989" y="2807"/>
                </a:lnTo>
                <a:lnTo>
                  <a:pt x="1954" y="2785"/>
                </a:lnTo>
                <a:lnTo>
                  <a:pt x="1921" y="2760"/>
                </a:lnTo>
                <a:lnTo>
                  <a:pt x="1891" y="2730"/>
                </a:lnTo>
                <a:lnTo>
                  <a:pt x="1865" y="2697"/>
                </a:lnTo>
                <a:lnTo>
                  <a:pt x="1852" y="2683"/>
                </a:lnTo>
                <a:lnTo>
                  <a:pt x="1837" y="2675"/>
                </a:lnTo>
                <a:lnTo>
                  <a:pt x="1820" y="2671"/>
                </a:lnTo>
                <a:lnTo>
                  <a:pt x="1792" y="2671"/>
                </a:lnTo>
                <a:lnTo>
                  <a:pt x="1776" y="2675"/>
                </a:lnTo>
                <a:lnTo>
                  <a:pt x="1760" y="2682"/>
                </a:lnTo>
                <a:lnTo>
                  <a:pt x="1749" y="2693"/>
                </a:lnTo>
                <a:lnTo>
                  <a:pt x="1741" y="2708"/>
                </a:lnTo>
                <a:lnTo>
                  <a:pt x="1739" y="2726"/>
                </a:lnTo>
                <a:lnTo>
                  <a:pt x="1739" y="3199"/>
                </a:lnTo>
                <a:lnTo>
                  <a:pt x="1742" y="3218"/>
                </a:lnTo>
                <a:lnTo>
                  <a:pt x="1750" y="3235"/>
                </a:lnTo>
                <a:lnTo>
                  <a:pt x="1763" y="3249"/>
                </a:lnTo>
                <a:lnTo>
                  <a:pt x="1781" y="3258"/>
                </a:lnTo>
                <a:lnTo>
                  <a:pt x="1800" y="3261"/>
                </a:lnTo>
                <a:lnTo>
                  <a:pt x="3196" y="3261"/>
                </a:lnTo>
                <a:lnTo>
                  <a:pt x="3216" y="3258"/>
                </a:lnTo>
                <a:lnTo>
                  <a:pt x="3233" y="3249"/>
                </a:lnTo>
                <a:lnTo>
                  <a:pt x="3246" y="3235"/>
                </a:lnTo>
                <a:lnTo>
                  <a:pt x="3255" y="3218"/>
                </a:lnTo>
                <a:lnTo>
                  <a:pt x="3258" y="3199"/>
                </a:lnTo>
                <a:lnTo>
                  <a:pt x="3258" y="1802"/>
                </a:lnTo>
                <a:lnTo>
                  <a:pt x="3255" y="1782"/>
                </a:lnTo>
                <a:lnTo>
                  <a:pt x="3246" y="1765"/>
                </a:lnTo>
                <a:lnTo>
                  <a:pt x="3233" y="1752"/>
                </a:lnTo>
                <a:lnTo>
                  <a:pt x="3216" y="1743"/>
                </a:lnTo>
                <a:lnTo>
                  <a:pt x="3196" y="1739"/>
                </a:lnTo>
                <a:lnTo>
                  <a:pt x="2723" y="1739"/>
                </a:lnTo>
                <a:lnTo>
                  <a:pt x="2694" y="1737"/>
                </a:lnTo>
                <a:lnTo>
                  <a:pt x="2666" y="1729"/>
                </a:lnTo>
                <a:lnTo>
                  <a:pt x="2640" y="1718"/>
                </a:lnTo>
                <a:lnTo>
                  <a:pt x="2618" y="1701"/>
                </a:lnTo>
                <a:lnTo>
                  <a:pt x="2598" y="1682"/>
                </a:lnTo>
                <a:lnTo>
                  <a:pt x="2582" y="1659"/>
                </a:lnTo>
                <a:lnTo>
                  <a:pt x="2570" y="1634"/>
                </a:lnTo>
                <a:lnTo>
                  <a:pt x="2563" y="1606"/>
                </a:lnTo>
                <a:lnTo>
                  <a:pt x="2560" y="1576"/>
                </a:lnTo>
                <a:lnTo>
                  <a:pt x="2560" y="1550"/>
                </a:lnTo>
                <a:lnTo>
                  <a:pt x="2563" y="1523"/>
                </a:lnTo>
                <a:lnTo>
                  <a:pt x="2569" y="1497"/>
                </a:lnTo>
                <a:lnTo>
                  <a:pt x="2579" y="1474"/>
                </a:lnTo>
                <a:lnTo>
                  <a:pt x="2594" y="1451"/>
                </a:lnTo>
                <a:lnTo>
                  <a:pt x="2612" y="1431"/>
                </a:lnTo>
                <a:lnTo>
                  <a:pt x="2634" y="1413"/>
                </a:lnTo>
                <a:lnTo>
                  <a:pt x="2660" y="1391"/>
                </a:lnTo>
                <a:lnTo>
                  <a:pt x="2683" y="1366"/>
                </a:lnTo>
                <a:lnTo>
                  <a:pt x="2702" y="1339"/>
                </a:lnTo>
                <a:lnTo>
                  <a:pt x="2716" y="1310"/>
                </a:lnTo>
                <a:lnTo>
                  <a:pt x="2727" y="1278"/>
                </a:lnTo>
                <a:lnTo>
                  <a:pt x="2733" y="1245"/>
                </a:lnTo>
                <a:lnTo>
                  <a:pt x="2735" y="1211"/>
                </a:lnTo>
                <a:lnTo>
                  <a:pt x="2731" y="1177"/>
                </a:lnTo>
                <a:lnTo>
                  <a:pt x="2722" y="1144"/>
                </a:lnTo>
                <a:lnTo>
                  <a:pt x="2709" y="1112"/>
                </a:lnTo>
                <a:lnTo>
                  <a:pt x="2691" y="1082"/>
                </a:lnTo>
                <a:lnTo>
                  <a:pt x="2668" y="1055"/>
                </a:lnTo>
                <a:lnTo>
                  <a:pt x="2642" y="1032"/>
                </a:lnTo>
                <a:lnTo>
                  <a:pt x="2614" y="1013"/>
                </a:lnTo>
                <a:lnTo>
                  <a:pt x="2583" y="998"/>
                </a:lnTo>
                <a:lnTo>
                  <a:pt x="2550" y="989"/>
                </a:lnTo>
                <a:lnTo>
                  <a:pt x="2513" y="984"/>
                </a:lnTo>
                <a:close/>
                <a:moveTo>
                  <a:pt x="1800" y="110"/>
                </a:moveTo>
                <a:lnTo>
                  <a:pt x="1781" y="113"/>
                </a:lnTo>
                <a:lnTo>
                  <a:pt x="1763" y="121"/>
                </a:lnTo>
                <a:lnTo>
                  <a:pt x="1750" y="134"/>
                </a:lnTo>
                <a:lnTo>
                  <a:pt x="1742" y="152"/>
                </a:lnTo>
                <a:lnTo>
                  <a:pt x="1739" y="171"/>
                </a:lnTo>
                <a:lnTo>
                  <a:pt x="1739" y="645"/>
                </a:lnTo>
                <a:lnTo>
                  <a:pt x="1736" y="674"/>
                </a:lnTo>
                <a:lnTo>
                  <a:pt x="1728" y="702"/>
                </a:lnTo>
                <a:lnTo>
                  <a:pt x="1716" y="727"/>
                </a:lnTo>
                <a:lnTo>
                  <a:pt x="1700" y="750"/>
                </a:lnTo>
                <a:lnTo>
                  <a:pt x="1680" y="770"/>
                </a:lnTo>
                <a:lnTo>
                  <a:pt x="1658" y="786"/>
                </a:lnTo>
                <a:lnTo>
                  <a:pt x="1632" y="798"/>
                </a:lnTo>
                <a:lnTo>
                  <a:pt x="1605" y="806"/>
                </a:lnTo>
                <a:lnTo>
                  <a:pt x="1575" y="808"/>
                </a:lnTo>
                <a:lnTo>
                  <a:pt x="1548" y="808"/>
                </a:lnTo>
                <a:lnTo>
                  <a:pt x="1522" y="806"/>
                </a:lnTo>
                <a:lnTo>
                  <a:pt x="1496" y="800"/>
                </a:lnTo>
                <a:lnTo>
                  <a:pt x="1472" y="789"/>
                </a:lnTo>
                <a:lnTo>
                  <a:pt x="1450" y="774"/>
                </a:lnTo>
                <a:lnTo>
                  <a:pt x="1429" y="756"/>
                </a:lnTo>
                <a:lnTo>
                  <a:pt x="1412" y="734"/>
                </a:lnTo>
                <a:lnTo>
                  <a:pt x="1390" y="708"/>
                </a:lnTo>
                <a:lnTo>
                  <a:pt x="1366" y="685"/>
                </a:lnTo>
                <a:lnTo>
                  <a:pt x="1338" y="666"/>
                </a:lnTo>
                <a:lnTo>
                  <a:pt x="1308" y="651"/>
                </a:lnTo>
                <a:lnTo>
                  <a:pt x="1277" y="641"/>
                </a:lnTo>
                <a:lnTo>
                  <a:pt x="1244" y="635"/>
                </a:lnTo>
                <a:lnTo>
                  <a:pt x="1210" y="634"/>
                </a:lnTo>
                <a:lnTo>
                  <a:pt x="1176" y="637"/>
                </a:lnTo>
                <a:lnTo>
                  <a:pt x="1142" y="646"/>
                </a:lnTo>
                <a:lnTo>
                  <a:pt x="1111" y="659"/>
                </a:lnTo>
                <a:lnTo>
                  <a:pt x="1081" y="678"/>
                </a:lnTo>
                <a:lnTo>
                  <a:pt x="1054" y="699"/>
                </a:lnTo>
                <a:lnTo>
                  <a:pt x="1031" y="725"/>
                </a:lnTo>
                <a:lnTo>
                  <a:pt x="1012" y="754"/>
                </a:lnTo>
                <a:lnTo>
                  <a:pt x="997" y="786"/>
                </a:lnTo>
                <a:lnTo>
                  <a:pt x="988" y="818"/>
                </a:lnTo>
                <a:lnTo>
                  <a:pt x="983" y="854"/>
                </a:lnTo>
                <a:lnTo>
                  <a:pt x="983" y="890"/>
                </a:lnTo>
                <a:lnTo>
                  <a:pt x="989" y="925"/>
                </a:lnTo>
                <a:lnTo>
                  <a:pt x="999" y="958"/>
                </a:lnTo>
                <a:lnTo>
                  <a:pt x="1014" y="990"/>
                </a:lnTo>
                <a:lnTo>
                  <a:pt x="1035" y="1019"/>
                </a:lnTo>
                <a:lnTo>
                  <a:pt x="1059" y="1045"/>
                </a:lnTo>
                <a:lnTo>
                  <a:pt x="1087" y="1067"/>
                </a:lnTo>
                <a:lnTo>
                  <a:pt x="1117" y="1084"/>
                </a:lnTo>
                <a:lnTo>
                  <a:pt x="1150" y="1096"/>
                </a:lnTo>
                <a:lnTo>
                  <a:pt x="1183" y="1104"/>
                </a:lnTo>
                <a:lnTo>
                  <a:pt x="1218" y="1107"/>
                </a:lnTo>
                <a:lnTo>
                  <a:pt x="1251" y="1105"/>
                </a:lnTo>
                <a:lnTo>
                  <a:pt x="1283" y="1097"/>
                </a:lnTo>
                <a:lnTo>
                  <a:pt x="1314" y="1086"/>
                </a:lnTo>
                <a:lnTo>
                  <a:pt x="1342" y="1072"/>
                </a:lnTo>
                <a:lnTo>
                  <a:pt x="1368" y="1052"/>
                </a:lnTo>
                <a:lnTo>
                  <a:pt x="1392" y="1031"/>
                </a:lnTo>
                <a:lnTo>
                  <a:pt x="1413" y="1004"/>
                </a:lnTo>
                <a:lnTo>
                  <a:pt x="1429" y="984"/>
                </a:lnTo>
                <a:lnTo>
                  <a:pt x="1450" y="965"/>
                </a:lnTo>
                <a:lnTo>
                  <a:pt x="1472" y="951"/>
                </a:lnTo>
                <a:lnTo>
                  <a:pt x="1496" y="940"/>
                </a:lnTo>
                <a:lnTo>
                  <a:pt x="1522" y="934"/>
                </a:lnTo>
                <a:lnTo>
                  <a:pt x="1548" y="932"/>
                </a:lnTo>
                <a:lnTo>
                  <a:pt x="1575" y="932"/>
                </a:lnTo>
                <a:lnTo>
                  <a:pt x="1605" y="934"/>
                </a:lnTo>
                <a:lnTo>
                  <a:pt x="1632" y="943"/>
                </a:lnTo>
                <a:lnTo>
                  <a:pt x="1658" y="954"/>
                </a:lnTo>
                <a:lnTo>
                  <a:pt x="1680" y="970"/>
                </a:lnTo>
                <a:lnTo>
                  <a:pt x="1700" y="990"/>
                </a:lnTo>
                <a:lnTo>
                  <a:pt x="1716" y="1013"/>
                </a:lnTo>
                <a:lnTo>
                  <a:pt x="1728" y="1038"/>
                </a:lnTo>
                <a:lnTo>
                  <a:pt x="1736" y="1066"/>
                </a:lnTo>
                <a:lnTo>
                  <a:pt x="1739" y="1095"/>
                </a:lnTo>
                <a:lnTo>
                  <a:pt x="1739" y="1631"/>
                </a:lnTo>
                <a:lnTo>
                  <a:pt x="2274" y="1631"/>
                </a:lnTo>
                <a:lnTo>
                  <a:pt x="2290" y="1628"/>
                </a:lnTo>
                <a:lnTo>
                  <a:pt x="2305" y="1620"/>
                </a:lnTo>
                <a:lnTo>
                  <a:pt x="2317" y="1608"/>
                </a:lnTo>
                <a:lnTo>
                  <a:pt x="2325" y="1594"/>
                </a:lnTo>
                <a:lnTo>
                  <a:pt x="2327" y="1576"/>
                </a:lnTo>
                <a:lnTo>
                  <a:pt x="2327" y="1549"/>
                </a:lnTo>
                <a:lnTo>
                  <a:pt x="2324" y="1532"/>
                </a:lnTo>
                <a:lnTo>
                  <a:pt x="2316" y="1517"/>
                </a:lnTo>
                <a:lnTo>
                  <a:pt x="2302" y="1503"/>
                </a:lnTo>
                <a:lnTo>
                  <a:pt x="2268" y="1478"/>
                </a:lnTo>
                <a:lnTo>
                  <a:pt x="2239" y="1448"/>
                </a:lnTo>
                <a:lnTo>
                  <a:pt x="2214" y="1415"/>
                </a:lnTo>
                <a:lnTo>
                  <a:pt x="2193" y="1379"/>
                </a:lnTo>
                <a:lnTo>
                  <a:pt x="2175" y="1342"/>
                </a:lnTo>
                <a:lnTo>
                  <a:pt x="2163" y="1302"/>
                </a:lnTo>
                <a:lnTo>
                  <a:pt x="2156" y="1261"/>
                </a:lnTo>
                <a:lnTo>
                  <a:pt x="2153" y="1219"/>
                </a:lnTo>
                <a:lnTo>
                  <a:pt x="2156" y="1175"/>
                </a:lnTo>
                <a:lnTo>
                  <a:pt x="2164" y="1132"/>
                </a:lnTo>
                <a:lnTo>
                  <a:pt x="2177" y="1090"/>
                </a:lnTo>
                <a:lnTo>
                  <a:pt x="2196" y="1051"/>
                </a:lnTo>
                <a:lnTo>
                  <a:pt x="2219" y="1015"/>
                </a:lnTo>
                <a:lnTo>
                  <a:pt x="2248" y="981"/>
                </a:lnTo>
                <a:lnTo>
                  <a:pt x="2281" y="951"/>
                </a:lnTo>
                <a:lnTo>
                  <a:pt x="2317" y="925"/>
                </a:lnTo>
                <a:lnTo>
                  <a:pt x="2356" y="905"/>
                </a:lnTo>
                <a:lnTo>
                  <a:pt x="2397" y="889"/>
                </a:lnTo>
                <a:lnTo>
                  <a:pt x="2440" y="879"/>
                </a:lnTo>
                <a:lnTo>
                  <a:pt x="2483" y="874"/>
                </a:lnTo>
                <a:lnTo>
                  <a:pt x="2528" y="875"/>
                </a:lnTo>
                <a:lnTo>
                  <a:pt x="2572" y="881"/>
                </a:lnTo>
                <a:lnTo>
                  <a:pt x="2612" y="892"/>
                </a:lnTo>
                <a:lnTo>
                  <a:pt x="2650" y="908"/>
                </a:lnTo>
                <a:lnTo>
                  <a:pt x="2684" y="928"/>
                </a:lnTo>
                <a:lnTo>
                  <a:pt x="2717" y="952"/>
                </a:lnTo>
                <a:lnTo>
                  <a:pt x="2747" y="979"/>
                </a:lnTo>
                <a:lnTo>
                  <a:pt x="2774" y="1010"/>
                </a:lnTo>
                <a:lnTo>
                  <a:pt x="2796" y="1043"/>
                </a:lnTo>
                <a:lnTo>
                  <a:pt x="2815" y="1080"/>
                </a:lnTo>
                <a:lnTo>
                  <a:pt x="2829" y="1118"/>
                </a:lnTo>
                <a:lnTo>
                  <a:pt x="2838" y="1159"/>
                </a:lnTo>
                <a:lnTo>
                  <a:pt x="2843" y="1203"/>
                </a:lnTo>
                <a:lnTo>
                  <a:pt x="2842" y="1247"/>
                </a:lnTo>
                <a:lnTo>
                  <a:pt x="2836" y="1290"/>
                </a:lnTo>
                <a:lnTo>
                  <a:pt x="2825" y="1331"/>
                </a:lnTo>
                <a:lnTo>
                  <a:pt x="2808" y="1371"/>
                </a:lnTo>
                <a:lnTo>
                  <a:pt x="2788" y="1408"/>
                </a:lnTo>
                <a:lnTo>
                  <a:pt x="2761" y="1443"/>
                </a:lnTo>
                <a:lnTo>
                  <a:pt x="2732" y="1475"/>
                </a:lnTo>
                <a:lnTo>
                  <a:pt x="2697" y="1502"/>
                </a:lnTo>
                <a:lnTo>
                  <a:pt x="2684" y="1512"/>
                </a:lnTo>
                <a:lnTo>
                  <a:pt x="2676" y="1524"/>
                </a:lnTo>
                <a:lnTo>
                  <a:pt x="2671" y="1536"/>
                </a:lnTo>
                <a:lnTo>
                  <a:pt x="2669" y="1550"/>
                </a:lnTo>
                <a:lnTo>
                  <a:pt x="2669" y="1576"/>
                </a:lnTo>
                <a:lnTo>
                  <a:pt x="2672" y="1594"/>
                </a:lnTo>
                <a:lnTo>
                  <a:pt x="2679" y="1608"/>
                </a:lnTo>
                <a:lnTo>
                  <a:pt x="2692" y="1620"/>
                </a:lnTo>
                <a:lnTo>
                  <a:pt x="2706" y="1628"/>
                </a:lnTo>
                <a:lnTo>
                  <a:pt x="2723" y="1631"/>
                </a:lnTo>
                <a:lnTo>
                  <a:pt x="3196" y="1631"/>
                </a:lnTo>
                <a:lnTo>
                  <a:pt x="3216" y="1628"/>
                </a:lnTo>
                <a:lnTo>
                  <a:pt x="3233" y="1618"/>
                </a:lnTo>
                <a:lnTo>
                  <a:pt x="3246" y="1605"/>
                </a:lnTo>
                <a:lnTo>
                  <a:pt x="3255" y="1589"/>
                </a:lnTo>
                <a:lnTo>
                  <a:pt x="3258" y="1569"/>
                </a:lnTo>
                <a:lnTo>
                  <a:pt x="3258" y="171"/>
                </a:lnTo>
                <a:lnTo>
                  <a:pt x="3255" y="152"/>
                </a:lnTo>
                <a:lnTo>
                  <a:pt x="3246" y="134"/>
                </a:lnTo>
                <a:lnTo>
                  <a:pt x="3233" y="121"/>
                </a:lnTo>
                <a:lnTo>
                  <a:pt x="3216" y="113"/>
                </a:lnTo>
                <a:lnTo>
                  <a:pt x="3196" y="110"/>
                </a:lnTo>
                <a:lnTo>
                  <a:pt x="1800" y="110"/>
                </a:lnTo>
                <a:close/>
                <a:moveTo>
                  <a:pt x="171" y="110"/>
                </a:moveTo>
                <a:lnTo>
                  <a:pt x="152" y="113"/>
                </a:lnTo>
                <a:lnTo>
                  <a:pt x="135" y="121"/>
                </a:lnTo>
                <a:lnTo>
                  <a:pt x="122" y="134"/>
                </a:lnTo>
                <a:lnTo>
                  <a:pt x="113" y="152"/>
                </a:lnTo>
                <a:lnTo>
                  <a:pt x="110" y="171"/>
                </a:lnTo>
                <a:lnTo>
                  <a:pt x="110" y="1569"/>
                </a:lnTo>
                <a:lnTo>
                  <a:pt x="113" y="1589"/>
                </a:lnTo>
                <a:lnTo>
                  <a:pt x="122" y="1605"/>
                </a:lnTo>
                <a:lnTo>
                  <a:pt x="135" y="1618"/>
                </a:lnTo>
                <a:lnTo>
                  <a:pt x="152" y="1628"/>
                </a:lnTo>
                <a:lnTo>
                  <a:pt x="171" y="1631"/>
                </a:lnTo>
                <a:lnTo>
                  <a:pt x="644" y="1631"/>
                </a:lnTo>
                <a:lnTo>
                  <a:pt x="674" y="1634"/>
                </a:lnTo>
                <a:lnTo>
                  <a:pt x="701" y="1641"/>
                </a:lnTo>
                <a:lnTo>
                  <a:pt x="726" y="1653"/>
                </a:lnTo>
                <a:lnTo>
                  <a:pt x="749" y="1669"/>
                </a:lnTo>
                <a:lnTo>
                  <a:pt x="769" y="1689"/>
                </a:lnTo>
                <a:lnTo>
                  <a:pt x="785" y="1712"/>
                </a:lnTo>
                <a:lnTo>
                  <a:pt x="797" y="1737"/>
                </a:lnTo>
                <a:lnTo>
                  <a:pt x="805" y="1765"/>
                </a:lnTo>
                <a:lnTo>
                  <a:pt x="807" y="1794"/>
                </a:lnTo>
                <a:lnTo>
                  <a:pt x="807" y="1821"/>
                </a:lnTo>
                <a:lnTo>
                  <a:pt x="805" y="1848"/>
                </a:lnTo>
                <a:lnTo>
                  <a:pt x="799" y="1873"/>
                </a:lnTo>
                <a:lnTo>
                  <a:pt x="788" y="1897"/>
                </a:lnTo>
                <a:lnTo>
                  <a:pt x="774" y="1920"/>
                </a:lnTo>
                <a:lnTo>
                  <a:pt x="755" y="1940"/>
                </a:lnTo>
                <a:lnTo>
                  <a:pt x="734" y="1958"/>
                </a:lnTo>
                <a:lnTo>
                  <a:pt x="707" y="1979"/>
                </a:lnTo>
                <a:lnTo>
                  <a:pt x="684" y="2004"/>
                </a:lnTo>
                <a:lnTo>
                  <a:pt x="666" y="2032"/>
                </a:lnTo>
                <a:lnTo>
                  <a:pt x="651" y="2061"/>
                </a:lnTo>
                <a:lnTo>
                  <a:pt x="640" y="2092"/>
                </a:lnTo>
                <a:lnTo>
                  <a:pt x="634" y="2125"/>
                </a:lnTo>
                <a:lnTo>
                  <a:pt x="633" y="2159"/>
                </a:lnTo>
                <a:lnTo>
                  <a:pt x="636" y="2194"/>
                </a:lnTo>
                <a:lnTo>
                  <a:pt x="645" y="2227"/>
                </a:lnTo>
                <a:lnTo>
                  <a:pt x="659" y="2259"/>
                </a:lnTo>
                <a:lnTo>
                  <a:pt x="677" y="2289"/>
                </a:lnTo>
                <a:lnTo>
                  <a:pt x="699" y="2316"/>
                </a:lnTo>
                <a:lnTo>
                  <a:pt x="724" y="2338"/>
                </a:lnTo>
                <a:lnTo>
                  <a:pt x="753" y="2358"/>
                </a:lnTo>
                <a:lnTo>
                  <a:pt x="785" y="2372"/>
                </a:lnTo>
                <a:lnTo>
                  <a:pt x="818" y="2382"/>
                </a:lnTo>
                <a:lnTo>
                  <a:pt x="855" y="2387"/>
                </a:lnTo>
                <a:lnTo>
                  <a:pt x="889" y="2386"/>
                </a:lnTo>
                <a:lnTo>
                  <a:pt x="924" y="2381"/>
                </a:lnTo>
                <a:lnTo>
                  <a:pt x="957" y="2371"/>
                </a:lnTo>
                <a:lnTo>
                  <a:pt x="989" y="2356"/>
                </a:lnTo>
                <a:lnTo>
                  <a:pt x="1018" y="2335"/>
                </a:lnTo>
                <a:lnTo>
                  <a:pt x="1044" y="2310"/>
                </a:lnTo>
                <a:lnTo>
                  <a:pt x="1066" y="2283"/>
                </a:lnTo>
                <a:lnTo>
                  <a:pt x="1083" y="2253"/>
                </a:lnTo>
                <a:lnTo>
                  <a:pt x="1095" y="2220"/>
                </a:lnTo>
                <a:lnTo>
                  <a:pt x="1103" y="2186"/>
                </a:lnTo>
                <a:lnTo>
                  <a:pt x="1106" y="2151"/>
                </a:lnTo>
                <a:lnTo>
                  <a:pt x="1103" y="2118"/>
                </a:lnTo>
                <a:lnTo>
                  <a:pt x="1096" y="2086"/>
                </a:lnTo>
                <a:lnTo>
                  <a:pt x="1086" y="2056"/>
                </a:lnTo>
                <a:lnTo>
                  <a:pt x="1071" y="2027"/>
                </a:lnTo>
                <a:lnTo>
                  <a:pt x="1052" y="2001"/>
                </a:lnTo>
                <a:lnTo>
                  <a:pt x="1030" y="1977"/>
                </a:lnTo>
                <a:lnTo>
                  <a:pt x="1004" y="1957"/>
                </a:lnTo>
                <a:lnTo>
                  <a:pt x="983" y="1939"/>
                </a:lnTo>
                <a:lnTo>
                  <a:pt x="965" y="1920"/>
                </a:lnTo>
                <a:lnTo>
                  <a:pt x="951" y="1897"/>
                </a:lnTo>
                <a:lnTo>
                  <a:pt x="940" y="1874"/>
                </a:lnTo>
                <a:lnTo>
                  <a:pt x="933" y="1848"/>
                </a:lnTo>
                <a:lnTo>
                  <a:pt x="931" y="1821"/>
                </a:lnTo>
                <a:lnTo>
                  <a:pt x="931" y="1794"/>
                </a:lnTo>
                <a:lnTo>
                  <a:pt x="933" y="1765"/>
                </a:lnTo>
                <a:lnTo>
                  <a:pt x="942" y="1737"/>
                </a:lnTo>
                <a:lnTo>
                  <a:pt x="954" y="1712"/>
                </a:lnTo>
                <a:lnTo>
                  <a:pt x="969" y="1689"/>
                </a:lnTo>
                <a:lnTo>
                  <a:pt x="990" y="1669"/>
                </a:lnTo>
                <a:lnTo>
                  <a:pt x="1012" y="1653"/>
                </a:lnTo>
                <a:lnTo>
                  <a:pt x="1038" y="1641"/>
                </a:lnTo>
                <a:lnTo>
                  <a:pt x="1065" y="1634"/>
                </a:lnTo>
                <a:lnTo>
                  <a:pt x="1094" y="1631"/>
                </a:lnTo>
                <a:lnTo>
                  <a:pt x="1629" y="1631"/>
                </a:lnTo>
                <a:lnTo>
                  <a:pt x="1629" y="1095"/>
                </a:lnTo>
                <a:lnTo>
                  <a:pt x="1626" y="1078"/>
                </a:lnTo>
                <a:lnTo>
                  <a:pt x="1619" y="1064"/>
                </a:lnTo>
                <a:lnTo>
                  <a:pt x="1607" y="1051"/>
                </a:lnTo>
                <a:lnTo>
                  <a:pt x="1592" y="1044"/>
                </a:lnTo>
                <a:lnTo>
                  <a:pt x="1575" y="1041"/>
                </a:lnTo>
                <a:lnTo>
                  <a:pt x="1548" y="1041"/>
                </a:lnTo>
                <a:lnTo>
                  <a:pt x="1531" y="1044"/>
                </a:lnTo>
                <a:lnTo>
                  <a:pt x="1515" y="1053"/>
                </a:lnTo>
                <a:lnTo>
                  <a:pt x="1502" y="1067"/>
                </a:lnTo>
                <a:lnTo>
                  <a:pt x="1476" y="1099"/>
                </a:lnTo>
                <a:lnTo>
                  <a:pt x="1447" y="1129"/>
                </a:lnTo>
                <a:lnTo>
                  <a:pt x="1414" y="1155"/>
                </a:lnTo>
                <a:lnTo>
                  <a:pt x="1378" y="1176"/>
                </a:lnTo>
                <a:lnTo>
                  <a:pt x="1341" y="1193"/>
                </a:lnTo>
                <a:lnTo>
                  <a:pt x="1301" y="1206"/>
                </a:lnTo>
                <a:lnTo>
                  <a:pt x="1260" y="1213"/>
                </a:lnTo>
                <a:lnTo>
                  <a:pt x="1218" y="1216"/>
                </a:lnTo>
                <a:lnTo>
                  <a:pt x="1174" y="1213"/>
                </a:lnTo>
                <a:lnTo>
                  <a:pt x="1131" y="1205"/>
                </a:lnTo>
                <a:lnTo>
                  <a:pt x="1090" y="1191"/>
                </a:lnTo>
                <a:lnTo>
                  <a:pt x="1050" y="1172"/>
                </a:lnTo>
                <a:lnTo>
                  <a:pt x="1014" y="1149"/>
                </a:lnTo>
                <a:lnTo>
                  <a:pt x="981" y="1121"/>
                </a:lnTo>
                <a:lnTo>
                  <a:pt x="950" y="1088"/>
                </a:lnTo>
                <a:lnTo>
                  <a:pt x="924" y="1052"/>
                </a:lnTo>
                <a:lnTo>
                  <a:pt x="904" y="1013"/>
                </a:lnTo>
                <a:lnTo>
                  <a:pt x="888" y="972"/>
                </a:lnTo>
                <a:lnTo>
                  <a:pt x="878" y="929"/>
                </a:lnTo>
                <a:lnTo>
                  <a:pt x="873" y="885"/>
                </a:lnTo>
                <a:lnTo>
                  <a:pt x="874" y="841"/>
                </a:lnTo>
                <a:lnTo>
                  <a:pt x="881" y="796"/>
                </a:lnTo>
                <a:lnTo>
                  <a:pt x="891" y="756"/>
                </a:lnTo>
                <a:lnTo>
                  <a:pt x="907" y="719"/>
                </a:lnTo>
                <a:lnTo>
                  <a:pt x="927" y="683"/>
                </a:lnTo>
                <a:lnTo>
                  <a:pt x="951" y="650"/>
                </a:lnTo>
                <a:lnTo>
                  <a:pt x="978" y="621"/>
                </a:lnTo>
                <a:lnTo>
                  <a:pt x="1009" y="595"/>
                </a:lnTo>
                <a:lnTo>
                  <a:pt x="1043" y="572"/>
                </a:lnTo>
                <a:lnTo>
                  <a:pt x="1079" y="554"/>
                </a:lnTo>
                <a:lnTo>
                  <a:pt x="1117" y="540"/>
                </a:lnTo>
                <a:lnTo>
                  <a:pt x="1158" y="529"/>
                </a:lnTo>
                <a:lnTo>
                  <a:pt x="1202" y="525"/>
                </a:lnTo>
                <a:lnTo>
                  <a:pt x="1246" y="525"/>
                </a:lnTo>
                <a:lnTo>
                  <a:pt x="1289" y="531"/>
                </a:lnTo>
                <a:lnTo>
                  <a:pt x="1330" y="543"/>
                </a:lnTo>
                <a:lnTo>
                  <a:pt x="1370" y="559"/>
                </a:lnTo>
                <a:lnTo>
                  <a:pt x="1407" y="581"/>
                </a:lnTo>
                <a:lnTo>
                  <a:pt x="1442" y="606"/>
                </a:lnTo>
                <a:lnTo>
                  <a:pt x="1473" y="637"/>
                </a:lnTo>
                <a:lnTo>
                  <a:pt x="1501" y="672"/>
                </a:lnTo>
                <a:lnTo>
                  <a:pt x="1511" y="683"/>
                </a:lnTo>
                <a:lnTo>
                  <a:pt x="1523" y="692"/>
                </a:lnTo>
                <a:lnTo>
                  <a:pt x="1535" y="697"/>
                </a:lnTo>
                <a:lnTo>
                  <a:pt x="1548" y="699"/>
                </a:lnTo>
                <a:lnTo>
                  <a:pt x="1575" y="699"/>
                </a:lnTo>
                <a:lnTo>
                  <a:pt x="1592" y="696"/>
                </a:lnTo>
                <a:lnTo>
                  <a:pt x="1607" y="688"/>
                </a:lnTo>
                <a:lnTo>
                  <a:pt x="1619" y="677"/>
                </a:lnTo>
                <a:lnTo>
                  <a:pt x="1626" y="662"/>
                </a:lnTo>
                <a:lnTo>
                  <a:pt x="1629" y="645"/>
                </a:lnTo>
                <a:lnTo>
                  <a:pt x="1629" y="171"/>
                </a:lnTo>
                <a:lnTo>
                  <a:pt x="1626" y="152"/>
                </a:lnTo>
                <a:lnTo>
                  <a:pt x="1617" y="134"/>
                </a:lnTo>
                <a:lnTo>
                  <a:pt x="1603" y="121"/>
                </a:lnTo>
                <a:lnTo>
                  <a:pt x="1587" y="113"/>
                </a:lnTo>
                <a:lnTo>
                  <a:pt x="1568" y="110"/>
                </a:lnTo>
                <a:lnTo>
                  <a:pt x="171" y="110"/>
                </a:lnTo>
                <a:close/>
                <a:moveTo>
                  <a:pt x="171" y="0"/>
                </a:moveTo>
                <a:lnTo>
                  <a:pt x="1568" y="0"/>
                </a:lnTo>
                <a:lnTo>
                  <a:pt x="1600" y="3"/>
                </a:lnTo>
                <a:lnTo>
                  <a:pt x="1631" y="12"/>
                </a:lnTo>
                <a:lnTo>
                  <a:pt x="1659" y="27"/>
                </a:lnTo>
                <a:lnTo>
                  <a:pt x="1683" y="46"/>
                </a:lnTo>
                <a:lnTo>
                  <a:pt x="1708" y="27"/>
                </a:lnTo>
                <a:lnTo>
                  <a:pt x="1737" y="12"/>
                </a:lnTo>
                <a:lnTo>
                  <a:pt x="1767" y="3"/>
                </a:lnTo>
                <a:lnTo>
                  <a:pt x="1800" y="0"/>
                </a:lnTo>
                <a:lnTo>
                  <a:pt x="3196" y="0"/>
                </a:lnTo>
                <a:lnTo>
                  <a:pt x="3226" y="3"/>
                </a:lnTo>
                <a:lnTo>
                  <a:pt x="3256" y="11"/>
                </a:lnTo>
                <a:lnTo>
                  <a:pt x="3283" y="24"/>
                </a:lnTo>
                <a:lnTo>
                  <a:pt x="3306" y="41"/>
                </a:lnTo>
                <a:lnTo>
                  <a:pt x="3327" y="62"/>
                </a:lnTo>
                <a:lnTo>
                  <a:pt x="3343" y="85"/>
                </a:lnTo>
                <a:lnTo>
                  <a:pt x="3357" y="112"/>
                </a:lnTo>
                <a:lnTo>
                  <a:pt x="3365" y="141"/>
                </a:lnTo>
                <a:lnTo>
                  <a:pt x="3367" y="171"/>
                </a:lnTo>
                <a:lnTo>
                  <a:pt x="3367" y="1569"/>
                </a:lnTo>
                <a:lnTo>
                  <a:pt x="3364" y="1602"/>
                </a:lnTo>
                <a:lnTo>
                  <a:pt x="3355" y="1633"/>
                </a:lnTo>
                <a:lnTo>
                  <a:pt x="3340" y="1660"/>
                </a:lnTo>
                <a:lnTo>
                  <a:pt x="3321" y="1685"/>
                </a:lnTo>
                <a:lnTo>
                  <a:pt x="3340" y="1710"/>
                </a:lnTo>
                <a:lnTo>
                  <a:pt x="3355" y="1738"/>
                </a:lnTo>
                <a:lnTo>
                  <a:pt x="3364" y="1769"/>
                </a:lnTo>
                <a:lnTo>
                  <a:pt x="3367" y="1802"/>
                </a:lnTo>
                <a:lnTo>
                  <a:pt x="3367" y="3199"/>
                </a:lnTo>
                <a:lnTo>
                  <a:pt x="3365" y="3229"/>
                </a:lnTo>
                <a:lnTo>
                  <a:pt x="3357" y="3258"/>
                </a:lnTo>
                <a:lnTo>
                  <a:pt x="3343" y="3285"/>
                </a:lnTo>
                <a:lnTo>
                  <a:pt x="3327" y="3309"/>
                </a:lnTo>
                <a:lnTo>
                  <a:pt x="3306" y="3330"/>
                </a:lnTo>
                <a:lnTo>
                  <a:pt x="3283" y="3346"/>
                </a:lnTo>
                <a:lnTo>
                  <a:pt x="3256" y="3360"/>
                </a:lnTo>
                <a:lnTo>
                  <a:pt x="3226" y="3367"/>
                </a:lnTo>
                <a:lnTo>
                  <a:pt x="3196" y="3370"/>
                </a:lnTo>
                <a:lnTo>
                  <a:pt x="1800" y="3370"/>
                </a:lnTo>
                <a:lnTo>
                  <a:pt x="1767" y="3367"/>
                </a:lnTo>
                <a:lnTo>
                  <a:pt x="1737" y="3357"/>
                </a:lnTo>
                <a:lnTo>
                  <a:pt x="1708" y="3343"/>
                </a:lnTo>
                <a:lnTo>
                  <a:pt x="1683" y="3324"/>
                </a:lnTo>
                <a:lnTo>
                  <a:pt x="1659" y="3343"/>
                </a:lnTo>
                <a:lnTo>
                  <a:pt x="1631" y="3357"/>
                </a:lnTo>
                <a:lnTo>
                  <a:pt x="1600" y="3367"/>
                </a:lnTo>
                <a:lnTo>
                  <a:pt x="1568" y="3370"/>
                </a:lnTo>
                <a:lnTo>
                  <a:pt x="171" y="3370"/>
                </a:lnTo>
                <a:lnTo>
                  <a:pt x="140" y="3367"/>
                </a:lnTo>
                <a:lnTo>
                  <a:pt x="112" y="3360"/>
                </a:lnTo>
                <a:lnTo>
                  <a:pt x="85" y="3346"/>
                </a:lnTo>
                <a:lnTo>
                  <a:pt x="61" y="3330"/>
                </a:lnTo>
                <a:lnTo>
                  <a:pt x="41" y="3309"/>
                </a:lnTo>
                <a:lnTo>
                  <a:pt x="24" y="3285"/>
                </a:lnTo>
                <a:lnTo>
                  <a:pt x="11" y="3258"/>
                </a:lnTo>
                <a:lnTo>
                  <a:pt x="3" y="3229"/>
                </a:lnTo>
                <a:lnTo>
                  <a:pt x="0" y="3199"/>
                </a:lnTo>
                <a:lnTo>
                  <a:pt x="0" y="1802"/>
                </a:lnTo>
                <a:lnTo>
                  <a:pt x="4" y="1769"/>
                </a:lnTo>
                <a:lnTo>
                  <a:pt x="12" y="1738"/>
                </a:lnTo>
                <a:lnTo>
                  <a:pt x="28" y="1710"/>
                </a:lnTo>
                <a:lnTo>
                  <a:pt x="46" y="1685"/>
                </a:lnTo>
                <a:lnTo>
                  <a:pt x="28" y="1660"/>
                </a:lnTo>
                <a:lnTo>
                  <a:pt x="12" y="1633"/>
                </a:lnTo>
                <a:lnTo>
                  <a:pt x="4" y="1602"/>
                </a:lnTo>
                <a:lnTo>
                  <a:pt x="0" y="1569"/>
                </a:lnTo>
                <a:lnTo>
                  <a:pt x="0" y="171"/>
                </a:lnTo>
                <a:lnTo>
                  <a:pt x="3" y="141"/>
                </a:lnTo>
                <a:lnTo>
                  <a:pt x="11" y="112"/>
                </a:lnTo>
                <a:lnTo>
                  <a:pt x="24" y="85"/>
                </a:lnTo>
                <a:lnTo>
                  <a:pt x="41" y="62"/>
                </a:lnTo>
                <a:lnTo>
                  <a:pt x="61" y="41"/>
                </a:lnTo>
                <a:lnTo>
                  <a:pt x="85" y="24"/>
                </a:lnTo>
                <a:lnTo>
                  <a:pt x="112" y="11"/>
                </a:lnTo>
                <a:lnTo>
                  <a:pt x="140" y="3"/>
                </a:lnTo>
                <a:lnTo>
                  <a:pt x="1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TextBox 69">
            <a:extLst>
              <a:ext uri="{FF2B5EF4-FFF2-40B4-BE49-F238E27FC236}">
                <a16:creationId xmlns:a16="http://schemas.microsoft.com/office/drawing/2014/main" id="{9B6C09CF-1EB7-48E4-B8B5-43066F1BD7DA}"/>
              </a:ext>
            </a:extLst>
          </p:cNvPr>
          <p:cNvSpPr txBox="1"/>
          <p:nvPr/>
        </p:nvSpPr>
        <p:spPr>
          <a:xfrm>
            <a:off x="9732414" y="857608"/>
            <a:ext cx="2731413" cy="769441"/>
          </a:xfrm>
          <a:prstGeom prst="rect">
            <a:avLst/>
          </a:prstGeom>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kumimoji="0" lang="en-US" sz="2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Goals</a:t>
            </a:r>
            <a:br>
              <a:rPr kumimoji="0" lang="en-US" sz="20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Upskill 5M People</a:t>
            </a:r>
          </a:p>
          <a:p>
            <a:pPr marL="0" marR="0" lvl="0" indent="0" algn="l" defTabSz="914400" rtl="0" eaLnBrk="1" fontAlgn="auto" latinLnBrk="0" hangingPunct="1">
              <a:lnSpc>
                <a:spcPct val="100000"/>
              </a:lnSpc>
              <a:spcBef>
                <a:spcPts val="0"/>
              </a:spcBef>
              <a:spcAft>
                <a:spcPts val="0"/>
              </a:spcAft>
              <a:buClr>
                <a:srgbClr val="2E2E2E"/>
              </a:buClr>
              <a:buSzTx/>
              <a:buFontTx/>
              <a:buNone/>
              <a:tabLst/>
              <a:defRPr/>
            </a:pPr>
            <a:r>
              <a:rPr lang="en-US" sz="1200" b="1" dirty="0">
                <a:solidFill>
                  <a:srgbClr val="2E2E2E"/>
                </a:solidFill>
                <a:latin typeface="Houschka Head Medium" panose="020F0603020000020003" pitchFamily="34" charset="0"/>
              </a:rPr>
              <a:t>Reach 10,000 Apprenticeships</a:t>
            </a:r>
            <a:endPar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endParaRPr>
          </a:p>
        </p:txBody>
      </p:sp>
    </p:spTree>
    <p:extLst>
      <p:ext uri="{BB962C8B-B14F-4D97-AF65-F5344CB8AC3E}">
        <p14:creationId xmlns:p14="http://schemas.microsoft.com/office/powerpoint/2010/main" val="1529602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a:t>What is the Skills Gap?</a:t>
            </a:r>
            <a:endParaRPr lang="en-US" dirty="0"/>
          </a:p>
        </p:txBody>
      </p:sp>
      <p:sp>
        <p:nvSpPr>
          <p:cNvPr id="7" name="Subtitle 6"/>
          <p:cNvSpPr>
            <a:spLocks noGrp="1"/>
          </p:cNvSpPr>
          <p:nvPr>
            <p:ph type="subTitle" idx="1"/>
          </p:nvPr>
        </p:nvSpPr>
        <p:spPr/>
        <p:txBody>
          <a:bodyPr/>
          <a:lstStyle/>
          <a:p>
            <a:r>
              <a:rPr lang="en-US"/>
              <a:t>Employment Landscape</a:t>
            </a:r>
            <a:endParaRPr lang="en-US" dirty="0"/>
          </a:p>
        </p:txBody>
      </p:sp>
      <p:sp>
        <p:nvSpPr>
          <p:cNvPr id="71" name="Text Placeholder 7">
            <a:extLst>
              <a:ext uri="{FF2B5EF4-FFF2-40B4-BE49-F238E27FC236}">
                <a16:creationId xmlns:a16="http://schemas.microsoft.com/office/drawing/2014/main" id="{EAD32B6F-1B1A-4C0B-9596-6C45BFB55C10}"/>
              </a:ext>
            </a:extLst>
          </p:cNvPr>
          <p:cNvSpPr txBox="1">
            <a:spLocks/>
          </p:cNvSpPr>
          <p:nvPr/>
        </p:nvSpPr>
        <p:spPr>
          <a:xfrm>
            <a:off x="3040845" y="3442395"/>
            <a:ext cx="2405063" cy="307777"/>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2E2E2E"/>
                </a:solidFill>
                <a:effectLst/>
                <a:uLnTx/>
                <a:uFillTx/>
                <a:latin typeface="Houschka Head Medium" panose="020F0603020000020003" pitchFamily="34" charset="0"/>
                <a:ea typeface="+mn-ea"/>
                <a:cs typeface="+mn-cs"/>
              </a:rPr>
              <a:t>Unemployment rate</a:t>
            </a:r>
            <a:endPar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endParaRPr>
          </a:p>
        </p:txBody>
      </p:sp>
      <p:sp>
        <p:nvSpPr>
          <p:cNvPr id="72" name="Text Placeholder 8">
            <a:extLst>
              <a:ext uri="{FF2B5EF4-FFF2-40B4-BE49-F238E27FC236}">
                <a16:creationId xmlns:a16="http://schemas.microsoft.com/office/drawing/2014/main" id="{B9382ECD-C8CD-4C5C-83C5-6D247CD6A608}"/>
              </a:ext>
            </a:extLst>
          </p:cNvPr>
          <p:cNvSpPr txBox="1">
            <a:spLocks/>
          </p:cNvSpPr>
          <p:nvPr/>
        </p:nvSpPr>
        <p:spPr>
          <a:xfrm>
            <a:off x="3057272" y="4676612"/>
            <a:ext cx="2405062" cy="307777"/>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Jobs going unfilled</a:t>
            </a:r>
          </a:p>
        </p:txBody>
      </p:sp>
      <p:sp>
        <p:nvSpPr>
          <p:cNvPr id="73" name="Text Placeholder 9">
            <a:extLst>
              <a:ext uri="{FF2B5EF4-FFF2-40B4-BE49-F238E27FC236}">
                <a16:creationId xmlns:a16="http://schemas.microsoft.com/office/drawing/2014/main" id="{19795688-5F0F-42C4-A15A-65C02BD41F51}"/>
              </a:ext>
            </a:extLst>
          </p:cNvPr>
          <p:cNvSpPr txBox="1">
            <a:spLocks/>
          </p:cNvSpPr>
          <p:nvPr/>
        </p:nvSpPr>
        <p:spPr>
          <a:xfrm>
            <a:off x="3034694" y="5132975"/>
            <a:ext cx="2614282" cy="523220"/>
          </a:xfrm>
          <a:prstGeom prst="rect">
            <a:avLst/>
          </a:prstGeom>
        </p:spPr>
        <p:txBody>
          <a:bodyPr vert="horz" wrap="square"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Working-age individuals are employed or seeking a job</a:t>
            </a:r>
          </a:p>
        </p:txBody>
      </p:sp>
      <p:sp>
        <p:nvSpPr>
          <p:cNvPr id="74" name="Text Placeholder 17">
            <a:extLst>
              <a:ext uri="{FF2B5EF4-FFF2-40B4-BE49-F238E27FC236}">
                <a16:creationId xmlns:a16="http://schemas.microsoft.com/office/drawing/2014/main" id="{F93F5EC0-EB41-45AA-AF72-873AB163AE73}"/>
              </a:ext>
            </a:extLst>
          </p:cNvPr>
          <p:cNvSpPr txBox="1">
            <a:spLocks/>
          </p:cNvSpPr>
          <p:nvPr>
            <p:custDataLst>
              <p:tags r:id="rId1"/>
            </p:custDataLst>
          </p:nvPr>
        </p:nvSpPr>
        <p:spPr bwMode="auto">
          <a:xfrm>
            <a:off x="361951" y="6347281"/>
            <a:ext cx="9917430" cy="2154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45720" rIns="91440" bIns="45720" anchor="b" anchorCtr="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Source: American Staffing Association</a:t>
            </a:r>
          </a:p>
        </p:txBody>
      </p:sp>
      <p:sp>
        <p:nvSpPr>
          <p:cNvPr id="75" name="Text Placeholder 7">
            <a:extLst>
              <a:ext uri="{FF2B5EF4-FFF2-40B4-BE49-F238E27FC236}">
                <a16:creationId xmlns:a16="http://schemas.microsoft.com/office/drawing/2014/main" id="{818DE044-F71F-46A8-8C63-08FAC0A19A62}"/>
              </a:ext>
            </a:extLst>
          </p:cNvPr>
          <p:cNvSpPr txBox="1">
            <a:spLocks/>
          </p:cNvSpPr>
          <p:nvPr/>
        </p:nvSpPr>
        <p:spPr>
          <a:xfrm>
            <a:off x="3040845" y="4031888"/>
            <a:ext cx="2700042" cy="307777"/>
          </a:xfrm>
          <a:prstGeom prst="rect">
            <a:avLst/>
          </a:prstGeom>
        </p:spPr>
        <p:txBody>
          <a:bodyPr vert="horz" wrap="square"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Unemployed Americans</a:t>
            </a:r>
          </a:p>
        </p:txBody>
      </p:sp>
      <p:sp>
        <p:nvSpPr>
          <p:cNvPr id="76" name="TextBox 75">
            <a:extLst>
              <a:ext uri="{FF2B5EF4-FFF2-40B4-BE49-F238E27FC236}">
                <a16:creationId xmlns:a16="http://schemas.microsoft.com/office/drawing/2014/main" id="{A83F57EF-D085-4107-9104-E105ABED01A2}"/>
              </a:ext>
            </a:extLst>
          </p:cNvPr>
          <p:cNvSpPr txBox="1"/>
          <p:nvPr/>
        </p:nvSpPr>
        <p:spPr>
          <a:xfrm>
            <a:off x="2086077" y="2905602"/>
            <a:ext cx="346114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Employment Landscape</a:t>
            </a:r>
          </a:p>
        </p:txBody>
      </p:sp>
      <p:sp>
        <p:nvSpPr>
          <p:cNvPr id="77" name="Inhaltsplatzhalter 4">
            <a:extLst>
              <a:ext uri="{FF2B5EF4-FFF2-40B4-BE49-F238E27FC236}">
                <a16:creationId xmlns:a16="http://schemas.microsoft.com/office/drawing/2014/main" id="{96047FA0-AC28-4D60-830D-AF82736F5724}"/>
              </a:ext>
            </a:extLst>
          </p:cNvPr>
          <p:cNvSpPr txBox="1">
            <a:spLocks/>
          </p:cNvSpPr>
          <p:nvPr/>
        </p:nvSpPr>
        <p:spPr>
          <a:xfrm>
            <a:off x="4176527" y="5149798"/>
            <a:ext cx="1620526" cy="307777"/>
          </a:xfrm>
          <a:prstGeom prst="rect">
            <a:avLst/>
          </a:prstGeom>
        </p:spPr>
        <p:txBody>
          <a:bodyPr wrap="square" lIns="91440" tIns="45720" rIns="91440" bIns="4572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600"/>
              </a:spcBef>
              <a:spcAft>
                <a:spcPts val="0"/>
              </a:spcAft>
              <a:buClrTx/>
              <a:buSzTx/>
              <a:buFont typeface="Wingdings" panose="05000000000000000000" pitchFamily="2" charset="2"/>
              <a:buNone/>
              <a:tabLst/>
              <a:defRPr/>
            </a:pPr>
            <a:endPar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endParaRPr>
          </a:p>
        </p:txBody>
      </p:sp>
      <p:grpSp>
        <p:nvGrpSpPr>
          <p:cNvPr id="78" name="Group 77">
            <a:extLst>
              <a:ext uri="{FF2B5EF4-FFF2-40B4-BE49-F238E27FC236}">
                <a16:creationId xmlns:a16="http://schemas.microsoft.com/office/drawing/2014/main" id="{FDB07006-0207-46D6-AAC7-2FE59A17E9DA}"/>
              </a:ext>
            </a:extLst>
          </p:cNvPr>
          <p:cNvGrpSpPr>
            <a:grpSpLocks noChangeAspect="1"/>
          </p:cNvGrpSpPr>
          <p:nvPr/>
        </p:nvGrpSpPr>
        <p:grpSpPr>
          <a:xfrm>
            <a:off x="6742878" y="4924602"/>
            <a:ext cx="374229" cy="259511"/>
            <a:chOff x="3071813" y="3748088"/>
            <a:chExt cx="1066799" cy="739775"/>
          </a:xfrm>
          <a:solidFill>
            <a:schemeClr val="accent1"/>
          </a:solidFill>
        </p:grpSpPr>
        <p:sp>
          <p:nvSpPr>
            <p:cNvPr id="79" name="Freeform 226">
              <a:extLst>
                <a:ext uri="{FF2B5EF4-FFF2-40B4-BE49-F238E27FC236}">
                  <a16:creationId xmlns:a16="http://schemas.microsoft.com/office/drawing/2014/main" id="{C2CD00AD-96EB-4AD3-8732-E01B69E142C5}"/>
                </a:ext>
              </a:extLst>
            </p:cNvPr>
            <p:cNvSpPr>
              <a:spLocks/>
            </p:cNvSpPr>
            <p:nvPr/>
          </p:nvSpPr>
          <p:spPr bwMode="auto">
            <a:xfrm>
              <a:off x="3549650" y="3767138"/>
              <a:ext cx="111125" cy="111125"/>
            </a:xfrm>
            <a:custGeom>
              <a:avLst/>
              <a:gdLst>
                <a:gd name="T0" fmla="*/ 174 w 349"/>
                <a:gd name="T1" fmla="*/ 0 h 349"/>
                <a:gd name="T2" fmla="*/ 206 w 349"/>
                <a:gd name="T3" fmla="*/ 3 h 349"/>
                <a:gd name="T4" fmla="*/ 236 w 349"/>
                <a:gd name="T5" fmla="*/ 11 h 349"/>
                <a:gd name="T6" fmla="*/ 262 w 349"/>
                <a:gd name="T7" fmla="*/ 25 h 349"/>
                <a:gd name="T8" fmla="*/ 287 w 349"/>
                <a:gd name="T9" fmla="*/ 42 h 349"/>
                <a:gd name="T10" fmla="*/ 308 w 349"/>
                <a:gd name="T11" fmla="*/ 62 h 349"/>
                <a:gd name="T12" fmla="*/ 325 w 349"/>
                <a:gd name="T13" fmla="*/ 87 h 349"/>
                <a:gd name="T14" fmla="*/ 338 w 349"/>
                <a:gd name="T15" fmla="*/ 115 h 349"/>
                <a:gd name="T16" fmla="*/ 346 w 349"/>
                <a:gd name="T17" fmla="*/ 143 h 349"/>
                <a:gd name="T18" fmla="*/ 349 w 349"/>
                <a:gd name="T19" fmla="*/ 175 h 349"/>
                <a:gd name="T20" fmla="*/ 346 w 349"/>
                <a:gd name="T21" fmla="*/ 206 h 349"/>
                <a:gd name="T22" fmla="*/ 338 w 349"/>
                <a:gd name="T23" fmla="*/ 236 h 349"/>
                <a:gd name="T24" fmla="*/ 325 w 349"/>
                <a:gd name="T25" fmla="*/ 262 h 349"/>
                <a:gd name="T26" fmla="*/ 308 w 349"/>
                <a:gd name="T27" fmla="*/ 287 h 349"/>
                <a:gd name="T28" fmla="*/ 287 w 349"/>
                <a:gd name="T29" fmla="*/ 308 h 349"/>
                <a:gd name="T30" fmla="*/ 262 w 349"/>
                <a:gd name="T31" fmla="*/ 326 h 349"/>
                <a:gd name="T32" fmla="*/ 236 w 349"/>
                <a:gd name="T33" fmla="*/ 338 h 349"/>
                <a:gd name="T34" fmla="*/ 206 w 349"/>
                <a:gd name="T35" fmla="*/ 346 h 349"/>
                <a:gd name="T36" fmla="*/ 174 w 349"/>
                <a:gd name="T37" fmla="*/ 349 h 349"/>
                <a:gd name="T38" fmla="*/ 144 w 349"/>
                <a:gd name="T39" fmla="*/ 346 h 349"/>
                <a:gd name="T40" fmla="*/ 114 w 349"/>
                <a:gd name="T41" fmla="*/ 338 h 349"/>
                <a:gd name="T42" fmla="*/ 87 w 349"/>
                <a:gd name="T43" fmla="*/ 326 h 349"/>
                <a:gd name="T44" fmla="*/ 62 w 349"/>
                <a:gd name="T45" fmla="*/ 308 h 349"/>
                <a:gd name="T46" fmla="*/ 42 w 349"/>
                <a:gd name="T47" fmla="*/ 287 h 349"/>
                <a:gd name="T48" fmla="*/ 25 w 349"/>
                <a:gd name="T49" fmla="*/ 262 h 349"/>
                <a:gd name="T50" fmla="*/ 11 w 349"/>
                <a:gd name="T51" fmla="*/ 236 h 349"/>
                <a:gd name="T52" fmla="*/ 3 w 349"/>
                <a:gd name="T53" fmla="*/ 206 h 349"/>
                <a:gd name="T54" fmla="*/ 0 w 349"/>
                <a:gd name="T55" fmla="*/ 175 h 349"/>
                <a:gd name="T56" fmla="*/ 3 w 349"/>
                <a:gd name="T57" fmla="*/ 143 h 349"/>
                <a:gd name="T58" fmla="*/ 11 w 349"/>
                <a:gd name="T59" fmla="*/ 115 h 349"/>
                <a:gd name="T60" fmla="*/ 25 w 349"/>
                <a:gd name="T61" fmla="*/ 87 h 349"/>
                <a:gd name="T62" fmla="*/ 42 w 349"/>
                <a:gd name="T63" fmla="*/ 62 h 349"/>
                <a:gd name="T64" fmla="*/ 62 w 349"/>
                <a:gd name="T65" fmla="*/ 42 h 349"/>
                <a:gd name="T66" fmla="*/ 87 w 349"/>
                <a:gd name="T67" fmla="*/ 25 h 349"/>
                <a:gd name="T68" fmla="*/ 114 w 349"/>
                <a:gd name="T69" fmla="*/ 11 h 349"/>
                <a:gd name="T70" fmla="*/ 144 w 349"/>
                <a:gd name="T71" fmla="*/ 3 h 349"/>
                <a:gd name="T72" fmla="*/ 174 w 349"/>
                <a:gd name="T73"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9" h="349">
                  <a:moveTo>
                    <a:pt x="174" y="0"/>
                  </a:moveTo>
                  <a:lnTo>
                    <a:pt x="206" y="3"/>
                  </a:lnTo>
                  <a:lnTo>
                    <a:pt x="236" y="11"/>
                  </a:lnTo>
                  <a:lnTo>
                    <a:pt x="262" y="25"/>
                  </a:lnTo>
                  <a:lnTo>
                    <a:pt x="287" y="42"/>
                  </a:lnTo>
                  <a:lnTo>
                    <a:pt x="308" y="62"/>
                  </a:lnTo>
                  <a:lnTo>
                    <a:pt x="325" y="87"/>
                  </a:lnTo>
                  <a:lnTo>
                    <a:pt x="338" y="115"/>
                  </a:lnTo>
                  <a:lnTo>
                    <a:pt x="346" y="143"/>
                  </a:lnTo>
                  <a:lnTo>
                    <a:pt x="349" y="175"/>
                  </a:lnTo>
                  <a:lnTo>
                    <a:pt x="346" y="206"/>
                  </a:lnTo>
                  <a:lnTo>
                    <a:pt x="338" y="236"/>
                  </a:lnTo>
                  <a:lnTo>
                    <a:pt x="325" y="262"/>
                  </a:lnTo>
                  <a:lnTo>
                    <a:pt x="308" y="287"/>
                  </a:lnTo>
                  <a:lnTo>
                    <a:pt x="287" y="308"/>
                  </a:lnTo>
                  <a:lnTo>
                    <a:pt x="262" y="326"/>
                  </a:lnTo>
                  <a:lnTo>
                    <a:pt x="236" y="338"/>
                  </a:lnTo>
                  <a:lnTo>
                    <a:pt x="206" y="346"/>
                  </a:lnTo>
                  <a:lnTo>
                    <a:pt x="174" y="349"/>
                  </a:lnTo>
                  <a:lnTo>
                    <a:pt x="144" y="346"/>
                  </a:lnTo>
                  <a:lnTo>
                    <a:pt x="114" y="338"/>
                  </a:lnTo>
                  <a:lnTo>
                    <a:pt x="87" y="326"/>
                  </a:lnTo>
                  <a:lnTo>
                    <a:pt x="62" y="308"/>
                  </a:lnTo>
                  <a:lnTo>
                    <a:pt x="42" y="287"/>
                  </a:lnTo>
                  <a:lnTo>
                    <a:pt x="25" y="262"/>
                  </a:lnTo>
                  <a:lnTo>
                    <a:pt x="11" y="236"/>
                  </a:lnTo>
                  <a:lnTo>
                    <a:pt x="3" y="206"/>
                  </a:lnTo>
                  <a:lnTo>
                    <a:pt x="0" y="175"/>
                  </a:lnTo>
                  <a:lnTo>
                    <a:pt x="3" y="143"/>
                  </a:lnTo>
                  <a:lnTo>
                    <a:pt x="11" y="115"/>
                  </a:lnTo>
                  <a:lnTo>
                    <a:pt x="25" y="87"/>
                  </a:lnTo>
                  <a:lnTo>
                    <a:pt x="42" y="62"/>
                  </a:lnTo>
                  <a:lnTo>
                    <a:pt x="62" y="42"/>
                  </a:lnTo>
                  <a:lnTo>
                    <a:pt x="87" y="25"/>
                  </a:lnTo>
                  <a:lnTo>
                    <a:pt x="114" y="11"/>
                  </a:lnTo>
                  <a:lnTo>
                    <a:pt x="144" y="3"/>
                  </a:lnTo>
                  <a:lnTo>
                    <a:pt x="1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0" name="Freeform 227">
              <a:extLst>
                <a:ext uri="{FF2B5EF4-FFF2-40B4-BE49-F238E27FC236}">
                  <a16:creationId xmlns:a16="http://schemas.microsoft.com/office/drawing/2014/main" id="{2B25F141-61AD-4232-8099-B06F0969DD49}"/>
                </a:ext>
              </a:extLst>
            </p:cNvPr>
            <p:cNvSpPr>
              <a:spLocks/>
            </p:cNvSpPr>
            <p:nvPr/>
          </p:nvSpPr>
          <p:spPr bwMode="auto">
            <a:xfrm>
              <a:off x="3503613" y="3900488"/>
              <a:ext cx="238125" cy="417513"/>
            </a:xfrm>
            <a:custGeom>
              <a:avLst/>
              <a:gdLst>
                <a:gd name="T0" fmla="*/ 160 w 748"/>
                <a:gd name="T1" fmla="*/ 1 h 1317"/>
                <a:gd name="T2" fmla="*/ 382 w 748"/>
                <a:gd name="T3" fmla="*/ 33 h 1317"/>
                <a:gd name="T4" fmla="*/ 420 w 748"/>
                <a:gd name="T5" fmla="*/ 57 h 1317"/>
                <a:gd name="T6" fmla="*/ 448 w 748"/>
                <a:gd name="T7" fmla="*/ 92 h 1317"/>
                <a:gd name="T8" fmla="*/ 460 w 748"/>
                <a:gd name="T9" fmla="*/ 137 h 1317"/>
                <a:gd name="T10" fmla="*/ 443 w 748"/>
                <a:gd name="T11" fmla="*/ 273 h 1317"/>
                <a:gd name="T12" fmla="*/ 442 w 748"/>
                <a:gd name="T13" fmla="*/ 391 h 1317"/>
                <a:gd name="T14" fmla="*/ 721 w 748"/>
                <a:gd name="T15" fmla="*/ 457 h 1317"/>
                <a:gd name="T16" fmla="*/ 748 w 748"/>
                <a:gd name="T17" fmla="*/ 475 h 1317"/>
                <a:gd name="T18" fmla="*/ 718 w 748"/>
                <a:gd name="T19" fmla="*/ 513 h 1317"/>
                <a:gd name="T20" fmla="*/ 708 w 748"/>
                <a:gd name="T21" fmla="*/ 553 h 1317"/>
                <a:gd name="T22" fmla="*/ 706 w 748"/>
                <a:gd name="T23" fmla="*/ 595 h 1317"/>
                <a:gd name="T24" fmla="*/ 688 w 748"/>
                <a:gd name="T25" fmla="*/ 618 h 1317"/>
                <a:gd name="T26" fmla="*/ 361 w 748"/>
                <a:gd name="T27" fmla="*/ 546 h 1317"/>
                <a:gd name="T28" fmla="*/ 325 w 748"/>
                <a:gd name="T29" fmla="*/ 527 h 1317"/>
                <a:gd name="T30" fmla="*/ 301 w 748"/>
                <a:gd name="T31" fmla="*/ 494 h 1317"/>
                <a:gd name="T32" fmla="*/ 219 w 748"/>
                <a:gd name="T33" fmla="*/ 525 h 1317"/>
                <a:gd name="T34" fmla="*/ 232 w 748"/>
                <a:gd name="T35" fmla="*/ 569 h 1317"/>
                <a:gd name="T36" fmla="*/ 261 w 748"/>
                <a:gd name="T37" fmla="*/ 604 h 1317"/>
                <a:gd name="T38" fmla="*/ 304 w 748"/>
                <a:gd name="T39" fmla="*/ 623 h 1317"/>
                <a:gd name="T40" fmla="*/ 355 w 748"/>
                <a:gd name="T41" fmla="*/ 634 h 1317"/>
                <a:gd name="T42" fmla="*/ 422 w 748"/>
                <a:gd name="T43" fmla="*/ 650 h 1317"/>
                <a:gd name="T44" fmla="*/ 495 w 748"/>
                <a:gd name="T45" fmla="*/ 666 h 1317"/>
                <a:gd name="T46" fmla="*/ 562 w 748"/>
                <a:gd name="T47" fmla="*/ 681 h 1317"/>
                <a:gd name="T48" fmla="*/ 616 w 748"/>
                <a:gd name="T49" fmla="*/ 694 h 1317"/>
                <a:gd name="T50" fmla="*/ 707 w 748"/>
                <a:gd name="T51" fmla="*/ 1316 h 1317"/>
                <a:gd name="T52" fmla="*/ 661 w 748"/>
                <a:gd name="T53" fmla="*/ 1311 h 1317"/>
                <a:gd name="T54" fmla="*/ 623 w 748"/>
                <a:gd name="T55" fmla="*/ 1287 h 1317"/>
                <a:gd name="T56" fmla="*/ 599 w 748"/>
                <a:gd name="T57" fmla="*/ 1250 h 1317"/>
                <a:gd name="T58" fmla="*/ 457 w 748"/>
                <a:gd name="T59" fmla="*/ 1250 h 1317"/>
                <a:gd name="T60" fmla="*/ 448 w 748"/>
                <a:gd name="T61" fmla="*/ 1283 h 1317"/>
                <a:gd name="T62" fmla="*/ 425 w 748"/>
                <a:gd name="T63" fmla="*/ 1308 h 1317"/>
                <a:gd name="T64" fmla="*/ 390 w 748"/>
                <a:gd name="T65" fmla="*/ 1317 h 1317"/>
                <a:gd name="T66" fmla="*/ 356 w 748"/>
                <a:gd name="T67" fmla="*/ 1308 h 1317"/>
                <a:gd name="T68" fmla="*/ 332 w 748"/>
                <a:gd name="T69" fmla="*/ 1283 h 1317"/>
                <a:gd name="T70" fmla="*/ 323 w 748"/>
                <a:gd name="T71" fmla="*/ 1250 h 1317"/>
                <a:gd name="T72" fmla="*/ 267 w 748"/>
                <a:gd name="T73" fmla="*/ 865 h 1317"/>
                <a:gd name="T74" fmla="*/ 289 w 748"/>
                <a:gd name="T75" fmla="*/ 824 h 1317"/>
                <a:gd name="T76" fmla="*/ 300 w 748"/>
                <a:gd name="T77" fmla="*/ 765 h 1317"/>
                <a:gd name="T78" fmla="*/ 290 w 748"/>
                <a:gd name="T79" fmla="*/ 701 h 1317"/>
                <a:gd name="T80" fmla="*/ 261 w 748"/>
                <a:gd name="T81" fmla="*/ 648 h 1317"/>
                <a:gd name="T82" fmla="*/ 215 w 748"/>
                <a:gd name="T83" fmla="*/ 606 h 1317"/>
                <a:gd name="T84" fmla="*/ 157 w 748"/>
                <a:gd name="T85" fmla="*/ 582 h 1317"/>
                <a:gd name="T86" fmla="*/ 27 w 748"/>
                <a:gd name="T87" fmla="*/ 110 h 1317"/>
                <a:gd name="T88" fmla="*/ 39 w 748"/>
                <a:gd name="T89" fmla="*/ 63 h 1317"/>
                <a:gd name="T90" fmla="*/ 70 w 748"/>
                <a:gd name="T91" fmla="*/ 26 h 1317"/>
                <a:gd name="T92" fmla="*/ 111 w 748"/>
                <a:gd name="T93" fmla="*/ 4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8" h="1317">
                  <a:moveTo>
                    <a:pt x="135" y="0"/>
                  </a:moveTo>
                  <a:lnTo>
                    <a:pt x="160" y="1"/>
                  </a:lnTo>
                  <a:lnTo>
                    <a:pt x="358" y="28"/>
                  </a:lnTo>
                  <a:lnTo>
                    <a:pt x="382" y="33"/>
                  </a:lnTo>
                  <a:lnTo>
                    <a:pt x="403" y="43"/>
                  </a:lnTo>
                  <a:lnTo>
                    <a:pt x="420" y="57"/>
                  </a:lnTo>
                  <a:lnTo>
                    <a:pt x="436" y="73"/>
                  </a:lnTo>
                  <a:lnTo>
                    <a:pt x="448" y="92"/>
                  </a:lnTo>
                  <a:lnTo>
                    <a:pt x="456" y="114"/>
                  </a:lnTo>
                  <a:lnTo>
                    <a:pt x="460" y="137"/>
                  </a:lnTo>
                  <a:lnTo>
                    <a:pt x="459" y="161"/>
                  </a:lnTo>
                  <a:lnTo>
                    <a:pt x="443" y="273"/>
                  </a:lnTo>
                  <a:lnTo>
                    <a:pt x="350" y="149"/>
                  </a:lnTo>
                  <a:lnTo>
                    <a:pt x="442" y="391"/>
                  </a:lnTo>
                  <a:lnTo>
                    <a:pt x="706" y="451"/>
                  </a:lnTo>
                  <a:lnTo>
                    <a:pt x="721" y="457"/>
                  </a:lnTo>
                  <a:lnTo>
                    <a:pt x="736" y="465"/>
                  </a:lnTo>
                  <a:lnTo>
                    <a:pt x="748" y="475"/>
                  </a:lnTo>
                  <a:lnTo>
                    <a:pt x="730" y="494"/>
                  </a:lnTo>
                  <a:lnTo>
                    <a:pt x="718" y="513"/>
                  </a:lnTo>
                  <a:lnTo>
                    <a:pt x="711" y="532"/>
                  </a:lnTo>
                  <a:lnTo>
                    <a:pt x="708" y="553"/>
                  </a:lnTo>
                  <a:lnTo>
                    <a:pt x="706" y="574"/>
                  </a:lnTo>
                  <a:lnTo>
                    <a:pt x="706" y="595"/>
                  </a:lnTo>
                  <a:lnTo>
                    <a:pt x="707" y="615"/>
                  </a:lnTo>
                  <a:lnTo>
                    <a:pt x="688" y="618"/>
                  </a:lnTo>
                  <a:lnTo>
                    <a:pt x="668" y="616"/>
                  </a:lnTo>
                  <a:lnTo>
                    <a:pt x="361" y="546"/>
                  </a:lnTo>
                  <a:lnTo>
                    <a:pt x="341" y="538"/>
                  </a:lnTo>
                  <a:lnTo>
                    <a:pt x="325" y="527"/>
                  </a:lnTo>
                  <a:lnTo>
                    <a:pt x="310" y="512"/>
                  </a:lnTo>
                  <a:lnTo>
                    <a:pt x="301" y="494"/>
                  </a:lnTo>
                  <a:lnTo>
                    <a:pt x="192" y="209"/>
                  </a:lnTo>
                  <a:lnTo>
                    <a:pt x="219" y="525"/>
                  </a:lnTo>
                  <a:lnTo>
                    <a:pt x="223" y="548"/>
                  </a:lnTo>
                  <a:lnTo>
                    <a:pt x="232" y="569"/>
                  </a:lnTo>
                  <a:lnTo>
                    <a:pt x="245" y="587"/>
                  </a:lnTo>
                  <a:lnTo>
                    <a:pt x="261" y="604"/>
                  </a:lnTo>
                  <a:lnTo>
                    <a:pt x="282" y="615"/>
                  </a:lnTo>
                  <a:lnTo>
                    <a:pt x="304" y="623"/>
                  </a:lnTo>
                  <a:lnTo>
                    <a:pt x="327" y="628"/>
                  </a:lnTo>
                  <a:lnTo>
                    <a:pt x="355" y="634"/>
                  </a:lnTo>
                  <a:lnTo>
                    <a:pt x="387" y="643"/>
                  </a:lnTo>
                  <a:lnTo>
                    <a:pt x="422" y="650"/>
                  </a:lnTo>
                  <a:lnTo>
                    <a:pt x="458" y="658"/>
                  </a:lnTo>
                  <a:lnTo>
                    <a:pt x="495" y="666"/>
                  </a:lnTo>
                  <a:lnTo>
                    <a:pt x="530" y="674"/>
                  </a:lnTo>
                  <a:lnTo>
                    <a:pt x="562" y="681"/>
                  </a:lnTo>
                  <a:lnTo>
                    <a:pt x="592" y="688"/>
                  </a:lnTo>
                  <a:lnTo>
                    <a:pt x="616" y="694"/>
                  </a:lnTo>
                  <a:lnTo>
                    <a:pt x="707" y="949"/>
                  </a:lnTo>
                  <a:lnTo>
                    <a:pt x="707" y="1316"/>
                  </a:lnTo>
                  <a:lnTo>
                    <a:pt x="684" y="1316"/>
                  </a:lnTo>
                  <a:lnTo>
                    <a:pt x="661" y="1311"/>
                  </a:lnTo>
                  <a:lnTo>
                    <a:pt x="641" y="1302"/>
                  </a:lnTo>
                  <a:lnTo>
                    <a:pt x="623" y="1287"/>
                  </a:lnTo>
                  <a:lnTo>
                    <a:pt x="609" y="1270"/>
                  </a:lnTo>
                  <a:lnTo>
                    <a:pt x="599" y="1250"/>
                  </a:lnTo>
                  <a:lnTo>
                    <a:pt x="457" y="853"/>
                  </a:lnTo>
                  <a:lnTo>
                    <a:pt x="457" y="1250"/>
                  </a:lnTo>
                  <a:lnTo>
                    <a:pt x="455" y="1267"/>
                  </a:lnTo>
                  <a:lnTo>
                    <a:pt x="448" y="1283"/>
                  </a:lnTo>
                  <a:lnTo>
                    <a:pt x="438" y="1297"/>
                  </a:lnTo>
                  <a:lnTo>
                    <a:pt x="425" y="1308"/>
                  </a:lnTo>
                  <a:lnTo>
                    <a:pt x="408" y="1314"/>
                  </a:lnTo>
                  <a:lnTo>
                    <a:pt x="390" y="1317"/>
                  </a:lnTo>
                  <a:lnTo>
                    <a:pt x="373" y="1314"/>
                  </a:lnTo>
                  <a:lnTo>
                    <a:pt x="356" y="1308"/>
                  </a:lnTo>
                  <a:lnTo>
                    <a:pt x="343" y="1297"/>
                  </a:lnTo>
                  <a:lnTo>
                    <a:pt x="332" y="1283"/>
                  </a:lnTo>
                  <a:lnTo>
                    <a:pt x="326" y="1267"/>
                  </a:lnTo>
                  <a:lnTo>
                    <a:pt x="323" y="1250"/>
                  </a:lnTo>
                  <a:lnTo>
                    <a:pt x="323" y="865"/>
                  </a:lnTo>
                  <a:lnTo>
                    <a:pt x="267" y="865"/>
                  </a:lnTo>
                  <a:lnTo>
                    <a:pt x="280" y="846"/>
                  </a:lnTo>
                  <a:lnTo>
                    <a:pt x="289" y="824"/>
                  </a:lnTo>
                  <a:lnTo>
                    <a:pt x="296" y="801"/>
                  </a:lnTo>
                  <a:lnTo>
                    <a:pt x="300" y="765"/>
                  </a:lnTo>
                  <a:lnTo>
                    <a:pt x="298" y="730"/>
                  </a:lnTo>
                  <a:lnTo>
                    <a:pt x="290" y="701"/>
                  </a:lnTo>
                  <a:lnTo>
                    <a:pt x="278" y="673"/>
                  </a:lnTo>
                  <a:lnTo>
                    <a:pt x="261" y="648"/>
                  </a:lnTo>
                  <a:lnTo>
                    <a:pt x="240" y="625"/>
                  </a:lnTo>
                  <a:lnTo>
                    <a:pt x="215" y="606"/>
                  </a:lnTo>
                  <a:lnTo>
                    <a:pt x="188" y="592"/>
                  </a:lnTo>
                  <a:lnTo>
                    <a:pt x="157" y="582"/>
                  </a:lnTo>
                  <a:lnTo>
                    <a:pt x="0" y="547"/>
                  </a:lnTo>
                  <a:lnTo>
                    <a:pt x="27" y="110"/>
                  </a:lnTo>
                  <a:lnTo>
                    <a:pt x="31" y="85"/>
                  </a:lnTo>
                  <a:lnTo>
                    <a:pt x="39" y="63"/>
                  </a:lnTo>
                  <a:lnTo>
                    <a:pt x="52" y="42"/>
                  </a:lnTo>
                  <a:lnTo>
                    <a:pt x="70" y="26"/>
                  </a:lnTo>
                  <a:lnTo>
                    <a:pt x="89" y="13"/>
                  </a:lnTo>
                  <a:lnTo>
                    <a:pt x="111" y="4"/>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1" name="Freeform 228">
              <a:extLst>
                <a:ext uri="{FF2B5EF4-FFF2-40B4-BE49-F238E27FC236}">
                  <a16:creationId xmlns:a16="http://schemas.microsoft.com/office/drawing/2014/main" id="{C2089E55-0FED-45C4-873A-067F5411BF20}"/>
                </a:ext>
              </a:extLst>
            </p:cNvPr>
            <p:cNvSpPr>
              <a:spLocks/>
            </p:cNvSpPr>
            <p:nvPr/>
          </p:nvSpPr>
          <p:spPr bwMode="auto">
            <a:xfrm>
              <a:off x="3309938" y="3960813"/>
              <a:ext cx="268287" cy="446088"/>
            </a:xfrm>
            <a:custGeom>
              <a:avLst/>
              <a:gdLst>
                <a:gd name="T0" fmla="*/ 170 w 846"/>
                <a:gd name="T1" fmla="*/ 2 h 1402"/>
                <a:gd name="T2" fmla="*/ 405 w 846"/>
                <a:gd name="T3" fmla="*/ 37 h 1402"/>
                <a:gd name="T4" fmla="*/ 447 w 846"/>
                <a:gd name="T5" fmla="*/ 62 h 1402"/>
                <a:gd name="T6" fmla="*/ 476 w 846"/>
                <a:gd name="T7" fmla="*/ 100 h 1402"/>
                <a:gd name="T8" fmla="*/ 489 w 846"/>
                <a:gd name="T9" fmla="*/ 146 h 1402"/>
                <a:gd name="T10" fmla="*/ 471 w 846"/>
                <a:gd name="T11" fmla="*/ 292 h 1402"/>
                <a:gd name="T12" fmla="*/ 470 w 846"/>
                <a:gd name="T13" fmla="*/ 418 h 1402"/>
                <a:gd name="T14" fmla="*/ 769 w 846"/>
                <a:gd name="T15" fmla="*/ 487 h 1402"/>
                <a:gd name="T16" fmla="*/ 800 w 846"/>
                <a:gd name="T17" fmla="*/ 513 h 1402"/>
                <a:gd name="T18" fmla="*/ 817 w 846"/>
                <a:gd name="T19" fmla="*/ 547 h 1402"/>
                <a:gd name="T20" fmla="*/ 817 w 846"/>
                <a:gd name="T21" fmla="*/ 588 h 1402"/>
                <a:gd name="T22" fmla="*/ 800 w 846"/>
                <a:gd name="T23" fmla="*/ 625 h 1402"/>
                <a:gd name="T24" fmla="*/ 769 w 846"/>
                <a:gd name="T25" fmla="*/ 649 h 1402"/>
                <a:gd name="T26" fmla="*/ 731 w 846"/>
                <a:gd name="T27" fmla="*/ 658 h 1402"/>
                <a:gd name="T28" fmla="*/ 384 w 846"/>
                <a:gd name="T29" fmla="*/ 582 h 1402"/>
                <a:gd name="T30" fmla="*/ 344 w 846"/>
                <a:gd name="T31" fmla="*/ 562 h 1402"/>
                <a:gd name="T32" fmla="*/ 320 w 846"/>
                <a:gd name="T33" fmla="*/ 526 h 1402"/>
                <a:gd name="T34" fmla="*/ 232 w 846"/>
                <a:gd name="T35" fmla="*/ 560 h 1402"/>
                <a:gd name="T36" fmla="*/ 246 w 846"/>
                <a:gd name="T37" fmla="*/ 606 h 1402"/>
                <a:gd name="T38" fmla="*/ 278 w 846"/>
                <a:gd name="T39" fmla="*/ 642 h 1402"/>
                <a:gd name="T40" fmla="*/ 323 w 846"/>
                <a:gd name="T41" fmla="*/ 664 h 1402"/>
                <a:gd name="T42" fmla="*/ 372 w 846"/>
                <a:gd name="T43" fmla="*/ 675 h 1402"/>
                <a:gd name="T44" fmla="*/ 436 w 846"/>
                <a:gd name="T45" fmla="*/ 689 h 1402"/>
                <a:gd name="T46" fmla="*/ 505 w 846"/>
                <a:gd name="T47" fmla="*/ 706 h 1402"/>
                <a:gd name="T48" fmla="*/ 574 w 846"/>
                <a:gd name="T49" fmla="*/ 721 h 1402"/>
                <a:gd name="T50" fmla="*/ 632 w 846"/>
                <a:gd name="T51" fmla="*/ 734 h 1402"/>
                <a:gd name="T52" fmla="*/ 840 w 846"/>
                <a:gd name="T53" fmla="*/ 1258 h 1402"/>
                <a:gd name="T54" fmla="*/ 846 w 846"/>
                <a:gd name="T55" fmla="*/ 1300 h 1402"/>
                <a:gd name="T56" fmla="*/ 836 w 846"/>
                <a:gd name="T57" fmla="*/ 1339 h 1402"/>
                <a:gd name="T58" fmla="*/ 811 w 846"/>
                <a:gd name="T59" fmla="*/ 1373 h 1402"/>
                <a:gd name="T60" fmla="*/ 774 w 846"/>
                <a:gd name="T61" fmla="*/ 1394 h 1402"/>
                <a:gd name="T62" fmla="*/ 732 w 846"/>
                <a:gd name="T63" fmla="*/ 1401 h 1402"/>
                <a:gd name="T64" fmla="*/ 692 w 846"/>
                <a:gd name="T65" fmla="*/ 1390 h 1402"/>
                <a:gd name="T66" fmla="*/ 659 w 846"/>
                <a:gd name="T67" fmla="*/ 1366 h 1402"/>
                <a:gd name="T68" fmla="*/ 637 w 846"/>
                <a:gd name="T69" fmla="*/ 1330 h 1402"/>
                <a:gd name="T70" fmla="*/ 486 w 846"/>
                <a:gd name="T71" fmla="*/ 1329 h 1402"/>
                <a:gd name="T72" fmla="*/ 477 w 846"/>
                <a:gd name="T73" fmla="*/ 1366 h 1402"/>
                <a:gd name="T74" fmla="*/ 451 w 846"/>
                <a:gd name="T75" fmla="*/ 1391 h 1402"/>
                <a:gd name="T76" fmla="*/ 414 w 846"/>
                <a:gd name="T77" fmla="*/ 1402 h 1402"/>
                <a:gd name="T78" fmla="*/ 379 w 846"/>
                <a:gd name="T79" fmla="*/ 1391 h 1402"/>
                <a:gd name="T80" fmla="*/ 353 w 846"/>
                <a:gd name="T81" fmla="*/ 1366 h 1402"/>
                <a:gd name="T82" fmla="*/ 343 w 846"/>
                <a:gd name="T83" fmla="*/ 1329 h 1402"/>
                <a:gd name="T84" fmla="*/ 107 w 846"/>
                <a:gd name="T85" fmla="*/ 921 h 1402"/>
                <a:gd name="T86" fmla="*/ 146 w 846"/>
                <a:gd name="T87" fmla="*/ 881 h 1402"/>
                <a:gd name="T88" fmla="*/ 172 w 846"/>
                <a:gd name="T89" fmla="*/ 832 h 1402"/>
                <a:gd name="T90" fmla="*/ 183 w 846"/>
                <a:gd name="T91" fmla="*/ 778 h 1402"/>
                <a:gd name="T92" fmla="*/ 176 w 846"/>
                <a:gd name="T93" fmla="*/ 719 h 1402"/>
                <a:gd name="T94" fmla="*/ 150 w 846"/>
                <a:gd name="T95" fmla="*/ 664 h 1402"/>
                <a:gd name="T96" fmla="*/ 111 w 846"/>
                <a:gd name="T97" fmla="*/ 621 h 1402"/>
                <a:gd name="T98" fmla="*/ 60 w 846"/>
                <a:gd name="T99" fmla="*/ 592 h 1402"/>
                <a:gd name="T100" fmla="*/ 0 w 846"/>
                <a:gd name="T101" fmla="*/ 581 h 1402"/>
                <a:gd name="T102" fmla="*/ 32 w 846"/>
                <a:gd name="T103" fmla="*/ 92 h 1402"/>
                <a:gd name="T104" fmla="*/ 56 w 846"/>
                <a:gd name="T105" fmla="*/ 46 h 1402"/>
                <a:gd name="T106" fmla="*/ 94 w 846"/>
                <a:gd name="T107" fmla="*/ 15 h 1402"/>
                <a:gd name="T108" fmla="*/ 143 w 846"/>
                <a:gd name="T109" fmla="*/ 0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46" h="1402">
                  <a:moveTo>
                    <a:pt x="143" y="0"/>
                  </a:moveTo>
                  <a:lnTo>
                    <a:pt x="170" y="2"/>
                  </a:lnTo>
                  <a:lnTo>
                    <a:pt x="381" y="31"/>
                  </a:lnTo>
                  <a:lnTo>
                    <a:pt x="405" y="37"/>
                  </a:lnTo>
                  <a:lnTo>
                    <a:pt x="428" y="47"/>
                  </a:lnTo>
                  <a:lnTo>
                    <a:pt x="447" y="62"/>
                  </a:lnTo>
                  <a:lnTo>
                    <a:pt x="463" y="79"/>
                  </a:lnTo>
                  <a:lnTo>
                    <a:pt x="476" y="100"/>
                  </a:lnTo>
                  <a:lnTo>
                    <a:pt x="485" y="123"/>
                  </a:lnTo>
                  <a:lnTo>
                    <a:pt x="489" y="146"/>
                  </a:lnTo>
                  <a:lnTo>
                    <a:pt x="488" y="172"/>
                  </a:lnTo>
                  <a:lnTo>
                    <a:pt x="471" y="292"/>
                  </a:lnTo>
                  <a:lnTo>
                    <a:pt x="372" y="160"/>
                  </a:lnTo>
                  <a:lnTo>
                    <a:pt x="470" y="418"/>
                  </a:lnTo>
                  <a:lnTo>
                    <a:pt x="750" y="481"/>
                  </a:lnTo>
                  <a:lnTo>
                    <a:pt x="769" y="487"/>
                  </a:lnTo>
                  <a:lnTo>
                    <a:pt x="787" y="498"/>
                  </a:lnTo>
                  <a:lnTo>
                    <a:pt x="800" y="513"/>
                  </a:lnTo>
                  <a:lnTo>
                    <a:pt x="811" y="529"/>
                  </a:lnTo>
                  <a:lnTo>
                    <a:pt x="817" y="547"/>
                  </a:lnTo>
                  <a:lnTo>
                    <a:pt x="820" y="568"/>
                  </a:lnTo>
                  <a:lnTo>
                    <a:pt x="817" y="588"/>
                  </a:lnTo>
                  <a:lnTo>
                    <a:pt x="811" y="608"/>
                  </a:lnTo>
                  <a:lnTo>
                    <a:pt x="800" y="625"/>
                  </a:lnTo>
                  <a:lnTo>
                    <a:pt x="786" y="638"/>
                  </a:lnTo>
                  <a:lnTo>
                    <a:pt x="769" y="649"/>
                  </a:lnTo>
                  <a:lnTo>
                    <a:pt x="751" y="656"/>
                  </a:lnTo>
                  <a:lnTo>
                    <a:pt x="731" y="658"/>
                  </a:lnTo>
                  <a:lnTo>
                    <a:pt x="710" y="656"/>
                  </a:lnTo>
                  <a:lnTo>
                    <a:pt x="384" y="582"/>
                  </a:lnTo>
                  <a:lnTo>
                    <a:pt x="362" y="574"/>
                  </a:lnTo>
                  <a:lnTo>
                    <a:pt x="344" y="562"/>
                  </a:lnTo>
                  <a:lnTo>
                    <a:pt x="330" y="545"/>
                  </a:lnTo>
                  <a:lnTo>
                    <a:pt x="320" y="526"/>
                  </a:lnTo>
                  <a:lnTo>
                    <a:pt x="204" y="224"/>
                  </a:lnTo>
                  <a:lnTo>
                    <a:pt x="232" y="560"/>
                  </a:lnTo>
                  <a:lnTo>
                    <a:pt x="237" y="583"/>
                  </a:lnTo>
                  <a:lnTo>
                    <a:pt x="246" y="606"/>
                  </a:lnTo>
                  <a:lnTo>
                    <a:pt x="261" y="626"/>
                  </a:lnTo>
                  <a:lnTo>
                    <a:pt x="278" y="642"/>
                  </a:lnTo>
                  <a:lnTo>
                    <a:pt x="299" y="656"/>
                  </a:lnTo>
                  <a:lnTo>
                    <a:pt x="323" y="664"/>
                  </a:lnTo>
                  <a:lnTo>
                    <a:pt x="345" y="669"/>
                  </a:lnTo>
                  <a:lnTo>
                    <a:pt x="372" y="675"/>
                  </a:lnTo>
                  <a:lnTo>
                    <a:pt x="402" y="682"/>
                  </a:lnTo>
                  <a:lnTo>
                    <a:pt x="436" y="689"/>
                  </a:lnTo>
                  <a:lnTo>
                    <a:pt x="471" y="697"/>
                  </a:lnTo>
                  <a:lnTo>
                    <a:pt x="505" y="706"/>
                  </a:lnTo>
                  <a:lnTo>
                    <a:pt x="541" y="713"/>
                  </a:lnTo>
                  <a:lnTo>
                    <a:pt x="574" y="721"/>
                  </a:lnTo>
                  <a:lnTo>
                    <a:pt x="604" y="728"/>
                  </a:lnTo>
                  <a:lnTo>
                    <a:pt x="632" y="734"/>
                  </a:lnTo>
                  <a:lnTo>
                    <a:pt x="654" y="739"/>
                  </a:lnTo>
                  <a:lnTo>
                    <a:pt x="840" y="1258"/>
                  </a:lnTo>
                  <a:lnTo>
                    <a:pt x="845" y="1278"/>
                  </a:lnTo>
                  <a:lnTo>
                    <a:pt x="846" y="1300"/>
                  </a:lnTo>
                  <a:lnTo>
                    <a:pt x="842" y="1320"/>
                  </a:lnTo>
                  <a:lnTo>
                    <a:pt x="836" y="1339"/>
                  </a:lnTo>
                  <a:lnTo>
                    <a:pt x="824" y="1358"/>
                  </a:lnTo>
                  <a:lnTo>
                    <a:pt x="811" y="1373"/>
                  </a:lnTo>
                  <a:lnTo>
                    <a:pt x="794" y="1385"/>
                  </a:lnTo>
                  <a:lnTo>
                    <a:pt x="774" y="1394"/>
                  </a:lnTo>
                  <a:lnTo>
                    <a:pt x="753" y="1401"/>
                  </a:lnTo>
                  <a:lnTo>
                    <a:pt x="732" y="1401"/>
                  </a:lnTo>
                  <a:lnTo>
                    <a:pt x="711" y="1398"/>
                  </a:lnTo>
                  <a:lnTo>
                    <a:pt x="692" y="1390"/>
                  </a:lnTo>
                  <a:lnTo>
                    <a:pt x="674" y="1380"/>
                  </a:lnTo>
                  <a:lnTo>
                    <a:pt x="659" y="1366"/>
                  </a:lnTo>
                  <a:lnTo>
                    <a:pt x="646" y="1350"/>
                  </a:lnTo>
                  <a:lnTo>
                    <a:pt x="637" y="1330"/>
                  </a:lnTo>
                  <a:lnTo>
                    <a:pt x="486" y="908"/>
                  </a:lnTo>
                  <a:lnTo>
                    <a:pt x="486" y="1329"/>
                  </a:lnTo>
                  <a:lnTo>
                    <a:pt x="484" y="1349"/>
                  </a:lnTo>
                  <a:lnTo>
                    <a:pt x="477" y="1366"/>
                  </a:lnTo>
                  <a:lnTo>
                    <a:pt x="465" y="1380"/>
                  </a:lnTo>
                  <a:lnTo>
                    <a:pt x="451" y="1391"/>
                  </a:lnTo>
                  <a:lnTo>
                    <a:pt x="434" y="1399"/>
                  </a:lnTo>
                  <a:lnTo>
                    <a:pt x="414" y="1402"/>
                  </a:lnTo>
                  <a:lnTo>
                    <a:pt x="396" y="1399"/>
                  </a:lnTo>
                  <a:lnTo>
                    <a:pt x="379" y="1391"/>
                  </a:lnTo>
                  <a:lnTo>
                    <a:pt x="365" y="1380"/>
                  </a:lnTo>
                  <a:lnTo>
                    <a:pt x="353" y="1366"/>
                  </a:lnTo>
                  <a:lnTo>
                    <a:pt x="345" y="1349"/>
                  </a:lnTo>
                  <a:lnTo>
                    <a:pt x="343" y="1329"/>
                  </a:lnTo>
                  <a:lnTo>
                    <a:pt x="343" y="921"/>
                  </a:lnTo>
                  <a:lnTo>
                    <a:pt x="107" y="921"/>
                  </a:lnTo>
                  <a:lnTo>
                    <a:pt x="128" y="903"/>
                  </a:lnTo>
                  <a:lnTo>
                    <a:pt x="146" y="881"/>
                  </a:lnTo>
                  <a:lnTo>
                    <a:pt x="161" y="858"/>
                  </a:lnTo>
                  <a:lnTo>
                    <a:pt x="172" y="832"/>
                  </a:lnTo>
                  <a:lnTo>
                    <a:pt x="179" y="806"/>
                  </a:lnTo>
                  <a:lnTo>
                    <a:pt x="183" y="778"/>
                  </a:lnTo>
                  <a:lnTo>
                    <a:pt x="182" y="750"/>
                  </a:lnTo>
                  <a:lnTo>
                    <a:pt x="176" y="719"/>
                  </a:lnTo>
                  <a:lnTo>
                    <a:pt x="166" y="690"/>
                  </a:lnTo>
                  <a:lnTo>
                    <a:pt x="150" y="664"/>
                  </a:lnTo>
                  <a:lnTo>
                    <a:pt x="132" y="641"/>
                  </a:lnTo>
                  <a:lnTo>
                    <a:pt x="111" y="621"/>
                  </a:lnTo>
                  <a:lnTo>
                    <a:pt x="86" y="605"/>
                  </a:lnTo>
                  <a:lnTo>
                    <a:pt x="60" y="592"/>
                  </a:lnTo>
                  <a:lnTo>
                    <a:pt x="31" y="584"/>
                  </a:lnTo>
                  <a:lnTo>
                    <a:pt x="0" y="581"/>
                  </a:lnTo>
                  <a:lnTo>
                    <a:pt x="28" y="118"/>
                  </a:lnTo>
                  <a:lnTo>
                    <a:pt x="32" y="92"/>
                  </a:lnTo>
                  <a:lnTo>
                    <a:pt x="42" y="68"/>
                  </a:lnTo>
                  <a:lnTo>
                    <a:pt x="56" y="46"/>
                  </a:lnTo>
                  <a:lnTo>
                    <a:pt x="74" y="29"/>
                  </a:lnTo>
                  <a:lnTo>
                    <a:pt x="94" y="15"/>
                  </a:lnTo>
                  <a:lnTo>
                    <a:pt x="118" y="6"/>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2" name="Freeform 229">
              <a:extLst>
                <a:ext uri="{FF2B5EF4-FFF2-40B4-BE49-F238E27FC236}">
                  <a16:creationId xmlns:a16="http://schemas.microsoft.com/office/drawing/2014/main" id="{739C8446-587C-4E61-9A52-65810924F9EB}"/>
                </a:ext>
              </a:extLst>
            </p:cNvPr>
            <p:cNvSpPr>
              <a:spLocks/>
            </p:cNvSpPr>
            <p:nvPr/>
          </p:nvSpPr>
          <p:spPr bwMode="auto">
            <a:xfrm>
              <a:off x="3357563" y="3821113"/>
              <a:ext cx="117475" cy="117475"/>
            </a:xfrm>
            <a:custGeom>
              <a:avLst/>
              <a:gdLst>
                <a:gd name="T0" fmla="*/ 186 w 371"/>
                <a:gd name="T1" fmla="*/ 0 h 370"/>
                <a:gd name="T2" fmla="*/ 219 w 371"/>
                <a:gd name="T3" fmla="*/ 3 h 370"/>
                <a:gd name="T4" fmla="*/ 250 w 371"/>
                <a:gd name="T5" fmla="*/ 12 h 370"/>
                <a:gd name="T6" fmla="*/ 279 w 371"/>
                <a:gd name="T7" fmla="*/ 25 h 370"/>
                <a:gd name="T8" fmla="*/ 305 w 371"/>
                <a:gd name="T9" fmla="*/ 43 h 370"/>
                <a:gd name="T10" fmla="*/ 328 w 371"/>
                <a:gd name="T11" fmla="*/ 66 h 370"/>
                <a:gd name="T12" fmla="*/ 345 w 371"/>
                <a:gd name="T13" fmla="*/ 91 h 370"/>
                <a:gd name="T14" fmla="*/ 359 w 371"/>
                <a:gd name="T15" fmla="*/ 120 h 370"/>
                <a:gd name="T16" fmla="*/ 368 w 371"/>
                <a:gd name="T17" fmla="*/ 152 h 370"/>
                <a:gd name="T18" fmla="*/ 371 w 371"/>
                <a:gd name="T19" fmla="*/ 185 h 370"/>
                <a:gd name="T20" fmla="*/ 368 w 371"/>
                <a:gd name="T21" fmla="*/ 218 h 370"/>
                <a:gd name="T22" fmla="*/ 359 w 371"/>
                <a:gd name="T23" fmla="*/ 250 h 370"/>
                <a:gd name="T24" fmla="*/ 345 w 371"/>
                <a:gd name="T25" fmla="*/ 278 h 370"/>
                <a:gd name="T26" fmla="*/ 328 w 371"/>
                <a:gd name="T27" fmla="*/ 305 h 370"/>
                <a:gd name="T28" fmla="*/ 305 w 371"/>
                <a:gd name="T29" fmla="*/ 327 h 370"/>
                <a:gd name="T30" fmla="*/ 279 w 371"/>
                <a:gd name="T31" fmla="*/ 346 h 370"/>
                <a:gd name="T32" fmla="*/ 250 w 371"/>
                <a:gd name="T33" fmla="*/ 359 h 370"/>
                <a:gd name="T34" fmla="*/ 219 w 371"/>
                <a:gd name="T35" fmla="*/ 368 h 370"/>
                <a:gd name="T36" fmla="*/ 186 w 371"/>
                <a:gd name="T37" fmla="*/ 370 h 370"/>
                <a:gd name="T38" fmla="*/ 152 w 371"/>
                <a:gd name="T39" fmla="*/ 368 h 370"/>
                <a:gd name="T40" fmla="*/ 121 w 371"/>
                <a:gd name="T41" fmla="*/ 359 h 370"/>
                <a:gd name="T42" fmla="*/ 92 w 371"/>
                <a:gd name="T43" fmla="*/ 346 h 370"/>
                <a:gd name="T44" fmla="*/ 67 w 371"/>
                <a:gd name="T45" fmla="*/ 327 h 370"/>
                <a:gd name="T46" fmla="*/ 44 w 371"/>
                <a:gd name="T47" fmla="*/ 305 h 370"/>
                <a:gd name="T48" fmla="*/ 26 w 371"/>
                <a:gd name="T49" fmla="*/ 278 h 370"/>
                <a:gd name="T50" fmla="*/ 12 w 371"/>
                <a:gd name="T51" fmla="*/ 250 h 370"/>
                <a:gd name="T52" fmla="*/ 3 w 371"/>
                <a:gd name="T53" fmla="*/ 218 h 370"/>
                <a:gd name="T54" fmla="*/ 0 w 371"/>
                <a:gd name="T55" fmla="*/ 185 h 370"/>
                <a:gd name="T56" fmla="*/ 3 w 371"/>
                <a:gd name="T57" fmla="*/ 152 h 370"/>
                <a:gd name="T58" fmla="*/ 12 w 371"/>
                <a:gd name="T59" fmla="*/ 120 h 370"/>
                <a:gd name="T60" fmla="*/ 26 w 371"/>
                <a:gd name="T61" fmla="*/ 91 h 370"/>
                <a:gd name="T62" fmla="*/ 44 w 371"/>
                <a:gd name="T63" fmla="*/ 66 h 370"/>
                <a:gd name="T64" fmla="*/ 67 w 371"/>
                <a:gd name="T65" fmla="*/ 43 h 370"/>
                <a:gd name="T66" fmla="*/ 92 w 371"/>
                <a:gd name="T67" fmla="*/ 25 h 370"/>
                <a:gd name="T68" fmla="*/ 121 w 371"/>
                <a:gd name="T69" fmla="*/ 12 h 370"/>
                <a:gd name="T70" fmla="*/ 152 w 371"/>
                <a:gd name="T71" fmla="*/ 3 h 370"/>
                <a:gd name="T72" fmla="*/ 186 w 371"/>
                <a:gd name="T73"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1" h="370">
                  <a:moveTo>
                    <a:pt x="186" y="0"/>
                  </a:moveTo>
                  <a:lnTo>
                    <a:pt x="219" y="3"/>
                  </a:lnTo>
                  <a:lnTo>
                    <a:pt x="250" y="12"/>
                  </a:lnTo>
                  <a:lnTo>
                    <a:pt x="279" y="25"/>
                  </a:lnTo>
                  <a:lnTo>
                    <a:pt x="305" y="43"/>
                  </a:lnTo>
                  <a:lnTo>
                    <a:pt x="328" y="66"/>
                  </a:lnTo>
                  <a:lnTo>
                    <a:pt x="345" y="91"/>
                  </a:lnTo>
                  <a:lnTo>
                    <a:pt x="359" y="120"/>
                  </a:lnTo>
                  <a:lnTo>
                    <a:pt x="368" y="152"/>
                  </a:lnTo>
                  <a:lnTo>
                    <a:pt x="371" y="185"/>
                  </a:lnTo>
                  <a:lnTo>
                    <a:pt x="368" y="218"/>
                  </a:lnTo>
                  <a:lnTo>
                    <a:pt x="359" y="250"/>
                  </a:lnTo>
                  <a:lnTo>
                    <a:pt x="345" y="278"/>
                  </a:lnTo>
                  <a:lnTo>
                    <a:pt x="328" y="305"/>
                  </a:lnTo>
                  <a:lnTo>
                    <a:pt x="305" y="327"/>
                  </a:lnTo>
                  <a:lnTo>
                    <a:pt x="279" y="346"/>
                  </a:lnTo>
                  <a:lnTo>
                    <a:pt x="250" y="359"/>
                  </a:lnTo>
                  <a:lnTo>
                    <a:pt x="219" y="368"/>
                  </a:lnTo>
                  <a:lnTo>
                    <a:pt x="186" y="370"/>
                  </a:lnTo>
                  <a:lnTo>
                    <a:pt x="152" y="368"/>
                  </a:lnTo>
                  <a:lnTo>
                    <a:pt x="121" y="359"/>
                  </a:lnTo>
                  <a:lnTo>
                    <a:pt x="92" y="346"/>
                  </a:lnTo>
                  <a:lnTo>
                    <a:pt x="67" y="327"/>
                  </a:lnTo>
                  <a:lnTo>
                    <a:pt x="44" y="305"/>
                  </a:lnTo>
                  <a:lnTo>
                    <a:pt x="26" y="278"/>
                  </a:lnTo>
                  <a:lnTo>
                    <a:pt x="12" y="250"/>
                  </a:lnTo>
                  <a:lnTo>
                    <a:pt x="3" y="218"/>
                  </a:lnTo>
                  <a:lnTo>
                    <a:pt x="0" y="185"/>
                  </a:lnTo>
                  <a:lnTo>
                    <a:pt x="3" y="152"/>
                  </a:lnTo>
                  <a:lnTo>
                    <a:pt x="12" y="120"/>
                  </a:lnTo>
                  <a:lnTo>
                    <a:pt x="26" y="91"/>
                  </a:lnTo>
                  <a:lnTo>
                    <a:pt x="44" y="66"/>
                  </a:lnTo>
                  <a:lnTo>
                    <a:pt x="67" y="43"/>
                  </a:lnTo>
                  <a:lnTo>
                    <a:pt x="92" y="25"/>
                  </a:lnTo>
                  <a:lnTo>
                    <a:pt x="121" y="12"/>
                  </a:lnTo>
                  <a:lnTo>
                    <a:pt x="152" y="3"/>
                  </a:lnTo>
                  <a:lnTo>
                    <a:pt x="1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3" name="Freeform 230">
              <a:extLst>
                <a:ext uri="{FF2B5EF4-FFF2-40B4-BE49-F238E27FC236}">
                  <a16:creationId xmlns:a16="http://schemas.microsoft.com/office/drawing/2014/main" id="{8580E7D4-9745-4713-8858-2251E72A4C40}"/>
                </a:ext>
              </a:extLst>
            </p:cNvPr>
            <p:cNvSpPr>
              <a:spLocks/>
            </p:cNvSpPr>
            <p:nvPr/>
          </p:nvSpPr>
          <p:spPr bwMode="auto">
            <a:xfrm>
              <a:off x="3943350" y="3748088"/>
              <a:ext cx="114300" cy="114300"/>
            </a:xfrm>
            <a:custGeom>
              <a:avLst/>
              <a:gdLst>
                <a:gd name="T0" fmla="*/ 179 w 357"/>
                <a:gd name="T1" fmla="*/ 0 h 357"/>
                <a:gd name="T2" fmla="*/ 211 w 357"/>
                <a:gd name="T3" fmla="*/ 3 h 357"/>
                <a:gd name="T4" fmla="*/ 241 w 357"/>
                <a:gd name="T5" fmla="*/ 11 h 357"/>
                <a:gd name="T6" fmla="*/ 269 w 357"/>
                <a:gd name="T7" fmla="*/ 25 h 357"/>
                <a:gd name="T8" fmla="*/ 294 w 357"/>
                <a:gd name="T9" fmla="*/ 42 h 357"/>
                <a:gd name="T10" fmla="*/ 315 w 357"/>
                <a:gd name="T11" fmla="*/ 64 h 357"/>
                <a:gd name="T12" fmla="*/ 332 w 357"/>
                <a:gd name="T13" fmla="*/ 89 h 357"/>
                <a:gd name="T14" fmla="*/ 346 w 357"/>
                <a:gd name="T15" fmla="*/ 116 h 357"/>
                <a:gd name="T16" fmla="*/ 355 w 357"/>
                <a:gd name="T17" fmla="*/ 147 h 357"/>
                <a:gd name="T18" fmla="*/ 357 w 357"/>
                <a:gd name="T19" fmla="*/ 179 h 357"/>
                <a:gd name="T20" fmla="*/ 355 w 357"/>
                <a:gd name="T21" fmla="*/ 211 h 357"/>
                <a:gd name="T22" fmla="*/ 346 w 357"/>
                <a:gd name="T23" fmla="*/ 241 h 357"/>
                <a:gd name="T24" fmla="*/ 332 w 357"/>
                <a:gd name="T25" fmla="*/ 269 h 357"/>
                <a:gd name="T26" fmla="*/ 315 w 357"/>
                <a:gd name="T27" fmla="*/ 294 h 357"/>
                <a:gd name="T28" fmla="*/ 294 w 357"/>
                <a:gd name="T29" fmla="*/ 315 h 357"/>
                <a:gd name="T30" fmla="*/ 269 w 357"/>
                <a:gd name="T31" fmla="*/ 333 h 357"/>
                <a:gd name="T32" fmla="*/ 241 w 357"/>
                <a:gd name="T33" fmla="*/ 346 h 357"/>
                <a:gd name="T34" fmla="*/ 211 w 357"/>
                <a:gd name="T35" fmla="*/ 354 h 357"/>
                <a:gd name="T36" fmla="*/ 179 w 357"/>
                <a:gd name="T37" fmla="*/ 357 h 357"/>
                <a:gd name="T38" fmla="*/ 147 w 357"/>
                <a:gd name="T39" fmla="*/ 354 h 357"/>
                <a:gd name="T40" fmla="*/ 116 w 357"/>
                <a:gd name="T41" fmla="*/ 346 h 357"/>
                <a:gd name="T42" fmla="*/ 89 w 357"/>
                <a:gd name="T43" fmla="*/ 333 h 357"/>
                <a:gd name="T44" fmla="*/ 64 w 357"/>
                <a:gd name="T45" fmla="*/ 315 h 357"/>
                <a:gd name="T46" fmla="*/ 43 w 357"/>
                <a:gd name="T47" fmla="*/ 294 h 357"/>
                <a:gd name="T48" fmla="*/ 25 w 357"/>
                <a:gd name="T49" fmla="*/ 269 h 357"/>
                <a:gd name="T50" fmla="*/ 11 w 357"/>
                <a:gd name="T51" fmla="*/ 241 h 357"/>
                <a:gd name="T52" fmla="*/ 3 w 357"/>
                <a:gd name="T53" fmla="*/ 211 h 357"/>
                <a:gd name="T54" fmla="*/ 0 w 357"/>
                <a:gd name="T55" fmla="*/ 179 h 357"/>
                <a:gd name="T56" fmla="*/ 3 w 357"/>
                <a:gd name="T57" fmla="*/ 147 h 357"/>
                <a:gd name="T58" fmla="*/ 11 w 357"/>
                <a:gd name="T59" fmla="*/ 116 h 357"/>
                <a:gd name="T60" fmla="*/ 25 w 357"/>
                <a:gd name="T61" fmla="*/ 89 h 357"/>
                <a:gd name="T62" fmla="*/ 43 w 357"/>
                <a:gd name="T63" fmla="*/ 64 h 357"/>
                <a:gd name="T64" fmla="*/ 64 w 357"/>
                <a:gd name="T65" fmla="*/ 42 h 357"/>
                <a:gd name="T66" fmla="*/ 89 w 357"/>
                <a:gd name="T67" fmla="*/ 25 h 357"/>
                <a:gd name="T68" fmla="*/ 116 w 357"/>
                <a:gd name="T69" fmla="*/ 11 h 357"/>
                <a:gd name="T70" fmla="*/ 147 w 357"/>
                <a:gd name="T71" fmla="*/ 3 h 357"/>
                <a:gd name="T72" fmla="*/ 179 w 357"/>
                <a:gd name="T73"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7" h="357">
                  <a:moveTo>
                    <a:pt x="179" y="0"/>
                  </a:moveTo>
                  <a:lnTo>
                    <a:pt x="211" y="3"/>
                  </a:lnTo>
                  <a:lnTo>
                    <a:pt x="241" y="11"/>
                  </a:lnTo>
                  <a:lnTo>
                    <a:pt x="269" y="25"/>
                  </a:lnTo>
                  <a:lnTo>
                    <a:pt x="294" y="42"/>
                  </a:lnTo>
                  <a:lnTo>
                    <a:pt x="315" y="64"/>
                  </a:lnTo>
                  <a:lnTo>
                    <a:pt x="332" y="89"/>
                  </a:lnTo>
                  <a:lnTo>
                    <a:pt x="346" y="116"/>
                  </a:lnTo>
                  <a:lnTo>
                    <a:pt x="355" y="147"/>
                  </a:lnTo>
                  <a:lnTo>
                    <a:pt x="357" y="179"/>
                  </a:lnTo>
                  <a:lnTo>
                    <a:pt x="355" y="211"/>
                  </a:lnTo>
                  <a:lnTo>
                    <a:pt x="346" y="241"/>
                  </a:lnTo>
                  <a:lnTo>
                    <a:pt x="332" y="269"/>
                  </a:lnTo>
                  <a:lnTo>
                    <a:pt x="315" y="294"/>
                  </a:lnTo>
                  <a:lnTo>
                    <a:pt x="294" y="315"/>
                  </a:lnTo>
                  <a:lnTo>
                    <a:pt x="269" y="333"/>
                  </a:lnTo>
                  <a:lnTo>
                    <a:pt x="241" y="346"/>
                  </a:lnTo>
                  <a:lnTo>
                    <a:pt x="211" y="354"/>
                  </a:lnTo>
                  <a:lnTo>
                    <a:pt x="179" y="357"/>
                  </a:lnTo>
                  <a:lnTo>
                    <a:pt x="147" y="354"/>
                  </a:lnTo>
                  <a:lnTo>
                    <a:pt x="116" y="346"/>
                  </a:lnTo>
                  <a:lnTo>
                    <a:pt x="89" y="333"/>
                  </a:lnTo>
                  <a:lnTo>
                    <a:pt x="64" y="315"/>
                  </a:lnTo>
                  <a:lnTo>
                    <a:pt x="43" y="294"/>
                  </a:lnTo>
                  <a:lnTo>
                    <a:pt x="25" y="269"/>
                  </a:lnTo>
                  <a:lnTo>
                    <a:pt x="11" y="241"/>
                  </a:lnTo>
                  <a:lnTo>
                    <a:pt x="3" y="211"/>
                  </a:lnTo>
                  <a:lnTo>
                    <a:pt x="0" y="179"/>
                  </a:lnTo>
                  <a:lnTo>
                    <a:pt x="3" y="147"/>
                  </a:lnTo>
                  <a:lnTo>
                    <a:pt x="11" y="116"/>
                  </a:lnTo>
                  <a:lnTo>
                    <a:pt x="25" y="89"/>
                  </a:lnTo>
                  <a:lnTo>
                    <a:pt x="43" y="64"/>
                  </a:lnTo>
                  <a:lnTo>
                    <a:pt x="64" y="42"/>
                  </a:lnTo>
                  <a:lnTo>
                    <a:pt x="89" y="25"/>
                  </a:lnTo>
                  <a:lnTo>
                    <a:pt x="116" y="11"/>
                  </a:lnTo>
                  <a:lnTo>
                    <a:pt x="147" y="3"/>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4" name="Freeform 231">
              <a:extLst>
                <a:ext uri="{FF2B5EF4-FFF2-40B4-BE49-F238E27FC236}">
                  <a16:creationId xmlns:a16="http://schemas.microsoft.com/office/drawing/2014/main" id="{760591A8-E41B-48D3-9003-5325EE62B659}"/>
                </a:ext>
              </a:extLst>
            </p:cNvPr>
            <p:cNvSpPr>
              <a:spLocks/>
            </p:cNvSpPr>
            <p:nvPr/>
          </p:nvSpPr>
          <p:spPr bwMode="auto">
            <a:xfrm>
              <a:off x="3071813" y="4030663"/>
              <a:ext cx="319087" cy="457200"/>
            </a:xfrm>
            <a:custGeom>
              <a:avLst/>
              <a:gdLst>
                <a:gd name="T0" fmla="*/ 526 w 1005"/>
                <a:gd name="T1" fmla="*/ 30 h 1444"/>
                <a:gd name="T2" fmla="*/ 594 w 1005"/>
                <a:gd name="T3" fmla="*/ 63 h 1444"/>
                <a:gd name="T4" fmla="*/ 633 w 1005"/>
                <a:gd name="T5" fmla="*/ 125 h 1444"/>
                <a:gd name="T6" fmla="*/ 609 w 1005"/>
                <a:gd name="T7" fmla="*/ 377 h 1444"/>
                <a:gd name="T8" fmla="*/ 491 w 1005"/>
                <a:gd name="T9" fmla="*/ 487 h 1444"/>
                <a:gd name="T10" fmla="*/ 775 w 1005"/>
                <a:gd name="T11" fmla="*/ 465 h 1444"/>
                <a:gd name="T12" fmla="*/ 821 w 1005"/>
                <a:gd name="T13" fmla="*/ 503 h 1444"/>
                <a:gd name="T14" fmla="*/ 835 w 1005"/>
                <a:gd name="T15" fmla="*/ 564 h 1444"/>
                <a:gd name="T16" fmla="*/ 809 w 1005"/>
                <a:gd name="T17" fmla="*/ 618 h 1444"/>
                <a:gd name="T18" fmla="*/ 754 w 1005"/>
                <a:gd name="T19" fmla="*/ 645 h 1444"/>
                <a:gd name="T20" fmla="*/ 365 w 1005"/>
                <a:gd name="T21" fmla="*/ 676 h 1444"/>
                <a:gd name="T22" fmla="*/ 318 w 1005"/>
                <a:gd name="T23" fmla="*/ 634 h 1444"/>
                <a:gd name="T24" fmla="*/ 307 w 1005"/>
                <a:gd name="T25" fmla="*/ 214 h 1444"/>
                <a:gd name="T26" fmla="*/ 208 w 1005"/>
                <a:gd name="T27" fmla="*/ 652 h 1444"/>
                <a:gd name="T28" fmla="*/ 245 w 1005"/>
                <a:gd name="T29" fmla="*/ 731 h 1444"/>
                <a:gd name="T30" fmla="*/ 317 w 1005"/>
                <a:gd name="T31" fmla="*/ 776 h 1444"/>
                <a:gd name="T32" fmla="*/ 398 w 1005"/>
                <a:gd name="T33" fmla="*/ 781 h 1444"/>
                <a:gd name="T34" fmla="*/ 445 w 1005"/>
                <a:gd name="T35" fmla="*/ 775 h 1444"/>
                <a:gd name="T36" fmla="*/ 499 w 1005"/>
                <a:gd name="T37" fmla="*/ 769 h 1444"/>
                <a:gd name="T38" fmla="*/ 764 w 1005"/>
                <a:gd name="T39" fmla="*/ 740 h 1444"/>
                <a:gd name="T40" fmla="*/ 798 w 1005"/>
                <a:gd name="T41" fmla="*/ 734 h 1444"/>
                <a:gd name="T42" fmla="*/ 1004 w 1005"/>
                <a:gd name="T43" fmla="*/ 1317 h 1444"/>
                <a:gd name="T44" fmla="*/ 995 w 1005"/>
                <a:gd name="T45" fmla="*/ 1381 h 1444"/>
                <a:gd name="T46" fmla="*/ 952 w 1005"/>
                <a:gd name="T47" fmla="*/ 1428 h 1444"/>
                <a:gd name="T48" fmla="*/ 888 w 1005"/>
                <a:gd name="T49" fmla="*/ 1444 h 1444"/>
                <a:gd name="T50" fmla="*/ 829 w 1005"/>
                <a:gd name="T51" fmla="*/ 1422 h 1444"/>
                <a:gd name="T52" fmla="*/ 790 w 1005"/>
                <a:gd name="T53" fmla="*/ 1370 h 1444"/>
                <a:gd name="T54" fmla="*/ 632 w 1005"/>
                <a:gd name="T55" fmla="*/ 1390 h 1444"/>
                <a:gd name="T56" fmla="*/ 598 w 1005"/>
                <a:gd name="T57" fmla="*/ 1434 h 1444"/>
                <a:gd name="T58" fmla="*/ 540 w 1005"/>
                <a:gd name="T59" fmla="*/ 1441 h 1444"/>
                <a:gd name="T60" fmla="*/ 498 w 1005"/>
                <a:gd name="T61" fmla="*/ 1405 h 1444"/>
                <a:gd name="T62" fmla="*/ 487 w 1005"/>
                <a:gd name="T63" fmla="*/ 949 h 1444"/>
                <a:gd name="T64" fmla="*/ 145 w 1005"/>
                <a:gd name="T65" fmla="*/ 1390 h 1444"/>
                <a:gd name="T66" fmla="*/ 110 w 1005"/>
                <a:gd name="T67" fmla="*/ 1434 h 1444"/>
                <a:gd name="T68" fmla="*/ 53 w 1005"/>
                <a:gd name="T69" fmla="*/ 1441 h 1444"/>
                <a:gd name="T70" fmla="*/ 10 w 1005"/>
                <a:gd name="T71" fmla="*/ 1405 h 1444"/>
                <a:gd name="T72" fmla="*/ 0 w 1005"/>
                <a:gd name="T73" fmla="*/ 874 h 1444"/>
                <a:gd name="T74" fmla="*/ 21 w 1005"/>
                <a:gd name="T75" fmla="*/ 822 h 1444"/>
                <a:gd name="T76" fmla="*/ 73 w 1005"/>
                <a:gd name="T77" fmla="*/ 801 h 1444"/>
                <a:gd name="T78" fmla="*/ 131 w 1005"/>
                <a:gd name="T79" fmla="*/ 787 h 1444"/>
                <a:gd name="T80" fmla="*/ 134 w 1005"/>
                <a:gd name="T81" fmla="*/ 721 h 1444"/>
                <a:gd name="T82" fmla="*/ 138 w 1005"/>
                <a:gd name="T83" fmla="*/ 613 h 1444"/>
                <a:gd name="T84" fmla="*/ 144 w 1005"/>
                <a:gd name="T85" fmla="*/ 476 h 1444"/>
                <a:gd name="T86" fmla="*/ 151 w 1005"/>
                <a:gd name="T87" fmla="*/ 324 h 1444"/>
                <a:gd name="T88" fmla="*/ 160 w 1005"/>
                <a:gd name="T89" fmla="*/ 170 h 1444"/>
                <a:gd name="T90" fmla="*/ 173 w 1005"/>
                <a:gd name="T91" fmla="*/ 75 h 1444"/>
                <a:gd name="T92" fmla="*/ 217 w 1005"/>
                <a:gd name="T93" fmla="*/ 23 h 1444"/>
                <a:gd name="T94" fmla="*/ 286 w 1005"/>
                <a:gd name="T95"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5" h="1444">
                  <a:moveTo>
                    <a:pt x="286" y="0"/>
                  </a:moveTo>
                  <a:lnTo>
                    <a:pt x="312" y="1"/>
                  </a:lnTo>
                  <a:lnTo>
                    <a:pt x="526" y="30"/>
                  </a:lnTo>
                  <a:lnTo>
                    <a:pt x="552" y="38"/>
                  </a:lnTo>
                  <a:lnTo>
                    <a:pt x="575" y="48"/>
                  </a:lnTo>
                  <a:lnTo>
                    <a:pt x="594" y="63"/>
                  </a:lnTo>
                  <a:lnTo>
                    <a:pt x="612" y="81"/>
                  </a:lnTo>
                  <a:lnTo>
                    <a:pt x="625" y="102"/>
                  </a:lnTo>
                  <a:lnTo>
                    <a:pt x="633" y="125"/>
                  </a:lnTo>
                  <a:lnTo>
                    <a:pt x="637" y="151"/>
                  </a:lnTo>
                  <a:lnTo>
                    <a:pt x="636" y="176"/>
                  </a:lnTo>
                  <a:lnTo>
                    <a:pt x="609" y="377"/>
                  </a:lnTo>
                  <a:lnTo>
                    <a:pt x="535" y="386"/>
                  </a:lnTo>
                  <a:lnTo>
                    <a:pt x="491" y="214"/>
                  </a:lnTo>
                  <a:lnTo>
                    <a:pt x="491" y="487"/>
                  </a:lnTo>
                  <a:lnTo>
                    <a:pt x="733" y="461"/>
                  </a:lnTo>
                  <a:lnTo>
                    <a:pt x="755" y="461"/>
                  </a:lnTo>
                  <a:lnTo>
                    <a:pt x="775" y="465"/>
                  </a:lnTo>
                  <a:lnTo>
                    <a:pt x="793" y="474"/>
                  </a:lnTo>
                  <a:lnTo>
                    <a:pt x="809" y="488"/>
                  </a:lnTo>
                  <a:lnTo>
                    <a:pt x="821" y="503"/>
                  </a:lnTo>
                  <a:lnTo>
                    <a:pt x="830" y="521"/>
                  </a:lnTo>
                  <a:lnTo>
                    <a:pt x="835" y="543"/>
                  </a:lnTo>
                  <a:lnTo>
                    <a:pt x="835" y="564"/>
                  </a:lnTo>
                  <a:lnTo>
                    <a:pt x="830" y="584"/>
                  </a:lnTo>
                  <a:lnTo>
                    <a:pt x="821" y="602"/>
                  </a:lnTo>
                  <a:lnTo>
                    <a:pt x="809" y="618"/>
                  </a:lnTo>
                  <a:lnTo>
                    <a:pt x="792" y="630"/>
                  </a:lnTo>
                  <a:lnTo>
                    <a:pt x="774" y="640"/>
                  </a:lnTo>
                  <a:lnTo>
                    <a:pt x="754" y="645"/>
                  </a:lnTo>
                  <a:lnTo>
                    <a:pt x="410" y="682"/>
                  </a:lnTo>
                  <a:lnTo>
                    <a:pt x="386" y="682"/>
                  </a:lnTo>
                  <a:lnTo>
                    <a:pt x="365" y="676"/>
                  </a:lnTo>
                  <a:lnTo>
                    <a:pt x="347" y="665"/>
                  </a:lnTo>
                  <a:lnTo>
                    <a:pt x="330" y="651"/>
                  </a:lnTo>
                  <a:lnTo>
                    <a:pt x="318" y="634"/>
                  </a:lnTo>
                  <a:lnTo>
                    <a:pt x="310" y="613"/>
                  </a:lnTo>
                  <a:lnTo>
                    <a:pt x="307" y="590"/>
                  </a:lnTo>
                  <a:lnTo>
                    <a:pt x="307" y="214"/>
                  </a:lnTo>
                  <a:lnTo>
                    <a:pt x="211" y="590"/>
                  </a:lnTo>
                  <a:lnTo>
                    <a:pt x="206" y="621"/>
                  </a:lnTo>
                  <a:lnTo>
                    <a:pt x="208" y="652"/>
                  </a:lnTo>
                  <a:lnTo>
                    <a:pt x="215" y="681"/>
                  </a:lnTo>
                  <a:lnTo>
                    <a:pt x="227" y="707"/>
                  </a:lnTo>
                  <a:lnTo>
                    <a:pt x="245" y="731"/>
                  </a:lnTo>
                  <a:lnTo>
                    <a:pt x="265" y="750"/>
                  </a:lnTo>
                  <a:lnTo>
                    <a:pt x="290" y="766"/>
                  </a:lnTo>
                  <a:lnTo>
                    <a:pt x="317" y="776"/>
                  </a:lnTo>
                  <a:lnTo>
                    <a:pt x="347" y="783"/>
                  </a:lnTo>
                  <a:lnTo>
                    <a:pt x="377" y="783"/>
                  </a:lnTo>
                  <a:lnTo>
                    <a:pt x="398" y="781"/>
                  </a:lnTo>
                  <a:lnTo>
                    <a:pt x="414" y="778"/>
                  </a:lnTo>
                  <a:lnTo>
                    <a:pt x="429" y="776"/>
                  </a:lnTo>
                  <a:lnTo>
                    <a:pt x="445" y="775"/>
                  </a:lnTo>
                  <a:lnTo>
                    <a:pt x="460" y="773"/>
                  </a:lnTo>
                  <a:lnTo>
                    <a:pt x="477" y="771"/>
                  </a:lnTo>
                  <a:lnTo>
                    <a:pt x="499" y="769"/>
                  </a:lnTo>
                  <a:lnTo>
                    <a:pt x="524" y="766"/>
                  </a:lnTo>
                  <a:lnTo>
                    <a:pt x="555" y="763"/>
                  </a:lnTo>
                  <a:lnTo>
                    <a:pt x="764" y="740"/>
                  </a:lnTo>
                  <a:lnTo>
                    <a:pt x="781" y="738"/>
                  </a:lnTo>
                  <a:lnTo>
                    <a:pt x="797" y="734"/>
                  </a:lnTo>
                  <a:lnTo>
                    <a:pt x="798" y="734"/>
                  </a:lnTo>
                  <a:lnTo>
                    <a:pt x="799" y="735"/>
                  </a:lnTo>
                  <a:lnTo>
                    <a:pt x="999" y="1296"/>
                  </a:lnTo>
                  <a:lnTo>
                    <a:pt x="1004" y="1317"/>
                  </a:lnTo>
                  <a:lnTo>
                    <a:pt x="1005" y="1339"/>
                  </a:lnTo>
                  <a:lnTo>
                    <a:pt x="1002" y="1360"/>
                  </a:lnTo>
                  <a:lnTo>
                    <a:pt x="995" y="1381"/>
                  </a:lnTo>
                  <a:lnTo>
                    <a:pt x="984" y="1399"/>
                  </a:lnTo>
                  <a:lnTo>
                    <a:pt x="970" y="1414"/>
                  </a:lnTo>
                  <a:lnTo>
                    <a:pt x="952" y="1428"/>
                  </a:lnTo>
                  <a:lnTo>
                    <a:pt x="932" y="1438"/>
                  </a:lnTo>
                  <a:lnTo>
                    <a:pt x="910" y="1443"/>
                  </a:lnTo>
                  <a:lnTo>
                    <a:pt x="888" y="1444"/>
                  </a:lnTo>
                  <a:lnTo>
                    <a:pt x="867" y="1440"/>
                  </a:lnTo>
                  <a:lnTo>
                    <a:pt x="847" y="1433"/>
                  </a:lnTo>
                  <a:lnTo>
                    <a:pt x="829" y="1422"/>
                  </a:lnTo>
                  <a:lnTo>
                    <a:pt x="813" y="1408"/>
                  </a:lnTo>
                  <a:lnTo>
                    <a:pt x="799" y="1391"/>
                  </a:lnTo>
                  <a:lnTo>
                    <a:pt x="790" y="1370"/>
                  </a:lnTo>
                  <a:lnTo>
                    <a:pt x="635" y="935"/>
                  </a:lnTo>
                  <a:lnTo>
                    <a:pt x="635" y="1369"/>
                  </a:lnTo>
                  <a:lnTo>
                    <a:pt x="632" y="1390"/>
                  </a:lnTo>
                  <a:lnTo>
                    <a:pt x="625" y="1407"/>
                  </a:lnTo>
                  <a:lnTo>
                    <a:pt x="613" y="1422"/>
                  </a:lnTo>
                  <a:lnTo>
                    <a:pt x="598" y="1434"/>
                  </a:lnTo>
                  <a:lnTo>
                    <a:pt x="580" y="1442"/>
                  </a:lnTo>
                  <a:lnTo>
                    <a:pt x="560" y="1444"/>
                  </a:lnTo>
                  <a:lnTo>
                    <a:pt x="540" y="1441"/>
                  </a:lnTo>
                  <a:lnTo>
                    <a:pt x="523" y="1433"/>
                  </a:lnTo>
                  <a:lnTo>
                    <a:pt x="509" y="1420"/>
                  </a:lnTo>
                  <a:lnTo>
                    <a:pt x="498" y="1405"/>
                  </a:lnTo>
                  <a:lnTo>
                    <a:pt x="489" y="1387"/>
                  </a:lnTo>
                  <a:lnTo>
                    <a:pt x="487" y="1367"/>
                  </a:lnTo>
                  <a:lnTo>
                    <a:pt x="487" y="949"/>
                  </a:lnTo>
                  <a:lnTo>
                    <a:pt x="148" y="949"/>
                  </a:lnTo>
                  <a:lnTo>
                    <a:pt x="148" y="1369"/>
                  </a:lnTo>
                  <a:lnTo>
                    <a:pt x="145" y="1390"/>
                  </a:lnTo>
                  <a:lnTo>
                    <a:pt x="138" y="1407"/>
                  </a:lnTo>
                  <a:lnTo>
                    <a:pt x="125" y="1422"/>
                  </a:lnTo>
                  <a:lnTo>
                    <a:pt x="110" y="1434"/>
                  </a:lnTo>
                  <a:lnTo>
                    <a:pt x="93" y="1442"/>
                  </a:lnTo>
                  <a:lnTo>
                    <a:pt x="72" y="1444"/>
                  </a:lnTo>
                  <a:lnTo>
                    <a:pt x="53" y="1441"/>
                  </a:lnTo>
                  <a:lnTo>
                    <a:pt x="36" y="1433"/>
                  </a:lnTo>
                  <a:lnTo>
                    <a:pt x="21" y="1420"/>
                  </a:lnTo>
                  <a:lnTo>
                    <a:pt x="10" y="1405"/>
                  </a:lnTo>
                  <a:lnTo>
                    <a:pt x="2" y="1387"/>
                  </a:lnTo>
                  <a:lnTo>
                    <a:pt x="0" y="1367"/>
                  </a:lnTo>
                  <a:lnTo>
                    <a:pt x="0" y="874"/>
                  </a:lnTo>
                  <a:lnTo>
                    <a:pt x="3" y="855"/>
                  </a:lnTo>
                  <a:lnTo>
                    <a:pt x="10" y="838"/>
                  </a:lnTo>
                  <a:lnTo>
                    <a:pt x="21" y="822"/>
                  </a:lnTo>
                  <a:lnTo>
                    <a:pt x="37" y="811"/>
                  </a:lnTo>
                  <a:lnTo>
                    <a:pt x="54" y="803"/>
                  </a:lnTo>
                  <a:lnTo>
                    <a:pt x="73" y="801"/>
                  </a:lnTo>
                  <a:lnTo>
                    <a:pt x="131" y="801"/>
                  </a:lnTo>
                  <a:lnTo>
                    <a:pt x="131" y="797"/>
                  </a:lnTo>
                  <a:lnTo>
                    <a:pt x="131" y="787"/>
                  </a:lnTo>
                  <a:lnTo>
                    <a:pt x="132" y="770"/>
                  </a:lnTo>
                  <a:lnTo>
                    <a:pt x="133" y="749"/>
                  </a:lnTo>
                  <a:lnTo>
                    <a:pt x="134" y="721"/>
                  </a:lnTo>
                  <a:lnTo>
                    <a:pt x="135" y="690"/>
                  </a:lnTo>
                  <a:lnTo>
                    <a:pt x="137" y="653"/>
                  </a:lnTo>
                  <a:lnTo>
                    <a:pt x="138" y="613"/>
                  </a:lnTo>
                  <a:lnTo>
                    <a:pt x="140" y="570"/>
                  </a:lnTo>
                  <a:lnTo>
                    <a:pt x="142" y="524"/>
                  </a:lnTo>
                  <a:lnTo>
                    <a:pt x="144" y="476"/>
                  </a:lnTo>
                  <a:lnTo>
                    <a:pt x="147" y="426"/>
                  </a:lnTo>
                  <a:lnTo>
                    <a:pt x="149" y="376"/>
                  </a:lnTo>
                  <a:lnTo>
                    <a:pt x="151" y="324"/>
                  </a:lnTo>
                  <a:lnTo>
                    <a:pt x="154" y="272"/>
                  </a:lnTo>
                  <a:lnTo>
                    <a:pt x="157" y="221"/>
                  </a:lnTo>
                  <a:lnTo>
                    <a:pt x="160" y="170"/>
                  </a:lnTo>
                  <a:lnTo>
                    <a:pt x="162" y="121"/>
                  </a:lnTo>
                  <a:lnTo>
                    <a:pt x="166" y="98"/>
                  </a:lnTo>
                  <a:lnTo>
                    <a:pt x="173" y="75"/>
                  </a:lnTo>
                  <a:lnTo>
                    <a:pt x="185" y="56"/>
                  </a:lnTo>
                  <a:lnTo>
                    <a:pt x="200" y="38"/>
                  </a:lnTo>
                  <a:lnTo>
                    <a:pt x="217" y="23"/>
                  </a:lnTo>
                  <a:lnTo>
                    <a:pt x="238" y="11"/>
                  </a:lnTo>
                  <a:lnTo>
                    <a:pt x="261" y="3"/>
                  </a:lnTo>
                  <a:lnTo>
                    <a:pt x="2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5" name="Freeform 232">
              <a:extLst>
                <a:ext uri="{FF2B5EF4-FFF2-40B4-BE49-F238E27FC236}">
                  <a16:creationId xmlns:a16="http://schemas.microsoft.com/office/drawing/2014/main" id="{5B19CC6C-B1E5-48A2-968C-D87B03D34C22}"/>
                </a:ext>
              </a:extLst>
            </p:cNvPr>
            <p:cNvSpPr>
              <a:spLocks/>
            </p:cNvSpPr>
            <p:nvPr/>
          </p:nvSpPr>
          <p:spPr bwMode="auto">
            <a:xfrm>
              <a:off x="3163888" y="3884613"/>
              <a:ext cx="122237" cy="122238"/>
            </a:xfrm>
            <a:custGeom>
              <a:avLst/>
              <a:gdLst>
                <a:gd name="T0" fmla="*/ 190 w 382"/>
                <a:gd name="T1" fmla="*/ 0 h 382"/>
                <a:gd name="T2" fmla="*/ 225 w 382"/>
                <a:gd name="T3" fmla="*/ 3 h 382"/>
                <a:gd name="T4" fmla="*/ 258 w 382"/>
                <a:gd name="T5" fmla="*/ 12 h 382"/>
                <a:gd name="T6" fmla="*/ 287 w 382"/>
                <a:gd name="T7" fmla="*/ 26 h 382"/>
                <a:gd name="T8" fmla="*/ 314 w 382"/>
                <a:gd name="T9" fmla="*/ 45 h 382"/>
                <a:gd name="T10" fmla="*/ 337 w 382"/>
                <a:gd name="T11" fmla="*/ 68 h 382"/>
                <a:gd name="T12" fmla="*/ 355 w 382"/>
                <a:gd name="T13" fmla="*/ 95 h 382"/>
                <a:gd name="T14" fmla="*/ 370 w 382"/>
                <a:gd name="T15" fmla="*/ 124 h 382"/>
                <a:gd name="T16" fmla="*/ 379 w 382"/>
                <a:gd name="T17" fmla="*/ 157 h 382"/>
                <a:gd name="T18" fmla="*/ 382 w 382"/>
                <a:gd name="T19" fmla="*/ 192 h 382"/>
                <a:gd name="T20" fmla="*/ 379 w 382"/>
                <a:gd name="T21" fmla="*/ 225 h 382"/>
                <a:gd name="T22" fmla="*/ 370 w 382"/>
                <a:gd name="T23" fmla="*/ 258 h 382"/>
                <a:gd name="T24" fmla="*/ 355 w 382"/>
                <a:gd name="T25" fmla="*/ 287 h 382"/>
                <a:gd name="T26" fmla="*/ 337 w 382"/>
                <a:gd name="T27" fmla="*/ 314 h 382"/>
                <a:gd name="T28" fmla="*/ 314 w 382"/>
                <a:gd name="T29" fmla="*/ 337 h 382"/>
                <a:gd name="T30" fmla="*/ 287 w 382"/>
                <a:gd name="T31" fmla="*/ 356 h 382"/>
                <a:gd name="T32" fmla="*/ 258 w 382"/>
                <a:gd name="T33" fmla="*/ 370 h 382"/>
                <a:gd name="T34" fmla="*/ 225 w 382"/>
                <a:gd name="T35" fmla="*/ 379 h 382"/>
                <a:gd name="T36" fmla="*/ 190 w 382"/>
                <a:gd name="T37" fmla="*/ 382 h 382"/>
                <a:gd name="T38" fmla="*/ 157 w 382"/>
                <a:gd name="T39" fmla="*/ 379 h 382"/>
                <a:gd name="T40" fmla="*/ 124 w 382"/>
                <a:gd name="T41" fmla="*/ 370 h 382"/>
                <a:gd name="T42" fmla="*/ 94 w 382"/>
                <a:gd name="T43" fmla="*/ 356 h 382"/>
                <a:gd name="T44" fmla="*/ 68 w 382"/>
                <a:gd name="T45" fmla="*/ 337 h 382"/>
                <a:gd name="T46" fmla="*/ 44 w 382"/>
                <a:gd name="T47" fmla="*/ 314 h 382"/>
                <a:gd name="T48" fmla="*/ 26 w 382"/>
                <a:gd name="T49" fmla="*/ 287 h 382"/>
                <a:gd name="T50" fmla="*/ 12 w 382"/>
                <a:gd name="T51" fmla="*/ 258 h 382"/>
                <a:gd name="T52" fmla="*/ 3 w 382"/>
                <a:gd name="T53" fmla="*/ 225 h 382"/>
                <a:gd name="T54" fmla="*/ 0 w 382"/>
                <a:gd name="T55" fmla="*/ 192 h 382"/>
                <a:gd name="T56" fmla="*/ 3 w 382"/>
                <a:gd name="T57" fmla="*/ 157 h 382"/>
                <a:gd name="T58" fmla="*/ 12 w 382"/>
                <a:gd name="T59" fmla="*/ 124 h 382"/>
                <a:gd name="T60" fmla="*/ 26 w 382"/>
                <a:gd name="T61" fmla="*/ 95 h 382"/>
                <a:gd name="T62" fmla="*/ 44 w 382"/>
                <a:gd name="T63" fmla="*/ 68 h 382"/>
                <a:gd name="T64" fmla="*/ 68 w 382"/>
                <a:gd name="T65" fmla="*/ 45 h 382"/>
                <a:gd name="T66" fmla="*/ 94 w 382"/>
                <a:gd name="T67" fmla="*/ 26 h 382"/>
                <a:gd name="T68" fmla="*/ 124 w 382"/>
                <a:gd name="T69" fmla="*/ 12 h 382"/>
                <a:gd name="T70" fmla="*/ 157 w 382"/>
                <a:gd name="T71" fmla="*/ 3 h 382"/>
                <a:gd name="T72" fmla="*/ 190 w 382"/>
                <a:gd name="T73"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2" h="382">
                  <a:moveTo>
                    <a:pt x="190" y="0"/>
                  </a:moveTo>
                  <a:lnTo>
                    <a:pt x="225" y="3"/>
                  </a:lnTo>
                  <a:lnTo>
                    <a:pt x="258" y="12"/>
                  </a:lnTo>
                  <a:lnTo>
                    <a:pt x="287" y="26"/>
                  </a:lnTo>
                  <a:lnTo>
                    <a:pt x="314" y="45"/>
                  </a:lnTo>
                  <a:lnTo>
                    <a:pt x="337" y="68"/>
                  </a:lnTo>
                  <a:lnTo>
                    <a:pt x="355" y="95"/>
                  </a:lnTo>
                  <a:lnTo>
                    <a:pt x="370" y="124"/>
                  </a:lnTo>
                  <a:lnTo>
                    <a:pt x="379" y="157"/>
                  </a:lnTo>
                  <a:lnTo>
                    <a:pt x="382" y="192"/>
                  </a:lnTo>
                  <a:lnTo>
                    <a:pt x="379" y="225"/>
                  </a:lnTo>
                  <a:lnTo>
                    <a:pt x="370" y="258"/>
                  </a:lnTo>
                  <a:lnTo>
                    <a:pt x="355" y="287"/>
                  </a:lnTo>
                  <a:lnTo>
                    <a:pt x="337" y="314"/>
                  </a:lnTo>
                  <a:lnTo>
                    <a:pt x="314" y="337"/>
                  </a:lnTo>
                  <a:lnTo>
                    <a:pt x="287" y="356"/>
                  </a:lnTo>
                  <a:lnTo>
                    <a:pt x="258" y="370"/>
                  </a:lnTo>
                  <a:lnTo>
                    <a:pt x="225" y="379"/>
                  </a:lnTo>
                  <a:lnTo>
                    <a:pt x="190" y="382"/>
                  </a:lnTo>
                  <a:lnTo>
                    <a:pt x="157" y="379"/>
                  </a:lnTo>
                  <a:lnTo>
                    <a:pt x="124" y="370"/>
                  </a:lnTo>
                  <a:lnTo>
                    <a:pt x="94" y="356"/>
                  </a:lnTo>
                  <a:lnTo>
                    <a:pt x="68" y="337"/>
                  </a:lnTo>
                  <a:lnTo>
                    <a:pt x="44" y="314"/>
                  </a:lnTo>
                  <a:lnTo>
                    <a:pt x="26" y="287"/>
                  </a:lnTo>
                  <a:lnTo>
                    <a:pt x="12" y="258"/>
                  </a:lnTo>
                  <a:lnTo>
                    <a:pt x="3" y="225"/>
                  </a:lnTo>
                  <a:lnTo>
                    <a:pt x="0" y="192"/>
                  </a:lnTo>
                  <a:lnTo>
                    <a:pt x="3" y="157"/>
                  </a:lnTo>
                  <a:lnTo>
                    <a:pt x="12" y="124"/>
                  </a:lnTo>
                  <a:lnTo>
                    <a:pt x="26" y="95"/>
                  </a:lnTo>
                  <a:lnTo>
                    <a:pt x="44" y="68"/>
                  </a:lnTo>
                  <a:lnTo>
                    <a:pt x="68" y="45"/>
                  </a:lnTo>
                  <a:lnTo>
                    <a:pt x="94" y="26"/>
                  </a:lnTo>
                  <a:lnTo>
                    <a:pt x="124" y="12"/>
                  </a:lnTo>
                  <a:lnTo>
                    <a:pt x="157" y="3"/>
                  </a:lnTo>
                  <a:lnTo>
                    <a:pt x="1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6" name="Freeform 233">
              <a:extLst>
                <a:ext uri="{FF2B5EF4-FFF2-40B4-BE49-F238E27FC236}">
                  <a16:creationId xmlns:a16="http://schemas.microsoft.com/office/drawing/2014/main" id="{BB487F45-BEBB-402A-9ADE-755441889E2F}"/>
                </a:ext>
              </a:extLst>
            </p:cNvPr>
            <p:cNvSpPr>
              <a:spLocks/>
            </p:cNvSpPr>
            <p:nvPr/>
          </p:nvSpPr>
          <p:spPr bwMode="auto">
            <a:xfrm>
              <a:off x="3756025" y="4068763"/>
              <a:ext cx="131762" cy="354013"/>
            </a:xfrm>
            <a:custGeom>
              <a:avLst/>
              <a:gdLst>
                <a:gd name="T0" fmla="*/ 28 w 415"/>
                <a:gd name="T1" fmla="*/ 0 h 1112"/>
                <a:gd name="T2" fmla="*/ 40 w 415"/>
                <a:gd name="T3" fmla="*/ 1 h 1112"/>
                <a:gd name="T4" fmla="*/ 378 w 415"/>
                <a:gd name="T5" fmla="*/ 107 h 1112"/>
                <a:gd name="T6" fmla="*/ 392 w 415"/>
                <a:gd name="T7" fmla="*/ 115 h 1112"/>
                <a:gd name="T8" fmla="*/ 404 w 415"/>
                <a:gd name="T9" fmla="*/ 127 h 1112"/>
                <a:gd name="T10" fmla="*/ 412 w 415"/>
                <a:gd name="T11" fmla="*/ 141 h 1112"/>
                <a:gd name="T12" fmla="*/ 415 w 415"/>
                <a:gd name="T13" fmla="*/ 157 h 1112"/>
                <a:gd name="T14" fmla="*/ 415 w 415"/>
                <a:gd name="T15" fmla="*/ 1060 h 1112"/>
                <a:gd name="T16" fmla="*/ 412 w 415"/>
                <a:gd name="T17" fmla="*/ 1076 h 1112"/>
                <a:gd name="T18" fmla="*/ 404 w 415"/>
                <a:gd name="T19" fmla="*/ 1090 h 1112"/>
                <a:gd name="T20" fmla="*/ 393 w 415"/>
                <a:gd name="T21" fmla="*/ 1101 h 1112"/>
                <a:gd name="T22" fmla="*/ 379 w 415"/>
                <a:gd name="T23" fmla="*/ 1110 h 1112"/>
                <a:gd name="T24" fmla="*/ 362 w 415"/>
                <a:gd name="T25" fmla="*/ 1112 h 1112"/>
                <a:gd name="T26" fmla="*/ 52 w 415"/>
                <a:gd name="T27" fmla="*/ 1112 h 1112"/>
                <a:gd name="T28" fmla="*/ 35 w 415"/>
                <a:gd name="T29" fmla="*/ 1110 h 1112"/>
                <a:gd name="T30" fmla="*/ 21 w 415"/>
                <a:gd name="T31" fmla="*/ 1101 h 1112"/>
                <a:gd name="T32" fmla="*/ 10 w 415"/>
                <a:gd name="T33" fmla="*/ 1090 h 1112"/>
                <a:gd name="T34" fmla="*/ 2 w 415"/>
                <a:gd name="T35" fmla="*/ 1076 h 1112"/>
                <a:gd name="T36" fmla="*/ 0 w 415"/>
                <a:gd name="T37" fmla="*/ 1060 h 1112"/>
                <a:gd name="T38" fmla="*/ 0 w 415"/>
                <a:gd name="T39" fmla="*/ 32 h 1112"/>
                <a:gd name="T40" fmla="*/ 2 w 415"/>
                <a:gd name="T41" fmla="*/ 20 h 1112"/>
                <a:gd name="T42" fmla="*/ 8 w 415"/>
                <a:gd name="T43" fmla="*/ 11 h 1112"/>
                <a:gd name="T44" fmla="*/ 17 w 415"/>
                <a:gd name="T45" fmla="*/ 3 h 1112"/>
                <a:gd name="T46" fmla="*/ 28 w 415"/>
                <a:gd name="T47"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5" h="1112">
                  <a:moveTo>
                    <a:pt x="28" y="0"/>
                  </a:moveTo>
                  <a:lnTo>
                    <a:pt x="40" y="1"/>
                  </a:lnTo>
                  <a:lnTo>
                    <a:pt x="378" y="107"/>
                  </a:lnTo>
                  <a:lnTo>
                    <a:pt x="392" y="115"/>
                  </a:lnTo>
                  <a:lnTo>
                    <a:pt x="404" y="127"/>
                  </a:lnTo>
                  <a:lnTo>
                    <a:pt x="412" y="141"/>
                  </a:lnTo>
                  <a:lnTo>
                    <a:pt x="415" y="157"/>
                  </a:lnTo>
                  <a:lnTo>
                    <a:pt x="415" y="1060"/>
                  </a:lnTo>
                  <a:lnTo>
                    <a:pt x="412" y="1076"/>
                  </a:lnTo>
                  <a:lnTo>
                    <a:pt x="404" y="1090"/>
                  </a:lnTo>
                  <a:lnTo>
                    <a:pt x="393" y="1101"/>
                  </a:lnTo>
                  <a:lnTo>
                    <a:pt x="379" y="1110"/>
                  </a:lnTo>
                  <a:lnTo>
                    <a:pt x="362" y="1112"/>
                  </a:lnTo>
                  <a:lnTo>
                    <a:pt x="52" y="1112"/>
                  </a:lnTo>
                  <a:lnTo>
                    <a:pt x="35" y="1110"/>
                  </a:lnTo>
                  <a:lnTo>
                    <a:pt x="21" y="1101"/>
                  </a:lnTo>
                  <a:lnTo>
                    <a:pt x="10" y="1090"/>
                  </a:lnTo>
                  <a:lnTo>
                    <a:pt x="2" y="1076"/>
                  </a:lnTo>
                  <a:lnTo>
                    <a:pt x="0" y="1060"/>
                  </a:lnTo>
                  <a:lnTo>
                    <a:pt x="0" y="32"/>
                  </a:lnTo>
                  <a:lnTo>
                    <a:pt x="2" y="20"/>
                  </a:lnTo>
                  <a:lnTo>
                    <a:pt x="8" y="11"/>
                  </a:lnTo>
                  <a:lnTo>
                    <a:pt x="17" y="3"/>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87" name="Freeform 234">
              <a:extLst>
                <a:ext uri="{FF2B5EF4-FFF2-40B4-BE49-F238E27FC236}">
                  <a16:creationId xmlns:a16="http://schemas.microsoft.com/office/drawing/2014/main" id="{1E4A2A2D-53FA-438A-9123-0F2B6A0AC448}"/>
                </a:ext>
              </a:extLst>
            </p:cNvPr>
            <p:cNvSpPr>
              <a:spLocks noEditPoints="1"/>
            </p:cNvSpPr>
            <p:nvPr/>
          </p:nvSpPr>
          <p:spPr bwMode="auto">
            <a:xfrm>
              <a:off x="3800475" y="3879851"/>
              <a:ext cx="338137" cy="544513"/>
            </a:xfrm>
            <a:custGeom>
              <a:avLst/>
              <a:gdLst>
                <a:gd name="T0" fmla="*/ 893 w 1065"/>
                <a:gd name="T1" fmla="*/ 395 h 1715"/>
                <a:gd name="T2" fmla="*/ 739 w 1065"/>
                <a:gd name="T3" fmla="*/ 0 h 1715"/>
                <a:gd name="T4" fmla="*/ 805 w 1065"/>
                <a:gd name="T5" fmla="*/ 22 h 1715"/>
                <a:gd name="T6" fmla="*/ 1049 w 1065"/>
                <a:gd name="T7" fmla="*/ 333 h 1715"/>
                <a:gd name="T8" fmla="*/ 1065 w 1065"/>
                <a:gd name="T9" fmla="*/ 391 h 1715"/>
                <a:gd name="T10" fmla="*/ 925 w 1065"/>
                <a:gd name="T11" fmla="*/ 758 h 1715"/>
                <a:gd name="T12" fmla="*/ 878 w 1065"/>
                <a:gd name="T13" fmla="*/ 789 h 1715"/>
                <a:gd name="T14" fmla="*/ 857 w 1065"/>
                <a:gd name="T15" fmla="*/ 1637 h 1715"/>
                <a:gd name="T16" fmla="*/ 822 w 1065"/>
                <a:gd name="T17" fmla="*/ 1692 h 1715"/>
                <a:gd name="T18" fmla="*/ 759 w 1065"/>
                <a:gd name="T19" fmla="*/ 1715 h 1715"/>
                <a:gd name="T20" fmla="*/ 696 w 1065"/>
                <a:gd name="T21" fmla="*/ 1692 h 1715"/>
                <a:gd name="T22" fmla="*/ 661 w 1065"/>
                <a:gd name="T23" fmla="*/ 1637 h 1715"/>
                <a:gd name="T24" fmla="*/ 601 w 1065"/>
                <a:gd name="T25" fmla="*/ 855 h 1715"/>
                <a:gd name="T26" fmla="*/ 591 w 1065"/>
                <a:gd name="T27" fmla="*/ 1659 h 1715"/>
                <a:gd name="T28" fmla="*/ 545 w 1065"/>
                <a:gd name="T29" fmla="*/ 1705 h 1715"/>
                <a:gd name="T30" fmla="*/ 478 w 1065"/>
                <a:gd name="T31" fmla="*/ 1712 h 1715"/>
                <a:gd name="T32" fmla="*/ 423 w 1065"/>
                <a:gd name="T33" fmla="*/ 1677 h 1715"/>
                <a:gd name="T34" fmla="*/ 400 w 1065"/>
                <a:gd name="T35" fmla="*/ 1614 h 1715"/>
                <a:gd name="T36" fmla="*/ 400 w 1065"/>
                <a:gd name="T37" fmla="*/ 1317 h 1715"/>
                <a:gd name="T38" fmla="*/ 401 w 1065"/>
                <a:gd name="T39" fmla="*/ 1082 h 1715"/>
                <a:gd name="T40" fmla="*/ 401 w 1065"/>
                <a:gd name="T41" fmla="*/ 900 h 1715"/>
                <a:gd name="T42" fmla="*/ 401 w 1065"/>
                <a:gd name="T43" fmla="*/ 766 h 1715"/>
                <a:gd name="T44" fmla="*/ 402 w 1065"/>
                <a:gd name="T45" fmla="*/ 672 h 1715"/>
                <a:gd name="T46" fmla="*/ 402 w 1065"/>
                <a:gd name="T47" fmla="*/ 611 h 1715"/>
                <a:gd name="T48" fmla="*/ 402 w 1065"/>
                <a:gd name="T49" fmla="*/ 575 h 1715"/>
                <a:gd name="T50" fmla="*/ 403 w 1065"/>
                <a:gd name="T51" fmla="*/ 559 h 1715"/>
                <a:gd name="T52" fmla="*/ 403 w 1065"/>
                <a:gd name="T53" fmla="*/ 553 h 1715"/>
                <a:gd name="T54" fmla="*/ 431 w 1065"/>
                <a:gd name="T55" fmla="*/ 549 h 1715"/>
                <a:gd name="T56" fmla="*/ 496 w 1065"/>
                <a:gd name="T57" fmla="*/ 517 h 1715"/>
                <a:gd name="T58" fmla="*/ 530 w 1065"/>
                <a:gd name="T59" fmla="*/ 474 h 1715"/>
                <a:gd name="T60" fmla="*/ 446 w 1065"/>
                <a:gd name="T61" fmla="*/ 459 h 1715"/>
                <a:gd name="T62" fmla="*/ 392 w 1065"/>
                <a:gd name="T63" fmla="*/ 477 h 1715"/>
                <a:gd name="T64" fmla="*/ 38 w 1065"/>
                <a:gd name="T65" fmla="*/ 451 h 1715"/>
                <a:gd name="T66" fmla="*/ 3 w 1065"/>
                <a:gd name="T67" fmla="*/ 406 h 1715"/>
                <a:gd name="T68" fmla="*/ 10 w 1065"/>
                <a:gd name="T69" fmla="*/ 345 h 1715"/>
                <a:gd name="T70" fmla="*/ 57 w 1065"/>
                <a:gd name="T71" fmla="*/ 307 h 1715"/>
                <a:gd name="T72" fmla="*/ 93 w 1065"/>
                <a:gd name="T73" fmla="*/ 304 h 1715"/>
                <a:gd name="T74" fmla="*/ 151 w 1065"/>
                <a:gd name="T75" fmla="*/ 307 h 1715"/>
                <a:gd name="T76" fmla="*/ 232 w 1065"/>
                <a:gd name="T77" fmla="*/ 311 h 1715"/>
                <a:gd name="T78" fmla="*/ 307 w 1065"/>
                <a:gd name="T79" fmla="*/ 315 h 1715"/>
                <a:gd name="T80" fmla="*/ 353 w 1065"/>
                <a:gd name="T81" fmla="*/ 317 h 1715"/>
                <a:gd name="T82" fmla="*/ 403 w 1065"/>
                <a:gd name="T83" fmla="*/ 181 h 1715"/>
                <a:gd name="T84" fmla="*/ 412 w 1065"/>
                <a:gd name="T85" fmla="*/ 79 h 1715"/>
                <a:gd name="T86" fmla="*/ 456 w 1065"/>
                <a:gd name="T87" fmla="*/ 22 h 1715"/>
                <a:gd name="T88" fmla="*/ 523 w 1065"/>
                <a:gd name="T8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5" h="1715">
                  <a:moveTo>
                    <a:pt x="859" y="350"/>
                  </a:moveTo>
                  <a:lnTo>
                    <a:pt x="859" y="484"/>
                  </a:lnTo>
                  <a:lnTo>
                    <a:pt x="893" y="395"/>
                  </a:lnTo>
                  <a:lnTo>
                    <a:pt x="859" y="350"/>
                  </a:lnTo>
                  <a:close/>
                  <a:moveTo>
                    <a:pt x="523" y="0"/>
                  </a:moveTo>
                  <a:lnTo>
                    <a:pt x="739" y="0"/>
                  </a:lnTo>
                  <a:lnTo>
                    <a:pt x="762" y="2"/>
                  </a:lnTo>
                  <a:lnTo>
                    <a:pt x="785" y="9"/>
                  </a:lnTo>
                  <a:lnTo>
                    <a:pt x="805" y="22"/>
                  </a:lnTo>
                  <a:lnTo>
                    <a:pt x="822" y="37"/>
                  </a:lnTo>
                  <a:lnTo>
                    <a:pt x="838" y="55"/>
                  </a:lnTo>
                  <a:lnTo>
                    <a:pt x="1049" y="333"/>
                  </a:lnTo>
                  <a:lnTo>
                    <a:pt x="1060" y="350"/>
                  </a:lnTo>
                  <a:lnTo>
                    <a:pt x="1065" y="371"/>
                  </a:lnTo>
                  <a:lnTo>
                    <a:pt x="1065" y="391"/>
                  </a:lnTo>
                  <a:lnTo>
                    <a:pt x="1061" y="411"/>
                  </a:lnTo>
                  <a:lnTo>
                    <a:pt x="934" y="739"/>
                  </a:lnTo>
                  <a:lnTo>
                    <a:pt x="925" y="758"/>
                  </a:lnTo>
                  <a:lnTo>
                    <a:pt x="912" y="772"/>
                  </a:lnTo>
                  <a:lnTo>
                    <a:pt x="897" y="782"/>
                  </a:lnTo>
                  <a:lnTo>
                    <a:pt x="878" y="789"/>
                  </a:lnTo>
                  <a:lnTo>
                    <a:pt x="859" y="791"/>
                  </a:lnTo>
                  <a:lnTo>
                    <a:pt x="859" y="1614"/>
                  </a:lnTo>
                  <a:lnTo>
                    <a:pt x="857" y="1637"/>
                  </a:lnTo>
                  <a:lnTo>
                    <a:pt x="849" y="1659"/>
                  </a:lnTo>
                  <a:lnTo>
                    <a:pt x="838" y="1677"/>
                  </a:lnTo>
                  <a:lnTo>
                    <a:pt x="822" y="1692"/>
                  </a:lnTo>
                  <a:lnTo>
                    <a:pt x="803" y="1705"/>
                  </a:lnTo>
                  <a:lnTo>
                    <a:pt x="782" y="1712"/>
                  </a:lnTo>
                  <a:lnTo>
                    <a:pt x="759" y="1715"/>
                  </a:lnTo>
                  <a:lnTo>
                    <a:pt x="736" y="1712"/>
                  </a:lnTo>
                  <a:lnTo>
                    <a:pt x="715" y="1705"/>
                  </a:lnTo>
                  <a:lnTo>
                    <a:pt x="696" y="1692"/>
                  </a:lnTo>
                  <a:lnTo>
                    <a:pt x="680" y="1677"/>
                  </a:lnTo>
                  <a:lnTo>
                    <a:pt x="668" y="1659"/>
                  </a:lnTo>
                  <a:lnTo>
                    <a:pt x="661" y="1637"/>
                  </a:lnTo>
                  <a:lnTo>
                    <a:pt x="658" y="1614"/>
                  </a:lnTo>
                  <a:lnTo>
                    <a:pt x="658" y="855"/>
                  </a:lnTo>
                  <a:lnTo>
                    <a:pt x="601" y="855"/>
                  </a:lnTo>
                  <a:lnTo>
                    <a:pt x="601" y="1614"/>
                  </a:lnTo>
                  <a:lnTo>
                    <a:pt x="599" y="1637"/>
                  </a:lnTo>
                  <a:lnTo>
                    <a:pt x="591" y="1659"/>
                  </a:lnTo>
                  <a:lnTo>
                    <a:pt x="580" y="1677"/>
                  </a:lnTo>
                  <a:lnTo>
                    <a:pt x="563" y="1692"/>
                  </a:lnTo>
                  <a:lnTo>
                    <a:pt x="545" y="1705"/>
                  </a:lnTo>
                  <a:lnTo>
                    <a:pt x="523" y="1712"/>
                  </a:lnTo>
                  <a:lnTo>
                    <a:pt x="501" y="1715"/>
                  </a:lnTo>
                  <a:lnTo>
                    <a:pt x="478" y="1712"/>
                  </a:lnTo>
                  <a:lnTo>
                    <a:pt x="456" y="1705"/>
                  </a:lnTo>
                  <a:lnTo>
                    <a:pt x="438" y="1692"/>
                  </a:lnTo>
                  <a:lnTo>
                    <a:pt x="423" y="1677"/>
                  </a:lnTo>
                  <a:lnTo>
                    <a:pt x="410" y="1659"/>
                  </a:lnTo>
                  <a:lnTo>
                    <a:pt x="403" y="1637"/>
                  </a:lnTo>
                  <a:lnTo>
                    <a:pt x="400" y="1614"/>
                  </a:lnTo>
                  <a:lnTo>
                    <a:pt x="400" y="1508"/>
                  </a:lnTo>
                  <a:lnTo>
                    <a:pt x="400" y="1409"/>
                  </a:lnTo>
                  <a:lnTo>
                    <a:pt x="400" y="1317"/>
                  </a:lnTo>
                  <a:lnTo>
                    <a:pt x="400" y="1232"/>
                  </a:lnTo>
                  <a:lnTo>
                    <a:pt x="400" y="1153"/>
                  </a:lnTo>
                  <a:lnTo>
                    <a:pt x="401" y="1082"/>
                  </a:lnTo>
                  <a:lnTo>
                    <a:pt x="401" y="1016"/>
                  </a:lnTo>
                  <a:lnTo>
                    <a:pt x="401" y="955"/>
                  </a:lnTo>
                  <a:lnTo>
                    <a:pt x="401" y="900"/>
                  </a:lnTo>
                  <a:lnTo>
                    <a:pt x="401" y="850"/>
                  </a:lnTo>
                  <a:lnTo>
                    <a:pt x="401" y="805"/>
                  </a:lnTo>
                  <a:lnTo>
                    <a:pt x="401" y="766"/>
                  </a:lnTo>
                  <a:lnTo>
                    <a:pt x="401" y="731"/>
                  </a:lnTo>
                  <a:lnTo>
                    <a:pt x="401" y="699"/>
                  </a:lnTo>
                  <a:lnTo>
                    <a:pt x="402" y="672"/>
                  </a:lnTo>
                  <a:lnTo>
                    <a:pt x="402" y="648"/>
                  </a:lnTo>
                  <a:lnTo>
                    <a:pt x="402" y="628"/>
                  </a:lnTo>
                  <a:lnTo>
                    <a:pt x="402" y="611"/>
                  </a:lnTo>
                  <a:lnTo>
                    <a:pt x="402" y="596"/>
                  </a:lnTo>
                  <a:lnTo>
                    <a:pt x="402" y="584"/>
                  </a:lnTo>
                  <a:lnTo>
                    <a:pt x="402" y="575"/>
                  </a:lnTo>
                  <a:lnTo>
                    <a:pt x="402" y="568"/>
                  </a:lnTo>
                  <a:lnTo>
                    <a:pt x="402" y="563"/>
                  </a:lnTo>
                  <a:lnTo>
                    <a:pt x="403" y="559"/>
                  </a:lnTo>
                  <a:lnTo>
                    <a:pt x="403" y="555"/>
                  </a:lnTo>
                  <a:lnTo>
                    <a:pt x="403" y="554"/>
                  </a:lnTo>
                  <a:lnTo>
                    <a:pt x="403" y="553"/>
                  </a:lnTo>
                  <a:lnTo>
                    <a:pt x="403" y="553"/>
                  </a:lnTo>
                  <a:lnTo>
                    <a:pt x="403" y="553"/>
                  </a:lnTo>
                  <a:lnTo>
                    <a:pt x="431" y="549"/>
                  </a:lnTo>
                  <a:lnTo>
                    <a:pt x="455" y="541"/>
                  </a:lnTo>
                  <a:lnTo>
                    <a:pt x="478" y="530"/>
                  </a:lnTo>
                  <a:lnTo>
                    <a:pt x="496" y="517"/>
                  </a:lnTo>
                  <a:lnTo>
                    <a:pt x="511" y="502"/>
                  </a:lnTo>
                  <a:lnTo>
                    <a:pt x="522" y="488"/>
                  </a:lnTo>
                  <a:lnTo>
                    <a:pt x="530" y="474"/>
                  </a:lnTo>
                  <a:lnTo>
                    <a:pt x="656" y="176"/>
                  </a:lnTo>
                  <a:lnTo>
                    <a:pt x="460" y="444"/>
                  </a:lnTo>
                  <a:lnTo>
                    <a:pt x="446" y="459"/>
                  </a:lnTo>
                  <a:lnTo>
                    <a:pt x="430" y="469"/>
                  </a:lnTo>
                  <a:lnTo>
                    <a:pt x="411" y="476"/>
                  </a:lnTo>
                  <a:lnTo>
                    <a:pt x="392" y="477"/>
                  </a:lnTo>
                  <a:lnTo>
                    <a:pt x="76" y="463"/>
                  </a:lnTo>
                  <a:lnTo>
                    <a:pt x="55" y="460"/>
                  </a:lnTo>
                  <a:lnTo>
                    <a:pt x="38" y="451"/>
                  </a:lnTo>
                  <a:lnTo>
                    <a:pt x="23" y="439"/>
                  </a:lnTo>
                  <a:lnTo>
                    <a:pt x="11" y="424"/>
                  </a:lnTo>
                  <a:lnTo>
                    <a:pt x="3" y="406"/>
                  </a:lnTo>
                  <a:lnTo>
                    <a:pt x="0" y="386"/>
                  </a:lnTo>
                  <a:lnTo>
                    <a:pt x="2" y="365"/>
                  </a:lnTo>
                  <a:lnTo>
                    <a:pt x="10" y="345"/>
                  </a:lnTo>
                  <a:lnTo>
                    <a:pt x="23" y="328"/>
                  </a:lnTo>
                  <a:lnTo>
                    <a:pt x="39" y="316"/>
                  </a:lnTo>
                  <a:lnTo>
                    <a:pt x="57" y="307"/>
                  </a:lnTo>
                  <a:lnTo>
                    <a:pt x="79" y="304"/>
                  </a:lnTo>
                  <a:lnTo>
                    <a:pt x="83" y="304"/>
                  </a:lnTo>
                  <a:lnTo>
                    <a:pt x="93" y="304"/>
                  </a:lnTo>
                  <a:lnTo>
                    <a:pt x="108" y="305"/>
                  </a:lnTo>
                  <a:lnTo>
                    <a:pt x="129" y="306"/>
                  </a:lnTo>
                  <a:lnTo>
                    <a:pt x="151" y="307"/>
                  </a:lnTo>
                  <a:lnTo>
                    <a:pt x="177" y="308"/>
                  </a:lnTo>
                  <a:lnTo>
                    <a:pt x="204" y="310"/>
                  </a:lnTo>
                  <a:lnTo>
                    <a:pt x="232" y="311"/>
                  </a:lnTo>
                  <a:lnTo>
                    <a:pt x="258" y="313"/>
                  </a:lnTo>
                  <a:lnTo>
                    <a:pt x="284" y="314"/>
                  </a:lnTo>
                  <a:lnTo>
                    <a:pt x="307" y="315"/>
                  </a:lnTo>
                  <a:lnTo>
                    <a:pt x="327" y="316"/>
                  </a:lnTo>
                  <a:lnTo>
                    <a:pt x="343" y="316"/>
                  </a:lnTo>
                  <a:lnTo>
                    <a:pt x="353" y="317"/>
                  </a:lnTo>
                  <a:lnTo>
                    <a:pt x="357" y="317"/>
                  </a:lnTo>
                  <a:lnTo>
                    <a:pt x="535" y="73"/>
                  </a:lnTo>
                  <a:lnTo>
                    <a:pt x="403" y="181"/>
                  </a:lnTo>
                  <a:lnTo>
                    <a:pt x="403" y="129"/>
                  </a:lnTo>
                  <a:lnTo>
                    <a:pt x="405" y="103"/>
                  </a:lnTo>
                  <a:lnTo>
                    <a:pt x="412" y="79"/>
                  </a:lnTo>
                  <a:lnTo>
                    <a:pt x="424" y="56"/>
                  </a:lnTo>
                  <a:lnTo>
                    <a:pt x="438" y="38"/>
                  </a:lnTo>
                  <a:lnTo>
                    <a:pt x="456" y="22"/>
                  </a:lnTo>
                  <a:lnTo>
                    <a:pt x="477" y="11"/>
                  </a:lnTo>
                  <a:lnTo>
                    <a:pt x="499" y="2"/>
                  </a:lnTo>
                  <a:lnTo>
                    <a:pt x="5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grpSp>
      <p:grpSp>
        <p:nvGrpSpPr>
          <p:cNvPr id="88" name="Group 87">
            <a:extLst>
              <a:ext uri="{FF2B5EF4-FFF2-40B4-BE49-F238E27FC236}">
                <a16:creationId xmlns:a16="http://schemas.microsoft.com/office/drawing/2014/main" id="{D85234B5-DAB9-40A4-8D4F-D0EA49C7F737}"/>
              </a:ext>
            </a:extLst>
          </p:cNvPr>
          <p:cNvGrpSpPr/>
          <p:nvPr/>
        </p:nvGrpSpPr>
        <p:grpSpPr>
          <a:xfrm>
            <a:off x="6723726" y="5871784"/>
            <a:ext cx="412532" cy="251107"/>
            <a:chOff x="4376738" y="3319460"/>
            <a:chExt cx="3362306" cy="2046623"/>
          </a:xfrm>
          <a:solidFill>
            <a:schemeClr val="accent1"/>
          </a:solidFill>
        </p:grpSpPr>
        <p:sp>
          <p:nvSpPr>
            <p:cNvPr id="89" name="Freeform 29">
              <a:extLst>
                <a:ext uri="{FF2B5EF4-FFF2-40B4-BE49-F238E27FC236}">
                  <a16:creationId xmlns:a16="http://schemas.microsoft.com/office/drawing/2014/main" id="{A66BC908-20DA-4605-9AEA-B8A8675CF334}"/>
                </a:ext>
              </a:extLst>
            </p:cNvPr>
            <p:cNvSpPr>
              <a:spLocks/>
            </p:cNvSpPr>
            <p:nvPr/>
          </p:nvSpPr>
          <p:spPr bwMode="auto">
            <a:xfrm>
              <a:off x="4888396" y="3319462"/>
              <a:ext cx="844637" cy="1047678"/>
            </a:xfrm>
            <a:custGeom>
              <a:avLst/>
              <a:gdLst>
                <a:gd name="T0" fmla="*/ 475 w 836"/>
                <a:gd name="T1" fmla="*/ 0 h 1036"/>
                <a:gd name="T2" fmla="*/ 551 w 836"/>
                <a:gd name="T3" fmla="*/ 10 h 1036"/>
                <a:gd name="T4" fmla="*/ 617 w 836"/>
                <a:gd name="T5" fmla="*/ 43 h 1036"/>
                <a:gd name="T6" fmla="*/ 672 w 836"/>
                <a:gd name="T7" fmla="*/ 92 h 1036"/>
                <a:gd name="T8" fmla="*/ 712 w 836"/>
                <a:gd name="T9" fmla="*/ 155 h 1036"/>
                <a:gd name="T10" fmla="*/ 734 w 836"/>
                <a:gd name="T11" fmla="*/ 228 h 1036"/>
                <a:gd name="T12" fmla="*/ 734 w 836"/>
                <a:gd name="T13" fmla="*/ 307 h 1036"/>
                <a:gd name="T14" fmla="*/ 713 w 836"/>
                <a:gd name="T15" fmla="*/ 387 h 1036"/>
                <a:gd name="T16" fmla="*/ 675 w 836"/>
                <a:gd name="T17" fmla="*/ 461 h 1036"/>
                <a:gd name="T18" fmla="*/ 622 w 836"/>
                <a:gd name="T19" fmla="*/ 522 h 1036"/>
                <a:gd name="T20" fmla="*/ 639 w 836"/>
                <a:gd name="T21" fmla="*/ 562 h 1036"/>
                <a:gd name="T22" fmla="*/ 727 w 836"/>
                <a:gd name="T23" fmla="*/ 605 h 1036"/>
                <a:gd name="T24" fmla="*/ 802 w 836"/>
                <a:gd name="T25" fmla="*/ 659 h 1036"/>
                <a:gd name="T26" fmla="*/ 803 w 836"/>
                <a:gd name="T27" fmla="*/ 727 h 1036"/>
                <a:gd name="T28" fmla="*/ 752 w 836"/>
                <a:gd name="T29" fmla="*/ 812 h 1036"/>
                <a:gd name="T30" fmla="*/ 720 w 836"/>
                <a:gd name="T31" fmla="*/ 906 h 1036"/>
                <a:gd name="T32" fmla="*/ 708 w 836"/>
                <a:gd name="T33" fmla="*/ 1008 h 1036"/>
                <a:gd name="T34" fmla="*/ 709 w 836"/>
                <a:gd name="T35" fmla="*/ 1022 h 1036"/>
                <a:gd name="T36" fmla="*/ 596 w 836"/>
                <a:gd name="T37" fmla="*/ 1033 h 1036"/>
                <a:gd name="T38" fmla="*/ 475 w 836"/>
                <a:gd name="T39" fmla="*/ 1036 h 1036"/>
                <a:gd name="T40" fmla="*/ 495 w 836"/>
                <a:gd name="T41" fmla="*/ 625 h 1036"/>
                <a:gd name="T42" fmla="*/ 540 w 836"/>
                <a:gd name="T43" fmla="*/ 574 h 1036"/>
                <a:gd name="T44" fmla="*/ 475 w 836"/>
                <a:gd name="T45" fmla="*/ 586 h 1036"/>
                <a:gd name="T46" fmla="*/ 430 w 836"/>
                <a:gd name="T47" fmla="*/ 581 h 1036"/>
                <a:gd name="T48" fmla="*/ 453 w 836"/>
                <a:gd name="T49" fmla="*/ 625 h 1036"/>
                <a:gd name="T50" fmla="*/ 342 w 836"/>
                <a:gd name="T51" fmla="*/ 900 h 1036"/>
                <a:gd name="T52" fmla="*/ 427 w 836"/>
                <a:gd name="T53" fmla="*/ 1036 h 1036"/>
                <a:gd name="T54" fmla="*/ 334 w 836"/>
                <a:gd name="T55" fmla="*/ 1032 h 1036"/>
                <a:gd name="T56" fmla="*/ 246 w 836"/>
                <a:gd name="T57" fmla="*/ 1023 h 1036"/>
                <a:gd name="T58" fmla="*/ 166 w 836"/>
                <a:gd name="T59" fmla="*/ 1010 h 1036"/>
                <a:gd name="T60" fmla="*/ 99 w 836"/>
                <a:gd name="T61" fmla="*/ 993 h 1036"/>
                <a:gd name="T62" fmla="*/ 46 w 836"/>
                <a:gd name="T63" fmla="*/ 973 h 1036"/>
                <a:gd name="T64" fmla="*/ 13 w 836"/>
                <a:gd name="T65" fmla="*/ 947 h 1036"/>
                <a:gd name="T66" fmla="*/ 0 w 836"/>
                <a:gd name="T67" fmla="*/ 917 h 1036"/>
                <a:gd name="T68" fmla="*/ 11 w 836"/>
                <a:gd name="T69" fmla="*/ 852 h 1036"/>
                <a:gd name="T70" fmla="*/ 40 w 836"/>
                <a:gd name="T71" fmla="*/ 785 h 1036"/>
                <a:gd name="T72" fmla="*/ 87 w 836"/>
                <a:gd name="T73" fmla="*/ 718 h 1036"/>
                <a:gd name="T74" fmla="*/ 150 w 836"/>
                <a:gd name="T75" fmla="*/ 656 h 1036"/>
                <a:gd name="T76" fmla="*/ 225 w 836"/>
                <a:gd name="T77" fmla="*/ 603 h 1036"/>
                <a:gd name="T78" fmla="*/ 311 w 836"/>
                <a:gd name="T79" fmla="*/ 562 h 1036"/>
                <a:gd name="T80" fmla="*/ 327 w 836"/>
                <a:gd name="T81" fmla="*/ 522 h 1036"/>
                <a:gd name="T82" fmla="*/ 273 w 836"/>
                <a:gd name="T83" fmla="*/ 461 h 1036"/>
                <a:gd name="T84" fmla="*/ 236 w 836"/>
                <a:gd name="T85" fmla="*/ 387 h 1036"/>
                <a:gd name="T86" fmla="*/ 215 w 836"/>
                <a:gd name="T87" fmla="*/ 307 h 1036"/>
                <a:gd name="T88" fmla="*/ 215 w 836"/>
                <a:gd name="T89" fmla="*/ 228 h 1036"/>
                <a:gd name="T90" fmla="*/ 237 w 836"/>
                <a:gd name="T91" fmla="*/ 155 h 1036"/>
                <a:gd name="T92" fmla="*/ 277 w 836"/>
                <a:gd name="T93" fmla="*/ 92 h 1036"/>
                <a:gd name="T94" fmla="*/ 332 w 836"/>
                <a:gd name="T95" fmla="*/ 43 h 1036"/>
                <a:gd name="T96" fmla="*/ 399 w 836"/>
                <a:gd name="T97" fmla="*/ 10 h 1036"/>
                <a:gd name="T98" fmla="*/ 475 w 836"/>
                <a:gd name="T99"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6" h="1036">
                  <a:moveTo>
                    <a:pt x="475" y="0"/>
                  </a:moveTo>
                  <a:lnTo>
                    <a:pt x="475" y="0"/>
                  </a:lnTo>
                  <a:lnTo>
                    <a:pt x="513" y="2"/>
                  </a:lnTo>
                  <a:lnTo>
                    <a:pt x="551" y="10"/>
                  </a:lnTo>
                  <a:lnTo>
                    <a:pt x="584" y="24"/>
                  </a:lnTo>
                  <a:lnTo>
                    <a:pt x="617" y="43"/>
                  </a:lnTo>
                  <a:lnTo>
                    <a:pt x="646" y="65"/>
                  </a:lnTo>
                  <a:lnTo>
                    <a:pt x="672" y="92"/>
                  </a:lnTo>
                  <a:lnTo>
                    <a:pt x="694" y="121"/>
                  </a:lnTo>
                  <a:lnTo>
                    <a:pt x="712" y="155"/>
                  </a:lnTo>
                  <a:lnTo>
                    <a:pt x="725" y="190"/>
                  </a:lnTo>
                  <a:lnTo>
                    <a:pt x="734" y="228"/>
                  </a:lnTo>
                  <a:lnTo>
                    <a:pt x="736" y="267"/>
                  </a:lnTo>
                  <a:lnTo>
                    <a:pt x="734" y="307"/>
                  </a:lnTo>
                  <a:lnTo>
                    <a:pt x="726" y="347"/>
                  </a:lnTo>
                  <a:lnTo>
                    <a:pt x="713" y="387"/>
                  </a:lnTo>
                  <a:lnTo>
                    <a:pt x="696" y="424"/>
                  </a:lnTo>
                  <a:lnTo>
                    <a:pt x="675" y="461"/>
                  </a:lnTo>
                  <a:lnTo>
                    <a:pt x="650" y="493"/>
                  </a:lnTo>
                  <a:lnTo>
                    <a:pt x="622" y="522"/>
                  </a:lnTo>
                  <a:lnTo>
                    <a:pt x="592" y="547"/>
                  </a:lnTo>
                  <a:lnTo>
                    <a:pt x="639" y="562"/>
                  </a:lnTo>
                  <a:lnTo>
                    <a:pt x="684" y="582"/>
                  </a:lnTo>
                  <a:lnTo>
                    <a:pt x="727" y="605"/>
                  </a:lnTo>
                  <a:lnTo>
                    <a:pt x="766" y="631"/>
                  </a:lnTo>
                  <a:lnTo>
                    <a:pt x="802" y="659"/>
                  </a:lnTo>
                  <a:lnTo>
                    <a:pt x="836" y="691"/>
                  </a:lnTo>
                  <a:lnTo>
                    <a:pt x="803" y="727"/>
                  </a:lnTo>
                  <a:lnTo>
                    <a:pt x="776" y="768"/>
                  </a:lnTo>
                  <a:lnTo>
                    <a:pt x="752" y="812"/>
                  </a:lnTo>
                  <a:lnTo>
                    <a:pt x="734" y="858"/>
                  </a:lnTo>
                  <a:lnTo>
                    <a:pt x="720" y="906"/>
                  </a:lnTo>
                  <a:lnTo>
                    <a:pt x="711" y="956"/>
                  </a:lnTo>
                  <a:lnTo>
                    <a:pt x="708" y="1008"/>
                  </a:lnTo>
                  <a:lnTo>
                    <a:pt x="708" y="1015"/>
                  </a:lnTo>
                  <a:lnTo>
                    <a:pt x="709" y="1022"/>
                  </a:lnTo>
                  <a:lnTo>
                    <a:pt x="654" y="1028"/>
                  </a:lnTo>
                  <a:lnTo>
                    <a:pt x="596" y="1033"/>
                  </a:lnTo>
                  <a:lnTo>
                    <a:pt x="535" y="1035"/>
                  </a:lnTo>
                  <a:lnTo>
                    <a:pt x="475" y="1036"/>
                  </a:lnTo>
                  <a:lnTo>
                    <a:pt x="607" y="900"/>
                  </a:lnTo>
                  <a:lnTo>
                    <a:pt x="495" y="625"/>
                  </a:lnTo>
                  <a:lnTo>
                    <a:pt x="497" y="625"/>
                  </a:lnTo>
                  <a:lnTo>
                    <a:pt x="540" y="574"/>
                  </a:lnTo>
                  <a:lnTo>
                    <a:pt x="508" y="583"/>
                  </a:lnTo>
                  <a:lnTo>
                    <a:pt x="475" y="586"/>
                  </a:lnTo>
                  <a:lnTo>
                    <a:pt x="453" y="585"/>
                  </a:lnTo>
                  <a:lnTo>
                    <a:pt x="430" y="581"/>
                  </a:lnTo>
                  <a:lnTo>
                    <a:pt x="410" y="574"/>
                  </a:lnTo>
                  <a:lnTo>
                    <a:pt x="453" y="625"/>
                  </a:lnTo>
                  <a:lnTo>
                    <a:pt x="454" y="625"/>
                  </a:lnTo>
                  <a:lnTo>
                    <a:pt x="342" y="900"/>
                  </a:lnTo>
                  <a:lnTo>
                    <a:pt x="474" y="1036"/>
                  </a:lnTo>
                  <a:lnTo>
                    <a:pt x="427" y="1036"/>
                  </a:lnTo>
                  <a:lnTo>
                    <a:pt x="380" y="1034"/>
                  </a:lnTo>
                  <a:lnTo>
                    <a:pt x="334" y="1032"/>
                  </a:lnTo>
                  <a:lnTo>
                    <a:pt x="289" y="1028"/>
                  </a:lnTo>
                  <a:lnTo>
                    <a:pt x="246" y="1023"/>
                  </a:lnTo>
                  <a:lnTo>
                    <a:pt x="205" y="1016"/>
                  </a:lnTo>
                  <a:lnTo>
                    <a:pt x="166" y="1010"/>
                  </a:lnTo>
                  <a:lnTo>
                    <a:pt x="131" y="1003"/>
                  </a:lnTo>
                  <a:lnTo>
                    <a:pt x="99" y="993"/>
                  </a:lnTo>
                  <a:lnTo>
                    <a:pt x="71" y="984"/>
                  </a:lnTo>
                  <a:lnTo>
                    <a:pt x="46" y="973"/>
                  </a:lnTo>
                  <a:lnTo>
                    <a:pt x="27" y="960"/>
                  </a:lnTo>
                  <a:lnTo>
                    <a:pt x="13" y="947"/>
                  </a:lnTo>
                  <a:lnTo>
                    <a:pt x="3" y="933"/>
                  </a:lnTo>
                  <a:lnTo>
                    <a:pt x="0" y="917"/>
                  </a:lnTo>
                  <a:lnTo>
                    <a:pt x="3" y="886"/>
                  </a:lnTo>
                  <a:lnTo>
                    <a:pt x="11" y="852"/>
                  </a:lnTo>
                  <a:lnTo>
                    <a:pt x="23" y="819"/>
                  </a:lnTo>
                  <a:lnTo>
                    <a:pt x="40" y="785"/>
                  </a:lnTo>
                  <a:lnTo>
                    <a:pt x="62" y="751"/>
                  </a:lnTo>
                  <a:lnTo>
                    <a:pt x="87" y="718"/>
                  </a:lnTo>
                  <a:lnTo>
                    <a:pt x="117" y="685"/>
                  </a:lnTo>
                  <a:lnTo>
                    <a:pt x="150" y="656"/>
                  </a:lnTo>
                  <a:lnTo>
                    <a:pt x="187" y="628"/>
                  </a:lnTo>
                  <a:lnTo>
                    <a:pt x="225" y="603"/>
                  </a:lnTo>
                  <a:lnTo>
                    <a:pt x="267" y="580"/>
                  </a:lnTo>
                  <a:lnTo>
                    <a:pt x="311" y="562"/>
                  </a:lnTo>
                  <a:lnTo>
                    <a:pt x="357" y="547"/>
                  </a:lnTo>
                  <a:lnTo>
                    <a:pt x="327" y="522"/>
                  </a:lnTo>
                  <a:lnTo>
                    <a:pt x="299" y="493"/>
                  </a:lnTo>
                  <a:lnTo>
                    <a:pt x="273" y="461"/>
                  </a:lnTo>
                  <a:lnTo>
                    <a:pt x="253" y="424"/>
                  </a:lnTo>
                  <a:lnTo>
                    <a:pt x="236" y="387"/>
                  </a:lnTo>
                  <a:lnTo>
                    <a:pt x="223" y="347"/>
                  </a:lnTo>
                  <a:lnTo>
                    <a:pt x="215" y="307"/>
                  </a:lnTo>
                  <a:lnTo>
                    <a:pt x="212" y="267"/>
                  </a:lnTo>
                  <a:lnTo>
                    <a:pt x="215" y="228"/>
                  </a:lnTo>
                  <a:lnTo>
                    <a:pt x="223" y="190"/>
                  </a:lnTo>
                  <a:lnTo>
                    <a:pt x="237" y="155"/>
                  </a:lnTo>
                  <a:lnTo>
                    <a:pt x="255" y="121"/>
                  </a:lnTo>
                  <a:lnTo>
                    <a:pt x="277" y="92"/>
                  </a:lnTo>
                  <a:lnTo>
                    <a:pt x="303" y="65"/>
                  </a:lnTo>
                  <a:lnTo>
                    <a:pt x="332" y="43"/>
                  </a:lnTo>
                  <a:lnTo>
                    <a:pt x="365" y="24"/>
                  </a:lnTo>
                  <a:lnTo>
                    <a:pt x="399" y="10"/>
                  </a:lnTo>
                  <a:lnTo>
                    <a:pt x="436" y="2"/>
                  </a:lnTo>
                  <a:lnTo>
                    <a:pt x="4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0" name="Freeform 31">
              <a:extLst>
                <a:ext uri="{FF2B5EF4-FFF2-40B4-BE49-F238E27FC236}">
                  <a16:creationId xmlns:a16="http://schemas.microsoft.com/office/drawing/2014/main" id="{A78913E1-77E3-4B1D-9D6C-D5A999BCEE9E}"/>
                </a:ext>
              </a:extLst>
            </p:cNvPr>
            <p:cNvSpPr>
              <a:spLocks/>
            </p:cNvSpPr>
            <p:nvPr/>
          </p:nvSpPr>
          <p:spPr bwMode="auto">
            <a:xfrm>
              <a:off x="6407116" y="4367140"/>
              <a:ext cx="1331928" cy="389833"/>
            </a:xfrm>
            <a:custGeom>
              <a:avLst/>
              <a:gdLst>
                <a:gd name="T0" fmla="*/ 991 w 1319"/>
                <a:gd name="T1" fmla="*/ 0 h 383"/>
                <a:gd name="T2" fmla="*/ 1319 w 1319"/>
                <a:gd name="T3" fmla="*/ 218 h 383"/>
                <a:gd name="T4" fmla="*/ 1319 w 1319"/>
                <a:gd name="T5" fmla="*/ 383 h 383"/>
                <a:gd name="T6" fmla="*/ 127 w 1319"/>
                <a:gd name="T7" fmla="*/ 383 h 383"/>
                <a:gd name="T8" fmla="*/ 86 w 1319"/>
                <a:gd name="T9" fmla="*/ 352 h 383"/>
                <a:gd name="T10" fmla="*/ 44 w 1319"/>
                <a:gd name="T11" fmla="*/ 325 h 383"/>
                <a:gd name="T12" fmla="*/ 0 w 1319"/>
                <a:gd name="T13" fmla="*/ 300 h 383"/>
                <a:gd name="T14" fmla="*/ 26 w 1319"/>
                <a:gd name="T15" fmla="*/ 259 h 383"/>
                <a:gd name="T16" fmla="*/ 48 w 1319"/>
                <a:gd name="T17" fmla="*/ 217 h 383"/>
                <a:gd name="T18" fmla="*/ 1222 w 1319"/>
                <a:gd name="T19" fmla="*/ 217 h 383"/>
                <a:gd name="T20" fmla="*/ 991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991" y="0"/>
                  </a:moveTo>
                  <a:lnTo>
                    <a:pt x="1319" y="218"/>
                  </a:lnTo>
                  <a:lnTo>
                    <a:pt x="1319" y="383"/>
                  </a:lnTo>
                  <a:lnTo>
                    <a:pt x="127" y="383"/>
                  </a:lnTo>
                  <a:lnTo>
                    <a:pt x="86" y="352"/>
                  </a:lnTo>
                  <a:lnTo>
                    <a:pt x="44" y="325"/>
                  </a:lnTo>
                  <a:lnTo>
                    <a:pt x="0" y="300"/>
                  </a:lnTo>
                  <a:lnTo>
                    <a:pt x="26" y="259"/>
                  </a:lnTo>
                  <a:lnTo>
                    <a:pt x="48" y="217"/>
                  </a:lnTo>
                  <a:lnTo>
                    <a:pt x="1222" y="217"/>
                  </a:lnTo>
                  <a:lnTo>
                    <a:pt x="9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1" name="Freeform 32">
              <a:extLst>
                <a:ext uri="{FF2B5EF4-FFF2-40B4-BE49-F238E27FC236}">
                  <a16:creationId xmlns:a16="http://schemas.microsoft.com/office/drawing/2014/main" id="{F559BE76-92E8-4B27-AB39-0D1A750C87E3}"/>
                </a:ext>
              </a:extLst>
            </p:cNvPr>
            <p:cNvSpPr>
              <a:spLocks/>
            </p:cNvSpPr>
            <p:nvPr/>
          </p:nvSpPr>
          <p:spPr bwMode="auto">
            <a:xfrm>
              <a:off x="4376738" y="4367140"/>
              <a:ext cx="1340052" cy="389833"/>
            </a:xfrm>
            <a:custGeom>
              <a:avLst/>
              <a:gdLst>
                <a:gd name="T0" fmla="*/ 327 w 1319"/>
                <a:gd name="T1" fmla="*/ 0 h 383"/>
                <a:gd name="T2" fmla="*/ 96 w 1319"/>
                <a:gd name="T3" fmla="*/ 217 h 383"/>
                <a:gd name="T4" fmla="*/ 1271 w 1319"/>
                <a:gd name="T5" fmla="*/ 217 h 383"/>
                <a:gd name="T6" fmla="*/ 1293 w 1319"/>
                <a:gd name="T7" fmla="*/ 259 h 383"/>
                <a:gd name="T8" fmla="*/ 1319 w 1319"/>
                <a:gd name="T9" fmla="*/ 300 h 383"/>
                <a:gd name="T10" fmla="*/ 1275 w 1319"/>
                <a:gd name="T11" fmla="*/ 324 h 383"/>
                <a:gd name="T12" fmla="*/ 1233 w 1319"/>
                <a:gd name="T13" fmla="*/ 352 h 383"/>
                <a:gd name="T14" fmla="*/ 1192 w 1319"/>
                <a:gd name="T15" fmla="*/ 383 h 383"/>
                <a:gd name="T16" fmla="*/ 0 w 1319"/>
                <a:gd name="T17" fmla="*/ 383 h 383"/>
                <a:gd name="T18" fmla="*/ 0 w 1319"/>
                <a:gd name="T19" fmla="*/ 217 h 383"/>
                <a:gd name="T20" fmla="*/ 327 w 1319"/>
                <a:gd name="T21"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9" h="383">
                  <a:moveTo>
                    <a:pt x="327" y="0"/>
                  </a:moveTo>
                  <a:lnTo>
                    <a:pt x="96" y="217"/>
                  </a:lnTo>
                  <a:lnTo>
                    <a:pt x="1271" y="217"/>
                  </a:lnTo>
                  <a:lnTo>
                    <a:pt x="1293" y="259"/>
                  </a:lnTo>
                  <a:lnTo>
                    <a:pt x="1319" y="300"/>
                  </a:lnTo>
                  <a:lnTo>
                    <a:pt x="1275" y="324"/>
                  </a:lnTo>
                  <a:lnTo>
                    <a:pt x="1233" y="352"/>
                  </a:lnTo>
                  <a:lnTo>
                    <a:pt x="1192" y="383"/>
                  </a:lnTo>
                  <a:lnTo>
                    <a:pt x="0" y="383"/>
                  </a:lnTo>
                  <a:lnTo>
                    <a:pt x="0" y="217"/>
                  </a:lnTo>
                  <a:lnTo>
                    <a:pt x="3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2" name="Freeform 33">
              <a:extLst>
                <a:ext uri="{FF2B5EF4-FFF2-40B4-BE49-F238E27FC236}">
                  <a16:creationId xmlns:a16="http://schemas.microsoft.com/office/drawing/2014/main" id="{A3E977B2-6E88-4513-95FD-7595DC49F590}"/>
                </a:ext>
              </a:extLst>
            </p:cNvPr>
            <p:cNvSpPr>
              <a:spLocks/>
            </p:cNvSpPr>
            <p:nvPr/>
          </p:nvSpPr>
          <p:spPr bwMode="auto">
            <a:xfrm>
              <a:off x="5424416" y="3985426"/>
              <a:ext cx="1266956" cy="1380657"/>
            </a:xfrm>
            <a:custGeom>
              <a:avLst/>
              <a:gdLst>
                <a:gd name="T0" fmla="*/ 669 w 1245"/>
                <a:gd name="T1" fmla="*/ 3 h 1361"/>
                <a:gd name="T2" fmla="*/ 756 w 1245"/>
                <a:gd name="T3" fmla="*/ 28 h 1361"/>
                <a:gd name="T4" fmla="*/ 833 w 1245"/>
                <a:gd name="T5" fmla="*/ 73 h 1361"/>
                <a:gd name="T6" fmla="*/ 895 w 1245"/>
                <a:gd name="T7" fmla="*/ 137 h 1361"/>
                <a:gd name="T8" fmla="*/ 939 w 1245"/>
                <a:gd name="T9" fmla="*/ 215 h 1361"/>
                <a:gd name="T10" fmla="*/ 963 w 1245"/>
                <a:gd name="T11" fmla="*/ 304 h 1361"/>
                <a:gd name="T12" fmla="*/ 964 w 1245"/>
                <a:gd name="T13" fmla="*/ 398 h 1361"/>
                <a:gd name="T14" fmla="*/ 943 w 1245"/>
                <a:gd name="T15" fmla="*/ 491 h 1361"/>
                <a:gd name="T16" fmla="*/ 903 w 1245"/>
                <a:gd name="T17" fmla="*/ 579 h 1361"/>
                <a:gd name="T18" fmla="*/ 846 w 1245"/>
                <a:gd name="T19" fmla="*/ 657 h 1361"/>
                <a:gd name="T20" fmla="*/ 777 w 1245"/>
                <a:gd name="T21" fmla="*/ 719 h 1361"/>
                <a:gd name="T22" fmla="*/ 887 w 1245"/>
                <a:gd name="T23" fmla="*/ 758 h 1361"/>
                <a:gd name="T24" fmla="*/ 988 w 1245"/>
                <a:gd name="T25" fmla="*/ 815 h 1361"/>
                <a:gd name="T26" fmla="*/ 1074 w 1245"/>
                <a:gd name="T27" fmla="*/ 884 h 1361"/>
                <a:gd name="T28" fmla="*/ 1146 w 1245"/>
                <a:gd name="T29" fmla="*/ 961 h 1361"/>
                <a:gd name="T30" fmla="*/ 1199 w 1245"/>
                <a:gd name="T31" fmla="*/ 1043 h 1361"/>
                <a:gd name="T32" fmla="*/ 1234 w 1245"/>
                <a:gd name="T33" fmla="*/ 1125 h 1361"/>
                <a:gd name="T34" fmla="*/ 1245 w 1245"/>
                <a:gd name="T35" fmla="*/ 1205 h 1361"/>
                <a:gd name="T36" fmla="*/ 1232 w 1245"/>
                <a:gd name="T37" fmla="*/ 1240 h 1361"/>
                <a:gd name="T38" fmla="*/ 1195 w 1245"/>
                <a:gd name="T39" fmla="*/ 1271 h 1361"/>
                <a:gd name="T40" fmla="*/ 1137 w 1245"/>
                <a:gd name="T41" fmla="*/ 1298 h 1361"/>
                <a:gd name="T42" fmla="*/ 1061 w 1245"/>
                <a:gd name="T43" fmla="*/ 1319 h 1361"/>
                <a:gd name="T44" fmla="*/ 972 w 1245"/>
                <a:gd name="T45" fmla="*/ 1337 h 1361"/>
                <a:gd name="T46" fmla="*/ 871 w 1245"/>
                <a:gd name="T47" fmla="*/ 1350 h 1361"/>
                <a:gd name="T48" fmla="*/ 763 w 1245"/>
                <a:gd name="T49" fmla="*/ 1358 h 1361"/>
                <a:gd name="T50" fmla="*/ 651 w 1245"/>
                <a:gd name="T51" fmla="*/ 1361 h 1361"/>
                <a:gd name="T52" fmla="*/ 538 w 1245"/>
                <a:gd name="T53" fmla="*/ 1360 h 1361"/>
                <a:gd name="T54" fmla="*/ 428 w 1245"/>
                <a:gd name="T55" fmla="*/ 1354 h 1361"/>
                <a:gd name="T56" fmla="*/ 324 w 1245"/>
                <a:gd name="T57" fmla="*/ 1345 h 1361"/>
                <a:gd name="T58" fmla="*/ 227 w 1245"/>
                <a:gd name="T59" fmla="*/ 1329 h 1361"/>
                <a:gd name="T60" fmla="*/ 145 w 1245"/>
                <a:gd name="T61" fmla="*/ 1309 h 1361"/>
                <a:gd name="T62" fmla="*/ 77 w 1245"/>
                <a:gd name="T63" fmla="*/ 1285 h 1361"/>
                <a:gd name="T64" fmla="*/ 29 w 1245"/>
                <a:gd name="T65" fmla="*/ 1257 h 1361"/>
                <a:gd name="T66" fmla="*/ 3 w 1245"/>
                <a:gd name="T67" fmla="*/ 1223 h 1361"/>
                <a:gd name="T68" fmla="*/ 3 w 1245"/>
                <a:gd name="T69" fmla="*/ 1166 h 1361"/>
                <a:gd name="T70" fmla="*/ 27 w 1245"/>
                <a:gd name="T71" fmla="*/ 1084 h 1361"/>
                <a:gd name="T72" fmla="*/ 71 w 1245"/>
                <a:gd name="T73" fmla="*/ 1002 h 1361"/>
                <a:gd name="T74" fmla="*/ 134 w 1245"/>
                <a:gd name="T75" fmla="*/ 921 h 1361"/>
                <a:gd name="T76" fmla="*/ 213 w 1245"/>
                <a:gd name="T77" fmla="*/ 848 h 1361"/>
                <a:gd name="T78" fmla="*/ 307 w 1245"/>
                <a:gd name="T79" fmla="*/ 785 h 1361"/>
                <a:gd name="T80" fmla="*/ 413 w 1245"/>
                <a:gd name="T81" fmla="*/ 737 h 1361"/>
                <a:gd name="T82" fmla="*/ 433 w 1245"/>
                <a:gd name="T83" fmla="*/ 691 h 1361"/>
                <a:gd name="T84" fmla="*/ 370 w 1245"/>
                <a:gd name="T85" fmla="*/ 620 h 1361"/>
                <a:gd name="T86" fmla="*/ 322 w 1245"/>
                <a:gd name="T87" fmla="*/ 536 h 1361"/>
                <a:gd name="T88" fmla="*/ 290 w 1245"/>
                <a:gd name="T89" fmla="*/ 444 h 1361"/>
                <a:gd name="T90" fmla="*/ 279 w 1245"/>
                <a:gd name="T91" fmla="*/ 351 h 1361"/>
                <a:gd name="T92" fmla="*/ 291 w 1245"/>
                <a:gd name="T93" fmla="*/ 258 h 1361"/>
                <a:gd name="T94" fmla="*/ 326 w 1245"/>
                <a:gd name="T95" fmla="*/ 175 h 1361"/>
                <a:gd name="T96" fmla="*/ 380 w 1245"/>
                <a:gd name="T97" fmla="*/ 104 h 1361"/>
                <a:gd name="T98" fmla="*/ 449 w 1245"/>
                <a:gd name="T99" fmla="*/ 48 h 1361"/>
                <a:gd name="T100" fmla="*/ 531 w 1245"/>
                <a:gd name="T101" fmla="*/ 13 h 1361"/>
                <a:gd name="T102" fmla="*/ 623 w 1245"/>
                <a:gd name="T103" fmla="*/ 0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5" h="1361">
                  <a:moveTo>
                    <a:pt x="623" y="0"/>
                  </a:moveTo>
                  <a:lnTo>
                    <a:pt x="669" y="3"/>
                  </a:lnTo>
                  <a:lnTo>
                    <a:pt x="714" y="13"/>
                  </a:lnTo>
                  <a:lnTo>
                    <a:pt x="756" y="28"/>
                  </a:lnTo>
                  <a:lnTo>
                    <a:pt x="796" y="48"/>
                  </a:lnTo>
                  <a:lnTo>
                    <a:pt x="833" y="73"/>
                  </a:lnTo>
                  <a:lnTo>
                    <a:pt x="866" y="104"/>
                  </a:lnTo>
                  <a:lnTo>
                    <a:pt x="895" y="137"/>
                  </a:lnTo>
                  <a:lnTo>
                    <a:pt x="920" y="175"/>
                  </a:lnTo>
                  <a:lnTo>
                    <a:pt x="939" y="215"/>
                  </a:lnTo>
                  <a:lnTo>
                    <a:pt x="954" y="258"/>
                  </a:lnTo>
                  <a:lnTo>
                    <a:pt x="963" y="304"/>
                  </a:lnTo>
                  <a:lnTo>
                    <a:pt x="966" y="351"/>
                  </a:lnTo>
                  <a:lnTo>
                    <a:pt x="964" y="398"/>
                  </a:lnTo>
                  <a:lnTo>
                    <a:pt x="956" y="444"/>
                  </a:lnTo>
                  <a:lnTo>
                    <a:pt x="943" y="491"/>
                  </a:lnTo>
                  <a:lnTo>
                    <a:pt x="924" y="536"/>
                  </a:lnTo>
                  <a:lnTo>
                    <a:pt x="903" y="579"/>
                  </a:lnTo>
                  <a:lnTo>
                    <a:pt x="876" y="620"/>
                  </a:lnTo>
                  <a:lnTo>
                    <a:pt x="846" y="657"/>
                  </a:lnTo>
                  <a:lnTo>
                    <a:pt x="813" y="691"/>
                  </a:lnTo>
                  <a:lnTo>
                    <a:pt x="777" y="719"/>
                  </a:lnTo>
                  <a:lnTo>
                    <a:pt x="833" y="737"/>
                  </a:lnTo>
                  <a:lnTo>
                    <a:pt x="887" y="758"/>
                  </a:lnTo>
                  <a:lnTo>
                    <a:pt x="939" y="785"/>
                  </a:lnTo>
                  <a:lnTo>
                    <a:pt x="988" y="815"/>
                  </a:lnTo>
                  <a:lnTo>
                    <a:pt x="1033" y="848"/>
                  </a:lnTo>
                  <a:lnTo>
                    <a:pt x="1074" y="884"/>
                  </a:lnTo>
                  <a:lnTo>
                    <a:pt x="1112" y="921"/>
                  </a:lnTo>
                  <a:lnTo>
                    <a:pt x="1146" y="961"/>
                  </a:lnTo>
                  <a:lnTo>
                    <a:pt x="1175" y="1002"/>
                  </a:lnTo>
                  <a:lnTo>
                    <a:pt x="1199" y="1043"/>
                  </a:lnTo>
                  <a:lnTo>
                    <a:pt x="1220" y="1084"/>
                  </a:lnTo>
                  <a:lnTo>
                    <a:pt x="1234" y="1125"/>
                  </a:lnTo>
                  <a:lnTo>
                    <a:pt x="1242" y="1166"/>
                  </a:lnTo>
                  <a:lnTo>
                    <a:pt x="1245" y="1205"/>
                  </a:lnTo>
                  <a:lnTo>
                    <a:pt x="1242" y="1223"/>
                  </a:lnTo>
                  <a:lnTo>
                    <a:pt x="1232" y="1240"/>
                  </a:lnTo>
                  <a:lnTo>
                    <a:pt x="1217" y="1257"/>
                  </a:lnTo>
                  <a:lnTo>
                    <a:pt x="1195" y="1271"/>
                  </a:lnTo>
                  <a:lnTo>
                    <a:pt x="1169" y="1285"/>
                  </a:lnTo>
                  <a:lnTo>
                    <a:pt x="1137" y="1298"/>
                  </a:lnTo>
                  <a:lnTo>
                    <a:pt x="1101" y="1309"/>
                  </a:lnTo>
                  <a:lnTo>
                    <a:pt x="1061" y="1319"/>
                  </a:lnTo>
                  <a:lnTo>
                    <a:pt x="1018" y="1329"/>
                  </a:lnTo>
                  <a:lnTo>
                    <a:pt x="972" y="1337"/>
                  </a:lnTo>
                  <a:lnTo>
                    <a:pt x="923" y="1345"/>
                  </a:lnTo>
                  <a:lnTo>
                    <a:pt x="871" y="1350"/>
                  </a:lnTo>
                  <a:lnTo>
                    <a:pt x="818" y="1354"/>
                  </a:lnTo>
                  <a:lnTo>
                    <a:pt x="763" y="1358"/>
                  </a:lnTo>
                  <a:lnTo>
                    <a:pt x="707" y="1360"/>
                  </a:lnTo>
                  <a:lnTo>
                    <a:pt x="651" y="1361"/>
                  </a:lnTo>
                  <a:lnTo>
                    <a:pt x="595" y="1361"/>
                  </a:lnTo>
                  <a:lnTo>
                    <a:pt x="538" y="1360"/>
                  </a:lnTo>
                  <a:lnTo>
                    <a:pt x="482" y="1358"/>
                  </a:lnTo>
                  <a:lnTo>
                    <a:pt x="428" y="1354"/>
                  </a:lnTo>
                  <a:lnTo>
                    <a:pt x="375" y="1350"/>
                  </a:lnTo>
                  <a:lnTo>
                    <a:pt x="324" y="1345"/>
                  </a:lnTo>
                  <a:lnTo>
                    <a:pt x="274" y="1337"/>
                  </a:lnTo>
                  <a:lnTo>
                    <a:pt x="227" y="1329"/>
                  </a:lnTo>
                  <a:lnTo>
                    <a:pt x="184" y="1319"/>
                  </a:lnTo>
                  <a:lnTo>
                    <a:pt x="145" y="1309"/>
                  </a:lnTo>
                  <a:lnTo>
                    <a:pt x="109" y="1298"/>
                  </a:lnTo>
                  <a:lnTo>
                    <a:pt x="77" y="1285"/>
                  </a:lnTo>
                  <a:lnTo>
                    <a:pt x="50" y="1271"/>
                  </a:lnTo>
                  <a:lnTo>
                    <a:pt x="29" y="1257"/>
                  </a:lnTo>
                  <a:lnTo>
                    <a:pt x="14" y="1240"/>
                  </a:lnTo>
                  <a:lnTo>
                    <a:pt x="3" y="1223"/>
                  </a:lnTo>
                  <a:lnTo>
                    <a:pt x="0" y="1205"/>
                  </a:lnTo>
                  <a:lnTo>
                    <a:pt x="3" y="1166"/>
                  </a:lnTo>
                  <a:lnTo>
                    <a:pt x="13" y="1125"/>
                  </a:lnTo>
                  <a:lnTo>
                    <a:pt x="27" y="1084"/>
                  </a:lnTo>
                  <a:lnTo>
                    <a:pt x="46" y="1043"/>
                  </a:lnTo>
                  <a:lnTo>
                    <a:pt x="71" y="1002"/>
                  </a:lnTo>
                  <a:lnTo>
                    <a:pt x="101" y="961"/>
                  </a:lnTo>
                  <a:lnTo>
                    <a:pt x="134" y="921"/>
                  </a:lnTo>
                  <a:lnTo>
                    <a:pt x="172" y="884"/>
                  </a:lnTo>
                  <a:lnTo>
                    <a:pt x="213" y="848"/>
                  </a:lnTo>
                  <a:lnTo>
                    <a:pt x="258" y="815"/>
                  </a:lnTo>
                  <a:lnTo>
                    <a:pt x="307" y="785"/>
                  </a:lnTo>
                  <a:lnTo>
                    <a:pt x="358" y="758"/>
                  </a:lnTo>
                  <a:lnTo>
                    <a:pt x="413" y="737"/>
                  </a:lnTo>
                  <a:lnTo>
                    <a:pt x="469" y="719"/>
                  </a:lnTo>
                  <a:lnTo>
                    <a:pt x="433" y="691"/>
                  </a:lnTo>
                  <a:lnTo>
                    <a:pt x="399" y="657"/>
                  </a:lnTo>
                  <a:lnTo>
                    <a:pt x="370" y="620"/>
                  </a:lnTo>
                  <a:lnTo>
                    <a:pt x="343" y="579"/>
                  </a:lnTo>
                  <a:lnTo>
                    <a:pt x="322" y="536"/>
                  </a:lnTo>
                  <a:lnTo>
                    <a:pt x="303" y="491"/>
                  </a:lnTo>
                  <a:lnTo>
                    <a:pt x="290" y="444"/>
                  </a:lnTo>
                  <a:lnTo>
                    <a:pt x="282" y="398"/>
                  </a:lnTo>
                  <a:lnTo>
                    <a:pt x="279" y="351"/>
                  </a:lnTo>
                  <a:lnTo>
                    <a:pt x="283" y="304"/>
                  </a:lnTo>
                  <a:lnTo>
                    <a:pt x="291" y="258"/>
                  </a:lnTo>
                  <a:lnTo>
                    <a:pt x="306" y="215"/>
                  </a:lnTo>
                  <a:lnTo>
                    <a:pt x="326" y="175"/>
                  </a:lnTo>
                  <a:lnTo>
                    <a:pt x="350" y="137"/>
                  </a:lnTo>
                  <a:lnTo>
                    <a:pt x="380" y="104"/>
                  </a:lnTo>
                  <a:lnTo>
                    <a:pt x="413" y="73"/>
                  </a:lnTo>
                  <a:lnTo>
                    <a:pt x="449" y="48"/>
                  </a:lnTo>
                  <a:lnTo>
                    <a:pt x="489" y="28"/>
                  </a:lnTo>
                  <a:lnTo>
                    <a:pt x="531" y="13"/>
                  </a:lnTo>
                  <a:lnTo>
                    <a:pt x="576" y="3"/>
                  </a:lnTo>
                  <a:lnTo>
                    <a:pt x="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3" name="Freeform 148">
              <a:extLst>
                <a:ext uri="{FF2B5EF4-FFF2-40B4-BE49-F238E27FC236}">
                  <a16:creationId xmlns:a16="http://schemas.microsoft.com/office/drawing/2014/main" id="{7D8C06BC-BED5-4A96-9B98-D930A2ADF8A7}"/>
                </a:ext>
              </a:extLst>
            </p:cNvPr>
            <p:cNvSpPr/>
            <p:nvPr/>
          </p:nvSpPr>
          <p:spPr>
            <a:xfrm>
              <a:off x="6382860" y="3319460"/>
              <a:ext cx="852761" cy="1047678"/>
            </a:xfrm>
            <a:custGeom>
              <a:avLst/>
              <a:gdLst>
                <a:gd name="connsiteX0" fmla="*/ 368098 w 852761"/>
                <a:gd name="connsiteY0" fmla="*/ 0 h 1047678"/>
                <a:gd name="connsiteX1" fmla="*/ 406953 w 852761"/>
                <a:gd name="connsiteY1" fmla="*/ 2022 h 1047678"/>
                <a:gd name="connsiteX2" fmla="*/ 444785 w 852761"/>
                <a:gd name="connsiteY2" fmla="*/ 10113 h 1047678"/>
                <a:gd name="connsiteX3" fmla="*/ 480573 w 852761"/>
                <a:gd name="connsiteY3" fmla="*/ 24270 h 1047678"/>
                <a:gd name="connsiteX4" fmla="*/ 514315 w 852761"/>
                <a:gd name="connsiteY4" fmla="*/ 43485 h 1047678"/>
                <a:gd name="connsiteX5" fmla="*/ 542945 w 852761"/>
                <a:gd name="connsiteY5" fmla="*/ 65733 h 1047678"/>
                <a:gd name="connsiteX6" fmla="*/ 570553 w 852761"/>
                <a:gd name="connsiteY6" fmla="*/ 93037 h 1047678"/>
                <a:gd name="connsiteX7" fmla="*/ 593047 w 852761"/>
                <a:gd name="connsiteY7" fmla="*/ 122364 h 1047678"/>
                <a:gd name="connsiteX8" fmla="*/ 611452 w 852761"/>
                <a:gd name="connsiteY8" fmla="*/ 156747 h 1047678"/>
                <a:gd name="connsiteX9" fmla="*/ 624745 w 852761"/>
                <a:gd name="connsiteY9" fmla="*/ 192142 h 1047678"/>
                <a:gd name="connsiteX10" fmla="*/ 632925 w 852761"/>
                <a:gd name="connsiteY10" fmla="*/ 230570 h 1047678"/>
                <a:gd name="connsiteX11" fmla="*/ 637015 w 852761"/>
                <a:gd name="connsiteY11" fmla="*/ 270010 h 1047678"/>
                <a:gd name="connsiteX12" fmla="*/ 632925 w 852761"/>
                <a:gd name="connsiteY12" fmla="*/ 310460 h 1047678"/>
                <a:gd name="connsiteX13" fmla="*/ 624745 w 852761"/>
                <a:gd name="connsiteY13" fmla="*/ 350911 h 1047678"/>
                <a:gd name="connsiteX14" fmla="*/ 615849 w 852761"/>
                <a:gd name="connsiteY14" fmla="*/ 380238 h 1047678"/>
                <a:gd name="connsiteX15" fmla="*/ 639095 w 852761"/>
                <a:gd name="connsiteY15" fmla="*/ 392111 h 1047678"/>
                <a:gd name="connsiteX16" fmla="*/ 614921 w 852761"/>
                <a:gd name="connsiteY16" fmla="*/ 538617 h 1047678"/>
                <a:gd name="connsiteX17" fmla="*/ 555985 w 852761"/>
                <a:gd name="connsiteY17" fmla="*/ 541707 h 1047678"/>
                <a:gd name="connsiteX18" fmla="*/ 543094 w 852761"/>
                <a:gd name="connsiteY18" fmla="*/ 570881 h 1047678"/>
                <a:gd name="connsiteX19" fmla="*/ 579755 w 852761"/>
                <a:gd name="connsiteY19" fmla="*/ 586538 h 1047678"/>
                <a:gd name="connsiteX20" fmla="*/ 622700 w 852761"/>
                <a:gd name="connsiteY20" fmla="*/ 608786 h 1047678"/>
                <a:gd name="connsiteX21" fmla="*/ 662577 w 852761"/>
                <a:gd name="connsiteY21" fmla="*/ 635079 h 1047678"/>
                <a:gd name="connsiteX22" fmla="*/ 700409 w 852761"/>
                <a:gd name="connsiteY22" fmla="*/ 662383 h 1047678"/>
                <a:gd name="connsiteX23" fmla="*/ 734152 w 852761"/>
                <a:gd name="connsiteY23" fmla="*/ 692722 h 1047678"/>
                <a:gd name="connsiteX24" fmla="*/ 763804 w 852761"/>
                <a:gd name="connsiteY24" fmla="*/ 726094 h 1047678"/>
                <a:gd name="connsiteX25" fmla="*/ 790389 w 852761"/>
                <a:gd name="connsiteY25" fmla="*/ 758454 h 1047678"/>
                <a:gd name="connsiteX26" fmla="*/ 811861 w 852761"/>
                <a:gd name="connsiteY26" fmla="*/ 793849 h 1047678"/>
                <a:gd name="connsiteX27" fmla="*/ 829244 w 852761"/>
                <a:gd name="connsiteY27" fmla="*/ 827221 h 1047678"/>
                <a:gd name="connsiteX28" fmla="*/ 842536 w 852761"/>
                <a:gd name="connsiteY28" fmla="*/ 861604 h 1047678"/>
                <a:gd name="connsiteX29" fmla="*/ 849694 w 852761"/>
                <a:gd name="connsiteY29" fmla="*/ 894976 h 1047678"/>
                <a:gd name="connsiteX30" fmla="*/ 852761 w 852761"/>
                <a:gd name="connsiteY30" fmla="*/ 927337 h 1047678"/>
                <a:gd name="connsiteX31" fmla="*/ 849694 w 852761"/>
                <a:gd name="connsiteY31" fmla="*/ 943517 h 1047678"/>
                <a:gd name="connsiteX32" fmla="*/ 840491 w 852761"/>
                <a:gd name="connsiteY32" fmla="*/ 956664 h 1047678"/>
                <a:gd name="connsiteX33" fmla="*/ 826176 w 852761"/>
                <a:gd name="connsiteY33" fmla="*/ 970822 h 1047678"/>
                <a:gd name="connsiteX34" fmla="*/ 805726 w 852761"/>
                <a:gd name="connsiteY34" fmla="*/ 983968 h 1047678"/>
                <a:gd name="connsiteX35" fmla="*/ 781187 w 852761"/>
                <a:gd name="connsiteY35" fmla="*/ 994081 h 1047678"/>
                <a:gd name="connsiteX36" fmla="*/ 752557 w 852761"/>
                <a:gd name="connsiteY36" fmla="*/ 1004194 h 1047678"/>
                <a:gd name="connsiteX37" fmla="*/ 718814 w 852761"/>
                <a:gd name="connsiteY37" fmla="*/ 1014306 h 1047678"/>
                <a:gd name="connsiteX38" fmla="*/ 683027 w 852761"/>
                <a:gd name="connsiteY38" fmla="*/ 1021385 h 1047678"/>
                <a:gd name="connsiteX39" fmla="*/ 644172 w 852761"/>
                <a:gd name="connsiteY39" fmla="*/ 1027453 h 1047678"/>
                <a:gd name="connsiteX40" fmla="*/ 602250 w 852761"/>
                <a:gd name="connsiteY40" fmla="*/ 1034532 h 1047678"/>
                <a:gd name="connsiteX41" fmla="*/ 558283 w 852761"/>
                <a:gd name="connsiteY41" fmla="*/ 1039588 h 1047678"/>
                <a:gd name="connsiteX42" fmla="*/ 512270 w 852761"/>
                <a:gd name="connsiteY42" fmla="*/ 1042622 h 1047678"/>
                <a:gd name="connsiteX43" fmla="*/ 465235 w 852761"/>
                <a:gd name="connsiteY43" fmla="*/ 1045656 h 1047678"/>
                <a:gd name="connsiteX44" fmla="*/ 417178 w 852761"/>
                <a:gd name="connsiteY44" fmla="*/ 1046667 h 1047678"/>
                <a:gd name="connsiteX45" fmla="*/ 369121 w 852761"/>
                <a:gd name="connsiteY45" fmla="*/ 1047678 h 1047678"/>
                <a:gd name="connsiteX46" fmla="*/ 372672 w 852761"/>
                <a:gd name="connsiteY46" fmla="*/ 1044060 h 1047678"/>
                <a:gd name="connsiteX47" fmla="*/ 367008 w 852761"/>
                <a:gd name="connsiteY47" fmla="*/ 1046567 h 1047678"/>
                <a:gd name="connsiteX48" fmla="*/ 368098 w 852761"/>
                <a:gd name="connsiteY48" fmla="*/ 1047678 h 1047678"/>
                <a:gd name="connsiteX49" fmla="*/ 305726 w 852761"/>
                <a:gd name="connsiteY49" fmla="*/ 1046667 h 1047678"/>
                <a:gd name="connsiteX50" fmla="*/ 244376 w 852761"/>
                <a:gd name="connsiteY50" fmla="*/ 1043633 h 1047678"/>
                <a:gd name="connsiteX51" fmla="*/ 186094 w 852761"/>
                <a:gd name="connsiteY51" fmla="*/ 1039588 h 1047678"/>
                <a:gd name="connsiteX52" fmla="*/ 127812 w 852761"/>
                <a:gd name="connsiteY52" fmla="*/ 1033520 h 1047678"/>
                <a:gd name="connsiteX53" fmla="*/ 127959 w 852761"/>
                <a:gd name="connsiteY53" fmla="*/ 1032793 h 1047678"/>
                <a:gd name="connsiteX54" fmla="*/ 122715 w 852761"/>
                <a:gd name="connsiteY54" fmla="*/ 1032793 h 1047678"/>
                <a:gd name="connsiteX55" fmla="*/ 128834 w 852761"/>
                <a:gd name="connsiteY55" fmla="*/ 1022096 h 1047678"/>
                <a:gd name="connsiteX56" fmla="*/ 128834 w 852761"/>
                <a:gd name="connsiteY56" fmla="*/ 1019363 h 1047678"/>
                <a:gd name="connsiteX57" fmla="*/ 126789 w 852761"/>
                <a:gd name="connsiteY57" fmla="*/ 966776 h 1047678"/>
                <a:gd name="connsiteX58" fmla="*/ 117587 w 852761"/>
                <a:gd name="connsiteY58" fmla="*/ 916213 h 1047678"/>
                <a:gd name="connsiteX59" fmla="*/ 104294 w 852761"/>
                <a:gd name="connsiteY59" fmla="*/ 867672 h 1047678"/>
                <a:gd name="connsiteX60" fmla="*/ 83844 w 852761"/>
                <a:gd name="connsiteY60" fmla="*/ 821153 h 1047678"/>
                <a:gd name="connsiteX61" fmla="*/ 60327 w 852761"/>
                <a:gd name="connsiteY61" fmla="*/ 776657 h 1047678"/>
                <a:gd name="connsiteX62" fmla="*/ 31697 w 852761"/>
                <a:gd name="connsiteY62" fmla="*/ 735195 h 1047678"/>
                <a:gd name="connsiteX63" fmla="*/ 0 w 852761"/>
                <a:gd name="connsiteY63" fmla="*/ 698789 h 1047678"/>
                <a:gd name="connsiteX64" fmla="*/ 32720 w 852761"/>
                <a:gd name="connsiteY64" fmla="*/ 666429 h 1047678"/>
                <a:gd name="connsiteX65" fmla="*/ 70552 w 852761"/>
                <a:gd name="connsiteY65" fmla="*/ 637102 h 1047678"/>
                <a:gd name="connsiteX66" fmla="*/ 110429 w 852761"/>
                <a:gd name="connsiteY66" fmla="*/ 610809 h 1047678"/>
                <a:gd name="connsiteX67" fmla="*/ 154397 w 852761"/>
                <a:gd name="connsiteY67" fmla="*/ 587549 h 1047678"/>
                <a:gd name="connsiteX68" fmla="*/ 200409 w 852761"/>
                <a:gd name="connsiteY68" fmla="*/ 568335 h 1047678"/>
                <a:gd name="connsiteX69" fmla="*/ 203330 w 852761"/>
                <a:gd name="connsiteY69" fmla="*/ 567351 h 1047678"/>
                <a:gd name="connsiteX70" fmla="*/ 191994 w 852761"/>
                <a:gd name="connsiteY70" fmla="*/ 541696 h 1047678"/>
                <a:gd name="connsiteX71" fmla="*/ 133277 w 852761"/>
                <a:gd name="connsiteY71" fmla="*/ 538617 h 1047678"/>
                <a:gd name="connsiteX72" fmla="*/ 109103 w 852761"/>
                <a:gd name="connsiteY72" fmla="*/ 392111 h 1047678"/>
                <a:gd name="connsiteX73" fmla="*/ 122433 w 852761"/>
                <a:gd name="connsiteY73" fmla="*/ 385303 h 1047678"/>
                <a:gd name="connsiteX74" fmla="*/ 111452 w 852761"/>
                <a:gd name="connsiteY74" fmla="*/ 350911 h 1047678"/>
                <a:gd name="connsiteX75" fmla="*/ 103272 w 852761"/>
                <a:gd name="connsiteY75" fmla="*/ 310460 h 1047678"/>
                <a:gd name="connsiteX76" fmla="*/ 101227 w 852761"/>
                <a:gd name="connsiteY76" fmla="*/ 270010 h 1047678"/>
                <a:gd name="connsiteX77" fmla="*/ 103272 w 852761"/>
                <a:gd name="connsiteY77" fmla="*/ 230570 h 1047678"/>
                <a:gd name="connsiteX78" fmla="*/ 111452 w 852761"/>
                <a:gd name="connsiteY78" fmla="*/ 192142 h 1047678"/>
                <a:gd name="connsiteX79" fmla="*/ 124744 w 852761"/>
                <a:gd name="connsiteY79" fmla="*/ 156747 h 1047678"/>
                <a:gd name="connsiteX80" fmla="*/ 144172 w 852761"/>
                <a:gd name="connsiteY80" fmla="*/ 122364 h 1047678"/>
                <a:gd name="connsiteX81" fmla="*/ 165644 w 852761"/>
                <a:gd name="connsiteY81" fmla="*/ 93037 h 1047678"/>
                <a:gd name="connsiteX82" fmla="*/ 193251 w 852761"/>
                <a:gd name="connsiteY82" fmla="*/ 65733 h 1047678"/>
                <a:gd name="connsiteX83" fmla="*/ 221881 w 852761"/>
                <a:gd name="connsiteY83" fmla="*/ 43485 h 1047678"/>
                <a:gd name="connsiteX84" fmla="*/ 255624 w 852761"/>
                <a:gd name="connsiteY84" fmla="*/ 24270 h 1047678"/>
                <a:gd name="connsiteX85" fmla="*/ 290388 w 852761"/>
                <a:gd name="connsiteY85" fmla="*/ 10113 h 1047678"/>
                <a:gd name="connsiteX86" fmla="*/ 329243 w 852761"/>
                <a:gd name="connsiteY86" fmla="*/ 2022 h 104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52761" h="1047678">
                  <a:moveTo>
                    <a:pt x="368098" y="0"/>
                  </a:moveTo>
                  <a:lnTo>
                    <a:pt x="406953" y="2022"/>
                  </a:lnTo>
                  <a:lnTo>
                    <a:pt x="444785" y="10113"/>
                  </a:lnTo>
                  <a:lnTo>
                    <a:pt x="480573" y="24270"/>
                  </a:lnTo>
                  <a:lnTo>
                    <a:pt x="514315" y="43485"/>
                  </a:lnTo>
                  <a:lnTo>
                    <a:pt x="542945" y="65733"/>
                  </a:lnTo>
                  <a:lnTo>
                    <a:pt x="570553" y="93037"/>
                  </a:lnTo>
                  <a:lnTo>
                    <a:pt x="593047" y="122364"/>
                  </a:lnTo>
                  <a:lnTo>
                    <a:pt x="611452" y="156747"/>
                  </a:lnTo>
                  <a:lnTo>
                    <a:pt x="624745" y="192142"/>
                  </a:lnTo>
                  <a:lnTo>
                    <a:pt x="632925" y="230570"/>
                  </a:lnTo>
                  <a:lnTo>
                    <a:pt x="637015" y="270010"/>
                  </a:lnTo>
                  <a:lnTo>
                    <a:pt x="632925" y="310460"/>
                  </a:lnTo>
                  <a:lnTo>
                    <a:pt x="624745" y="350911"/>
                  </a:lnTo>
                  <a:lnTo>
                    <a:pt x="615849" y="380238"/>
                  </a:lnTo>
                  <a:lnTo>
                    <a:pt x="639095" y="392111"/>
                  </a:lnTo>
                  <a:cubicBezTo>
                    <a:pt x="761485" y="465584"/>
                    <a:pt x="708003" y="521606"/>
                    <a:pt x="614921" y="538617"/>
                  </a:cubicBezTo>
                  <a:lnTo>
                    <a:pt x="555985" y="541707"/>
                  </a:lnTo>
                  <a:lnTo>
                    <a:pt x="543094" y="570881"/>
                  </a:lnTo>
                  <a:lnTo>
                    <a:pt x="579755" y="586538"/>
                  </a:lnTo>
                  <a:lnTo>
                    <a:pt x="622700" y="608786"/>
                  </a:lnTo>
                  <a:lnTo>
                    <a:pt x="662577" y="635079"/>
                  </a:lnTo>
                  <a:lnTo>
                    <a:pt x="700409" y="662383"/>
                  </a:lnTo>
                  <a:lnTo>
                    <a:pt x="734152" y="692722"/>
                  </a:lnTo>
                  <a:lnTo>
                    <a:pt x="763804" y="726094"/>
                  </a:lnTo>
                  <a:lnTo>
                    <a:pt x="790389" y="758454"/>
                  </a:lnTo>
                  <a:lnTo>
                    <a:pt x="811861" y="793849"/>
                  </a:lnTo>
                  <a:lnTo>
                    <a:pt x="829244" y="827221"/>
                  </a:lnTo>
                  <a:lnTo>
                    <a:pt x="842536" y="861604"/>
                  </a:lnTo>
                  <a:lnTo>
                    <a:pt x="849694" y="894976"/>
                  </a:lnTo>
                  <a:lnTo>
                    <a:pt x="852761" y="927337"/>
                  </a:lnTo>
                  <a:lnTo>
                    <a:pt x="849694" y="943517"/>
                  </a:lnTo>
                  <a:lnTo>
                    <a:pt x="840491" y="956664"/>
                  </a:lnTo>
                  <a:lnTo>
                    <a:pt x="826176" y="970822"/>
                  </a:lnTo>
                  <a:lnTo>
                    <a:pt x="805726" y="983968"/>
                  </a:lnTo>
                  <a:lnTo>
                    <a:pt x="781187" y="994081"/>
                  </a:lnTo>
                  <a:lnTo>
                    <a:pt x="752557" y="1004194"/>
                  </a:lnTo>
                  <a:lnTo>
                    <a:pt x="718814" y="1014306"/>
                  </a:lnTo>
                  <a:lnTo>
                    <a:pt x="683027" y="1021385"/>
                  </a:lnTo>
                  <a:lnTo>
                    <a:pt x="644172" y="1027453"/>
                  </a:lnTo>
                  <a:lnTo>
                    <a:pt x="602250" y="1034532"/>
                  </a:lnTo>
                  <a:lnTo>
                    <a:pt x="558283" y="1039588"/>
                  </a:lnTo>
                  <a:lnTo>
                    <a:pt x="512270" y="1042622"/>
                  </a:lnTo>
                  <a:lnTo>
                    <a:pt x="465235" y="1045656"/>
                  </a:lnTo>
                  <a:lnTo>
                    <a:pt x="417178" y="1046667"/>
                  </a:lnTo>
                  <a:lnTo>
                    <a:pt x="369121" y="1047678"/>
                  </a:lnTo>
                  <a:lnTo>
                    <a:pt x="372672" y="1044060"/>
                  </a:lnTo>
                  <a:lnTo>
                    <a:pt x="367008" y="1046567"/>
                  </a:lnTo>
                  <a:lnTo>
                    <a:pt x="368098" y="1047678"/>
                  </a:lnTo>
                  <a:lnTo>
                    <a:pt x="305726" y="1046667"/>
                  </a:lnTo>
                  <a:lnTo>
                    <a:pt x="244376" y="1043633"/>
                  </a:lnTo>
                  <a:lnTo>
                    <a:pt x="186094" y="1039588"/>
                  </a:lnTo>
                  <a:lnTo>
                    <a:pt x="127812" y="1033520"/>
                  </a:lnTo>
                  <a:lnTo>
                    <a:pt x="127959" y="1032793"/>
                  </a:lnTo>
                  <a:lnTo>
                    <a:pt x="122715" y="1032793"/>
                  </a:lnTo>
                  <a:lnTo>
                    <a:pt x="128834" y="1022096"/>
                  </a:lnTo>
                  <a:lnTo>
                    <a:pt x="128834" y="1019363"/>
                  </a:lnTo>
                  <a:lnTo>
                    <a:pt x="126789" y="966776"/>
                  </a:lnTo>
                  <a:lnTo>
                    <a:pt x="117587" y="916213"/>
                  </a:lnTo>
                  <a:lnTo>
                    <a:pt x="104294" y="867672"/>
                  </a:lnTo>
                  <a:lnTo>
                    <a:pt x="83844" y="821153"/>
                  </a:lnTo>
                  <a:lnTo>
                    <a:pt x="60327" y="776657"/>
                  </a:lnTo>
                  <a:lnTo>
                    <a:pt x="31697" y="735195"/>
                  </a:lnTo>
                  <a:lnTo>
                    <a:pt x="0" y="698789"/>
                  </a:lnTo>
                  <a:lnTo>
                    <a:pt x="32720" y="666429"/>
                  </a:lnTo>
                  <a:lnTo>
                    <a:pt x="70552" y="637102"/>
                  </a:lnTo>
                  <a:lnTo>
                    <a:pt x="110429" y="610809"/>
                  </a:lnTo>
                  <a:lnTo>
                    <a:pt x="154397" y="587549"/>
                  </a:lnTo>
                  <a:lnTo>
                    <a:pt x="200409" y="568335"/>
                  </a:lnTo>
                  <a:lnTo>
                    <a:pt x="203330" y="567351"/>
                  </a:lnTo>
                  <a:lnTo>
                    <a:pt x="191994" y="541696"/>
                  </a:lnTo>
                  <a:lnTo>
                    <a:pt x="133277" y="538617"/>
                  </a:lnTo>
                  <a:cubicBezTo>
                    <a:pt x="40195" y="521606"/>
                    <a:pt x="-13287" y="465584"/>
                    <a:pt x="109103" y="392111"/>
                  </a:cubicBezTo>
                  <a:lnTo>
                    <a:pt x="122433" y="385303"/>
                  </a:lnTo>
                  <a:lnTo>
                    <a:pt x="111452" y="350911"/>
                  </a:lnTo>
                  <a:lnTo>
                    <a:pt x="103272" y="310460"/>
                  </a:lnTo>
                  <a:lnTo>
                    <a:pt x="101227" y="270010"/>
                  </a:lnTo>
                  <a:lnTo>
                    <a:pt x="103272" y="230570"/>
                  </a:lnTo>
                  <a:lnTo>
                    <a:pt x="111452" y="192142"/>
                  </a:lnTo>
                  <a:lnTo>
                    <a:pt x="124744" y="156747"/>
                  </a:lnTo>
                  <a:lnTo>
                    <a:pt x="144172" y="122364"/>
                  </a:lnTo>
                  <a:lnTo>
                    <a:pt x="165644" y="93037"/>
                  </a:lnTo>
                  <a:lnTo>
                    <a:pt x="193251" y="65733"/>
                  </a:lnTo>
                  <a:lnTo>
                    <a:pt x="221881" y="43485"/>
                  </a:lnTo>
                  <a:lnTo>
                    <a:pt x="255624" y="24270"/>
                  </a:lnTo>
                  <a:lnTo>
                    <a:pt x="290388" y="10113"/>
                  </a:lnTo>
                  <a:lnTo>
                    <a:pt x="329243" y="20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Verdana"/>
                <a:ea typeface="+mn-ea"/>
                <a:cs typeface="+mn-cs"/>
              </a:endParaRPr>
            </a:p>
          </p:txBody>
        </p:sp>
      </p:grpSp>
      <p:grpSp>
        <p:nvGrpSpPr>
          <p:cNvPr id="94" name="Group 93">
            <a:extLst>
              <a:ext uri="{FF2B5EF4-FFF2-40B4-BE49-F238E27FC236}">
                <a16:creationId xmlns:a16="http://schemas.microsoft.com/office/drawing/2014/main" id="{0F42E016-911A-492F-B5A1-E724AF9E76C2}"/>
              </a:ext>
            </a:extLst>
          </p:cNvPr>
          <p:cNvGrpSpPr>
            <a:grpSpLocks noChangeAspect="1"/>
          </p:cNvGrpSpPr>
          <p:nvPr/>
        </p:nvGrpSpPr>
        <p:grpSpPr>
          <a:xfrm>
            <a:off x="6696077" y="5415159"/>
            <a:ext cx="467830" cy="208322"/>
            <a:chOff x="4037013" y="2959100"/>
            <a:chExt cx="1247776" cy="555626"/>
          </a:xfrm>
          <a:solidFill>
            <a:schemeClr val="accent1"/>
          </a:solidFill>
        </p:grpSpPr>
        <p:sp>
          <p:nvSpPr>
            <p:cNvPr id="95" name="Freeform 306">
              <a:extLst>
                <a:ext uri="{FF2B5EF4-FFF2-40B4-BE49-F238E27FC236}">
                  <a16:creationId xmlns:a16="http://schemas.microsoft.com/office/drawing/2014/main" id="{4975C1BA-97EC-465A-9ACA-E7527F09E050}"/>
                </a:ext>
              </a:extLst>
            </p:cNvPr>
            <p:cNvSpPr>
              <a:spLocks/>
            </p:cNvSpPr>
            <p:nvPr/>
          </p:nvSpPr>
          <p:spPr bwMode="auto">
            <a:xfrm>
              <a:off x="4037013" y="3462338"/>
              <a:ext cx="554038" cy="52388"/>
            </a:xfrm>
            <a:custGeom>
              <a:avLst/>
              <a:gdLst>
                <a:gd name="T0" fmla="*/ 0 w 1745"/>
                <a:gd name="T1" fmla="*/ 0 h 164"/>
                <a:gd name="T2" fmla="*/ 1745 w 1745"/>
                <a:gd name="T3" fmla="*/ 0 h 164"/>
                <a:gd name="T4" fmla="*/ 1745 w 1745"/>
                <a:gd name="T5" fmla="*/ 79 h 164"/>
                <a:gd name="T6" fmla="*/ 1742 w 1745"/>
                <a:gd name="T7" fmla="*/ 102 h 164"/>
                <a:gd name="T8" fmla="*/ 1733 w 1745"/>
                <a:gd name="T9" fmla="*/ 123 h 164"/>
                <a:gd name="T10" fmla="*/ 1720 w 1745"/>
                <a:gd name="T11" fmla="*/ 140 h 164"/>
                <a:gd name="T12" fmla="*/ 1703 w 1745"/>
                <a:gd name="T13" fmla="*/ 153 h 164"/>
                <a:gd name="T14" fmla="*/ 1683 w 1745"/>
                <a:gd name="T15" fmla="*/ 162 h 164"/>
                <a:gd name="T16" fmla="*/ 1660 w 1745"/>
                <a:gd name="T17" fmla="*/ 164 h 164"/>
                <a:gd name="T18" fmla="*/ 84 w 1745"/>
                <a:gd name="T19" fmla="*/ 164 h 164"/>
                <a:gd name="T20" fmla="*/ 62 w 1745"/>
                <a:gd name="T21" fmla="*/ 162 h 164"/>
                <a:gd name="T22" fmla="*/ 42 w 1745"/>
                <a:gd name="T23" fmla="*/ 153 h 164"/>
                <a:gd name="T24" fmla="*/ 25 w 1745"/>
                <a:gd name="T25" fmla="*/ 140 h 164"/>
                <a:gd name="T26" fmla="*/ 12 w 1745"/>
                <a:gd name="T27" fmla="*/ 123 h 164"/>
                <a:gd name="T28" fmla="*/ 3 w 1745"/>
                <a:gd name="T29" fmla="*/ 102 h 164"/>
                <a:gd name="T30" fmla="*/ 0 w 1745"/>
                <a:gd name="T31" fmla="*/ 79 h 164"/>
                <a:gd name="T32" fmla="*/ 0 w 174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5" h="164">
                  <a:moveTo>
                    <a:pt x="0" y="0"/>
                  </a:moveTo>
                  <a:lnTo>
                    <a:pt x="1745" y="0"/>
                  </a:lnTo>
                  <a:lnTo>
                    <a:pt x="1745" y="79"/>
                  </a:lnTo>
                  <a:lnTo>
                    <a:pt x="1742" y="102"/>
                  </a:lnTo>
                  <a:lnTo>
                    <a:pt x="1733" y="123"/>
                  </a:lnTo>
                  <a:lnTo>
                    <a:pt x="1720" y="140"/>
                  </a:lnTo>
                  <a:lnTo>
                    <a:pt x="1703" y="153"/>
                  </a:lnTo>
                  <a:lnTo>
                    <a:pt x="1683" y="162"/>
                  </a:lnTo>
                  <a:lnTo>
                    <a:pt x="1660" y="164"/>
                  </a:lnTo>
                  <a:lnTo>
                    <a:pt x="84" y="164"/>
                  </a:lnTo>
                  <a:lnTo>
                    <a:pt x="62" y="162"/>
                  </a:lnTo>
                  <a:lnTo>
                    <a:pt x="42" y="153"/>
                  </a:lnTo>
                  <a:lnTo>
                    <a:pt x="25" y="140"/>
                  </a:lnTo>
                  <a:lnTo>
                    <a:pt x="12" y="123"/>
                  </a:lnTo>
                  <a:lnTo>
                    <a:pt x="3" y="102"/>
                  </a:lnTo>
                  <a:lnTo>
                    <a:pt x="0" y="7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6" name="Freeform 307">
              <a:extLst>
                <a:ext uri="{FF2B5EF4-FFF2-40B4-BE49-F238E27FC236}">
                  <a16:creationId xmlns:a16="http://schemas.microsoft.com/office/drawing/2014/main" id="{DBFF0CA1-3422-4323-A99C-0B9BA999248F}"/>
                </a:ext>
              </a:extLst>
            </p:cNvPr>
            <p:cNvSpPr>
              <a:spLocks noEditPoints="1"/>
            </p:cNvSpPr>
            <p:nvPr/>
          </p:nvSpPr>
          <p:spPr bwMode="auto">
            <a:xfrm>
              <a:off x="4098926" y="3143250"/>
              <a:ext cx="430213" cy="296863"/>
            </a:xfrm>
            <a:custGeom>
              <a:avLst/>
              <a:gdLst>
                <a:gd name="T0" fmla="*/ 136 w 1357"/>
                <a:gd name="T1" fmla="*/ 137 h 934"/>
                <a:gd name="T2" fmla="*/ 136 w 1357"/>
                <a:gd name="T3" fmla="*/ 797 h 934"/>
                <a:gd name="T4" fmla="*/ 1221 w 1357"/>
                <a:gd name="T5" fmla="*/ 797 h 934"/>
                <a:gd name="T6" fmla="*/ 1221 w 1357"/>
                <a:gd name="T7" fmla="*/ 137 h 934"/>
                <a:gd name="T8" fmla="*/ 136 w 1357"/>
                <a:gd name="T9" fmla="*/ 137 h 934"/>
                <a:gd name="T10" fmla="*/ 70 w 1357"/>
                <a:gd name="T11" fmla="*/ 0 h 934"/>
                <a:gd name="T12" fmla="*/ 1286 w 1357"/>
                <a:gd name="T13" fmla="*/ 0 h 934"/>
                <a:gd name="T14" fmla="*/ 1309 w 1357"/>
                <a:gd name="T15" fmla="*/ 4 h 934"/>
                <a:gd name="T16" fmla="*/ 1328 w 1357"/>
                <a:gd name="T17" fmla="*/ 14 h 934"/>
                <a:gd name="T18" fmla="*/ 1343 w 1357"/>
                <a:gd name="T19" fmla="*/ 29 h 934"/>
                <a:gd name="T20" fmla="*/ 1353 w 1357"/>
                <a:gd name="T21" fmla="*/ 49 h 934"/>
                <a:gd name="T22" fmla="*/ 1357 w 1357"/>
                <a:gd name="T23" fmla="*/ 72 h 934"/>
                <a:gd name="T24" fmla="*/ 1357 w 1357"/>
                <a:gd name="T25" fmla="*/ 72 h 934"/>
                <a:gd name="T26" fmla="*/ 1357 w 1357"/>
                <a:gd name="T27" fmla="*/ 934 h 934"/>
                <a:gd name="T28" fmla="*/ 0 w 1357"/>
                <a:gd name="T29" fmla="*/ 934 h 934"/>
                <a:gd name="T30" fmla="*/ 0 w 1357"/>
                <a:gd name="T31" fmla="*/ 72 h 934"/>
                <a:gd name="T32" fmla="*/ 4 w 1357"/>
                <a:gd name="T33" fmla="*/ 49 h 934"/>
                <a:gd name="T34" fmla="*/ 13 w 1357"/>
                <a:gd name="T35" fmla="*/ 29 h 934"/>
                <a:gd name="T36" fmla="*/ 29 w 1357"/>
                <a:gd name="T37" fmla="*/ 14 h 934"/>
                <a:gd name="T38" fmla="*/ 48 w 1357"/>
                <a:gd name="T39" fmla="*/ 4 h 934"/>
                <a:gd name="T40" fmla="*/ 70 w 1357"/>
                <a:gd name="T4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7" h="934">
                  <a:moveTo>
                    <a:pt x="136" y="137"/>
                  </a:moveTo>
                  <a:lnTo>
                    <a:pt x="136" y="797"/>
                  </a:lnTo>
                  <a:lnTo>
                    <a:pt x="1221" y="797"/>
                  </a:lnTo>
                  <a:lnTo>
                    <a:pt x="1221" y="137"/>
                  </a:lnTo>
                  <a:lnTo>
                    <a:pt x="136" y="137"/>
                  </a:lnTo>
                  <a:close/>
                  <a:moveTo>
                    <a:pt x="70" y="0"/>
                  </a:moveTo>
                  <a:lnTo>
                    <a:pt x="1286" y="0"/>
                  </a:lnTo>
                  <a:lnTo>
                    <a:pt x="1309" y="4"/>
                  </a:lnTo>
                  <a:lnTo>
                    <a:pt x="1328" y="14"/>
                  </a:lnTo>
                  <a:lnTo>
                    <a:pt x="1343" y="29"/>
                  </a:lnTo>
                  <a:lnTo>
                    <a:pt x="1353" y="49"/>
                  </a:lnTo>
                  <a:lnTo>
                    <a:pt x="1357" y="72"/>
                  </a:lnTo>
                  <a:lnTo>
                    <a:pt x="1357" y="72"/>
                  </a:lnTo>
                  <a:lnTo>
                    <a:pt x="1357" y="934"/>
                  </a:lnTo>
                  <a:lnTo>
                    <a:pt x="0" y="934"/>
                  </a:lnTo>
                  <a:lnTo>
                    <a:pt x="0" y="72"/>
                  </a:lnTo>
                  <a:lnTo>
                    <a:pt x="4" y="49"/>
                  </a:lnTo>
                  <a:lnTo>
                    <a:pt x="13" y="29"/>
                  </a:lnTo>
                  <a:lnTo>
                    <a:pt x="29" y="14"/>
                  </a:lnTo>
                  <a:lnTo>
                    <a:pt x="48" y="4"/>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7" name="Freeform 308">
              <a:extLst>
                <a:ext uri="{FF2B5EF4-FFF2-40B4-BE49-F238E27FC236}">
                  <a16:creationId xmlns:a16="http://schemas.microsoft.com/office/drawing/2014/main" id="{25183A5B-67B4-448E-A0AB-7B1CC1160AA3}"/>
                </a:ext>
              </a:extLst>
            </p:cNvPr>
            <p:cNvSpPr>
              <a:spLocks/>
            </p:cNvSpPr>
            <p:nvPr/>
          </p:nvSpPr>
          <p:spPr bwMode="auto">
            <a:xfrm>
              <a:off x="4624388" y="3419475"/>
              <a:ext cx="209550" cy="95250"/>
            </a:xfrm>
            <a:custGeom>
              <a:avLst/>
              <a:gdLst>
                <a:gd name="T0" fmla="*/ 154 w 663"/>
                <a:gd name="T1" fmla="*/ 0 h 298"/>
                <a:gd name="T2" fmla="*/ 510 w 663"/>
                <a:gd name="T3" fmla="*/ 0 h 298"/>
                <a:gd name="T4" fmla="*/ 516 w 663"/>
                <a:gd name="T5" fmla="*/ 28 h 298"/>
                <a:gd name="T6" fmla="*/ 528 w 663"/>
                <a:gd name="T7" fmla="*/ 73 h 298"/>
                <a:gd name="T8" fmla="*/ 545 w 663"/>
                <a:gd name="T9" fmla="*/ 118 h 298"/>
                <a:gd name="T10" fmla="*/ 565 w 663"/>
                <a:gd name="T11" fmla="*/ 160 h 298"/>
                <a:gd name="T12" fmla="*/ 589 w 663"/>
                <a:gd name="T13" fmla="*/ 201 h 298"/>
                <a:gd name="T14" fmla="*/ 617 w 663"/>
                <a:gd name="T15" fmla="*/ 240 h 298"/>
                <a:gd name="T16" fmla="*/ 663 w 663"/>
                <a:gd name="T17" fmla="*/ 298 h 298"/>
                <a:gd name="T18" fmla="*/ 0 w 663"/>
                <a:gd name="T19" fmla="*/ 298 h 298"/>
                <a:gd name="T20" fmla="*/ 48 w 663"/>
                <a:gd name="T21" fmla="*/ 240 h 298"/>
                <a:gd name="T22" fmla="*/ 75 w 663"/>
                <a:gd name="T23" fmla="*/ 201 h 298"/>
                <a:gd name="T24" fmla="*/ 99 w 663"/>
                <a:gd name="T25" fmla="*/ 160 h 298"/>
                <a:gd name="T26" fmla="*/ 120 w 663"/>
                <a:gd name="T27" fmla="*/ 118 h 298"/>
                <a:gd name="T28" fmla="*/ 136 w 663"/>
                <a:gd name="T29" fmla="*/ 73 h 298"/>
                <a:gd name="T30" fmla="*/ 148 w 663"/>
                <a:gd name="T31" fmla="*/ 28 h 298"/>
                <a:gd name="T32" fmla="*/ 154 w 663"/>
                <a:gd name="T3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3" h="298">
                  <a:moveTo>
                    <a:pt x="154" y="0"/>
                  </a:moveTo>
                  <a:lnTo>
                    <a:pt x="510" y="0"/>
                  </a:lnTo>
                  <a:lnTo>
                    <a:pt x="516" y="28"/>
                  </a:lnTo>
                  <a:lnTo>
                    <a:pt x="528" y="73"/>
                  </a:lnTo>
                  <a:lnTo>
                    <a:pt x="545" y="118"/>
                  </a:lnTo>
                  <a:lnTo>
                    <a:pt x="565" y="160"/>
                  </a:lnTo>
                  <a:lnTo>
                    <a:pt x="589" y="201"/>
                  </a:lnTo>
                  <a:lnTo>
                    <a:pt x="617" y="240"/>
                  </a:lnTo>
                  <a:lnTo>
                    <a:pt x="663" y="298"/>
                  </a:lnTo>
                  <a:lnTo>
                    <a:pt x="0" y="298"/>
                  </a:lnTo>
                  <a:lnTo>
                    <a:pt x="48" y="240"/>
                  </a:lnTo>
                  <a:lnTo>
                    <a:pt x="75" y="201"/>
                  </a:lnTo>
                  <a:lnTo>
                    <a:pt x="99" y="160"/>
                  </a:lnTo>
                  <a:lnTo>
                    <a:pt x="120" y="118"/>
                  </a:lnTo>
                  <a:lnTo>
                    <a:pt x="136" y="73"/>
                  </a:lnTo>
                  <a:lnTo>
                    <a:pt x="148" y="28"/>
                  </a:lnTo>
                  <a:lnTo>
                    <a:pt x="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8" name="Freeform 309">
              <a:extLst>
                <a:ext uri="{FF2B5EF4-FFF2-40B4-BE49-F238E27FC236}">
                  <a16:creationId xmlns:a16="http://schemas.microsoft.com/office/drawing/2014/main" id="{8CEF93E6-632D-4E26-A467-7954CAC2E1C2}"/>
                </a:ext>
              </a:extLst>
            </p:cNvPr>
            <p:cNvSpPr>
              <a:spLocks noEditPoints="1"/>
            </p:cNvSpPr>
            <p:nvPr/>
          </p:nvSpPr>
          <p:spPr bwMode="auto">
            <a:xfrm>
              <a:off x="5165726" y="3309938"/>
              <a:ext cx="119063" cy="204788"/>
            </a:xfrm>
            <a:custGeom>
              <a:avLst/>
              <a:gdLst>
                <a:gd name="T0" fmla="*/ 177 w 378"/>
                <a:gd name="T1" fmla="*/ 562 h 644"/>
                <a:gd name="T2" fmla="*/ 165 w 378"/>
                <a:gd name="T3" fmla="*/ 584 h 644"/>
                <a:gd name="T4" fmla="*/ 177 w 378"/>
                <a:gd name="T5" fmla="*/ 604 h 644"/>
                <a:gd name="T6" fmla="*/ 202 w 378"/>
                <a:gd name="T7" fmla="*/ 604 h 644"/>
                <a:gd name="T8" fmla="*/ 214 w 378"/>
                <a:gd name="T9" fmla="*/ 584 h 644"/>
                <a:gd name="T10" fmla="*/ 202 w 378"/>
                <a:gd name="T11" fmla="*/ 562 h 644"/>
                <a:gd name="T12" fmla="*/ 52 w 378"/>
                <a:gd name="T13" fmla="*/ 104 h 644"/>
                <a:gd name="T14" fmla="*/ 325 w 378"/>
                <a:gd name="T15" fmla="*/ 523 h 644"/>
                <a:gd name="T16" fmla="*/ 52 w 378"/>
                <a:gd name="T17" fmla="*/ 104 h 644"/>
                <a:gd name="T18" fmla="*/ 133 w 378"/>
                <a:gd name="T19" fmla="*/ 40 h 644"/>
                <a:gd name="T20" fmla="*/ 127 w 378"/>
                <a:gd name="T21" fmla="*/ 45 h 644"/>
                <a:gd name="T22" fmla="*/ 124 w 378"/>
                <a:gd name="T23" fmla="*/ 54 h 644"/>
                <a:gd name="T24" fmla="*/ 127 w 378"/>
                <a:gd name="T25" fmla="*/ 61 h 644"/>
                <a:gd name="T26" fmla="*/ 133 w 378"/>
                <a:gd name="T27" fmla="*/ 66 h 644"/>
                <a:gd name="T28" fmla="*/ 240 w 378"/>
                <a:gd name="T29" fmla="*/ 67 h 644"/>
                <a:gd name="T30" fmla="*/ 249 w 378"/>
                <a:gd name="T31" fmla="*/ 64 h 644"/>
                <a:gd name="T32" fmla="*/ 253 w 378"/>
                <a:gd name="T33" fmla="*/ 57 h 644"/>
                <a:gd name="T34" fmla="*/ 253 w 378"/>
                <a:gd name="T35" fmla="*/ 49 h 644"/>
                <a:gd name="T36" fmla="*/ 249 w 378"/>
                <a:gd name="T37" fmla="*/ 43 h 644"/>
                <a:gd name="T38" fmla="*/ 240 w 378"/>
                <a:gd name="T39" fmla="*/ 39 h 644"/>
                <a:gd name="T40" fmla="*/ 61 w 378"/>
                <a:gd name="T41" fmla="*/ 0 h 644"/>
                <a:gd name="T42" fmla="*/ 336 w 378"/>
                <a:gd name="T43" fmla="*/ 3 h 644"/>
                <a:gd name="T44" fmla="*/ 366 w 378"/>
                <a:gd name="T45" fmla="*/ 25 h 644"/>
                <a:gd name="T46" fmla="*/ 378 w 378"/>
                <a:gd name="T47" fmla="*/ 62 h 644"/>
                <a:gd name="T48" fmla="*/ 376 w 378"/>
                <a:gd name="T49" fmla="*/ 602 h 644"/>
                <a:gd name="T50" fmla="*/ 353 w 378"/>
                <a:gd name="T51" fmla="*/ 632 h 644"/>
                <a:gd name="T52" fmla="*/ 317 w 378"/>
                <a:gd name="T53" fmla="*/ 644 h 644"/>
                <a:gd name="T54" fmla="*/ 42 w 378"/>
                <a:gd name="T55" fmla="*/ 642 h 644"/>
                <a:gd name="T56" fmla="*/ 11 w 378"/>
                <a:gd name="T57" fmla="*/ 619 h 644"/>
                <a:gd name="T58" fmla="*/ 0 w 378"/>
                <a:gd name="T59" fmla="*/ 582 h 644"/>
                <a:gd name="T60" fmla="*/ 2 w 378"/>
                <a:gd name="T61" fmla="*/ 42 h 644"/>
                <a:gd name="T62" fmla="*/ 24 w 378"/>
                <a:gd name="T63" fmla="*/ 11 h 644"/>
                <a:gd name="T64" fmla="*/ 61 w 378"/>
                <a:gd name="T65"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8" h="644">
                  <a:moveTo>
                    <a:pt x="189" y="558"/>
                  </a:moveTo>
                  <a:lnTo>
                    <a:pt x="177" y="562"/>
                  </a:lnTo>
                  <a:lnTo>
                    <a:pt x="168" y="570"/>
                  </a:lnTo>
                  <a:lnTo>
                    <a:pt x="165" y="584"/>
                  </a:lnTo>
                  <a:lnTo>
                    <a:pt x="168" y="596"/>
                  </a:lnTo>
                  <a:lnTo>
                    <a:pt x="177" y="604"/>
                  </a:lnTo>
                  <a:lnTo>
                    <a:pt x="189" y="608"/>
                  </a:lnTo>
                  <a:lnTo>
                    <a:pt x="202" y="604"/>
                  </a:lnTo>
                  <a:lnTo>
                    <a:pt x="210" y="596"/>
                  </a:lnTo>
                  <a:lnTo>
                    <a:pt x="214" y="584"/>
                  </a:lnTo>
                  <a:lnTo>
                    <a:pt x="210" y="570"/>
                  </a:lnTo>
                  <a:lnTo>
                    <a:pt x="202" y="562"/>
                  </a:lnTo>
                  <a:lnTo>
                    <a:pt x="189" y="558"/>
                  </a:lnTo>
                  <a:close/>
                  <a:moveTo>
                    <a:pt x="52" y="104"/>
                  </a:moveTo>
                  <a:lnTo>
                    <a:pt x="52" y="523"/>
                  </a:lnTo>
                  <a:lnTo>
                    <a:pt x="325" y="523"/>
                  </a:lnTo>
                  <a:lnTo>
                    <a:pt x="325" y="104"/>
                  </a:lnTo>
                  <a:lnTo>
                    <a:pt x="52" y="104"/>
                  </a:lnTo>
                  <a:close/>
                  <a:moveTo>
                    <a:pt x="138" y="39"/>
                  </a:moveTo>
                  <a:lnTo>
                    <a:pt x="133" y="40"/>
                  </a:lnTo>
                  <a:lnTo>
                    <a:pt x="130" y="43"/>
                  </a:lnTo>
                  <a:lnTo>
                    <a:pt x="127" y="45"/>
                  </a:lnTo>
                  <a:lnTo>
                    <a:pt x="125" y="49"/>
                  </a:lnTo>
                  <a:lnTo>
                    <a:pt x="124" y="54"/>
                  </a:lnTo>
                  <a:lnTo>
                    <a:pt x="125" y="57"/>
                  </a:lnTo>
                  <a:lnTo>
                    <a:pt x="127" y="61"/>
                  </a:lnTo>
                  <a:lnTo>
                    <a:pt x="130" y="64"/>
                  </a:lnTo>
                  <a:lnTo>
                    <a:pt x="133" y="66"/>
                  </a:lnTo>
                  <a:lnTo>
                    <a:pt x="138" y="67"/>
                  </a:lnTo>
                  <a:lnTo>
                    <a:pt x="240" y="67"/>
                  </a:lnTo>
                  <a:lnTo>
                    <a:pt x="245" y="66"/>
                  </a:lnTo>
                  <a:lnTo>
                    <a:pt x="249" y="64"/>
                  </a:lnTo>
                  <a:lnTo>
                    <a:pt x="251" y="61"/>
                  </a:lnTo>
                  <a:lnTo>
                    <a:pt x="253" y="57"/>
                  </a:lnTo>
                  <a:lnTo>
                    <a:pt x="253" y="54"/>
                  </a:lnTo>
                  <a:lnTo>
                    <a:pt x="253" y="49"/>
                  </a:lnTo>
                  <a:lnTo>
                    <a:pt x="251" y="45"/>
                  </a:lnTo>
                  <a:lnTo>
                    <a:pt x="249" y="43"/>
                  </a:lnTo>
                  <a:lnTo>
                    <a:pt x="245" y="40"/>
                  </a:lnTo>
                  <a:lnTo>
                    <a:pt x="240" y="39"/>
                  </a:lnTo>
                  <a:lnTo>
                    <a:pt x="138" y="39"/>
                  </a:lnTo>
                  <a:close/>
                  <a:moveTo>
                    <a:pt x="61" y="0"/>
                  </a:moveTo>
                  <a:lnTo>
                    <a:pt x="317" y="0"/>
                  </a:lnTo>
                  <a:lnTo>
                    <a:pt x="336" y="3"/>
                  </a:lnTo>
                  <a:lnTo>
                    <a:pt x="353" y="11"/>
                  </a:lnTo>
                  <a:lnTo>
                    <a:pt x="366" y="25"/>
                  </a:lnTo>
                  <a:lnTo>
                    <a:pt x="376" y="43"/>
                  </a:lnTo>
                  <a:lnTo>
                    <a:pt x="378" y="62"/>
                  </a:lnTo>
                  <a:lnTo>
                    <a:pt x="378" y="582"/>
                  </a:lnTo>
                  <a:lnTo>
                    <a:pt x="376" y="602"/>
                  </a:lnTo>
                  <a:lnTo>
                    <a:pt x="366" y="619"/>
                  </a:lnTo>
                  <a:lnTo>
                    <a:pt x="353" y="632"/>
                  </a:lnTo>
                  <a:lnTo>
                    <a:pt x="336" y="642"/>
                  </a:lnTo>
                  <a:lnTo>
                    <a:pt x="317" y="644"/>
                  </a:lnTo>
                  <a:lnTo>
                    <a:pt x="61" y="644"/>
                  </a:lnTo>
                  <a:lnTo>
                    <a:pt x="42" y="642"/>
                  </a:lnTo>
                  <a:lnTo>
                    <a:pt x="25" y="632"/>
                  </a:lnTo>
                  <a:lnTo>
                    <a:pt x="11" y="619"/>
                  </a:lnTo>
                  <a:lnTo>
                    <a:pt x="2" y="602"/>
                  </a:lnTo>
                  <a:lnTo>
                    <a:pt x="0" y="582"/>
                  </a:lnTo>
                  <a:lnTo>
                    <a:pt x="0" y="62"/>
                  </a:lnTo>
                  <a:lnTo>
                    <a:pt x="2" y="42"/>
                  </a:lnTo>
                  <a:lnTo>
                    <a:pt x="11" y="25"/>
                  </a:lnTo>
                  <a:lnTo>
                    <a:pt x="24" y="11"/>
                  </a:lnTo>
                  <a:lnTo>
                    <a:pt x="41" y="3"/>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99" name="Freeform 310">
              <a:extLst>
                <a:ext uri="{FF2B5EF4-FFF2-40B4-BE49-F238E27FC236}">
                  <a16:creationId xmlns:a16="http://schemas.microsoft.com/office/drawing/2014/main" id="{5DDFFF1F-489B-49F2-8A62-9B01064926D1}"/>
                </a:ext>
              </a:extLst>
            </p:cNvPr>
            <p:cNvSpPr>
              <a:spLocks noEditPoints="1"/>
            </p:cNvSpPr>
            <p:nvPr/>
          </p:nvSpPr>
          <p:spPr bwMode="auto">
            <a:xfrm>
              <a:off x="4857751" y="3159125"/>
              <a:ext cx="280988" cy="355600"/>
            </a:xfrm>
            <a:custGeom>
              <a:avLst/>
              <a:gdLst>
                <a:gd name="T0" fmla="*/ 440 w 881"/>
                <a:gd name="T1" fmla="*/ 1025 h 1122"/>
                <a:gd name="T2" fmla="*/ 428 w 881"/>
                <a:gd name="T3" fmla="*/ 1028 h 1122"/>
                <a:gd name="T4" fmla="*/ 420 w 881"/>
                <a:gd name="T5" fmla="*/ 1034 h 1122"/>
                <a:gd name="T6" fmla="*/ 414 w 881"/>
                <a:gd name="T7" fmla="*/ 1044 h 1122"/>
                <a:gd name="T8" fmla="*/ 412 w 881"/>
                <a:gd name="T9" fmla="*/ 1054 h 1122"/>
                <a:gd name="T10" fmla="*/ 414 w 881"/>
                <a:gd name="T11" fmla="*/ 1066 h 1122"/>
                <a:gd name="T12" fmla="*/ 420 w 881"/>
                <a:gd name="T13" fmla="*/ 1075 h 1122"/>
                <a:gd name="T14" fmla="*/ 430 w 881"/>
                <a:gd name="T15" fmla="*/ 1081 h 1122"/>
                <a:gd name="T16" fmla="*/ 440 w 881"/>
                <a:gd name="T17" fmla="*/ 1083 h 1122"/>
                <a:gd name="T18" fmla="*/ 451 w 881"/>
                <a:gd name="T19" fmla="*/ 1081 h 1122"/>
                <a:gd name="T20" fmla="*/ 461 w 881"/>
                <a:gd name="T21" fmla="*/ 1075 h 1122"/>
                <a:gd name="T22" fmla="*/ 467 w 881"/>
                <a:gd name="T23" fmla="*/ 1066 h 1122"/>
                <a:gd name="T24" fmla="*/ 469 w 881"/>
                <a:gd name="T25" fmla="*/ 1054 h 1122"/>
                <a:gd name="T26" fmla="*/ 467 w 881"/>
                <a:gd name="T27" fmla="*/ 1044 h 1122"/>
                <a:gd name="T28" fmla="*/ 461 w 881"/>
                <a:gd name="T29" fmla="*/ 1034 h 1122"/>
                <a:gd name="T30" fmla="*/ 451 w 881"/>
                <a:gd name="T31" fmla="*/ 1028 h 1122"/>
                <a:gd name="T32" fmla="*/ 440 w 881"/>
                <a:gd name="T33" fmla="*/ 1025 h 1122"/>
                <a:gd name="T34" fmla="*/ 135 w 881"/>
                <a:gd name="T35" fmla="*/ 137 h 1122"/>
                <a:gd name="T36" fmla="*/ 135 w 881"/>
                <a:gd name="T37" fmla="*/ 986 h 1122"/>
                <a:gd name="T38" fmla="*/ 745 w 881"/>
                <a:gd name="T39" fmla="*/ 986 h 1122"/>
                <a:gd name="T40" fmla="*/ 745 w 881"/>
                <a:gd name="T41" fmla="*/ 137 h 1122"/>
                <a:gd name="T42" fmla="*/ 135 w 881"/>
                <a:gd name="T43" fmla="*/ 137 h 1122"/>
                <a:gd name="T44" fmla="*/ 69 w 881"/>
                <a:gd name="T45" fmla="*/ 0 h 1122"/>
                <a:gd name="T46" fmla="*/ 810 w 881"/>
                <a:gd name="T47" fmla="*/ 0 h 1122"/>
                <a:gd name="T48" fmla="*/ 833 w 881"/>
                <a:gd name="T49" fmla="*/ 4 h 1122"/>
                <a:gd name="T50" fmla="*/ 852 w 881"/>
                <a:gd name="T51" fmla="*/ 14 h 1122"/>
                <a:gd name="T52" fmla="*/ 866 w 881"/>
                <a:gd name="T53" fmla="*/ 29 h 1122"/>
                <a:gd name="T54" fmla="*/ 877 w 881"/>
                <a:gd name="T55" fmla="*/ 49 h 1122"/>
                <a:gd name="T56" fmla="*/ 881 w 881"/>
                <a:gd name="T57" fmla="*/ 70 h 1122"/>
                <a:gd name="T58" fmla="*/ 881 w 881"/>
                <a:gd name="T59" fmla="*/ 1052 h 1122"/>
                <a:gd name="T60" fmla="*/ 877 w 881"/>
                <a:gd name="T61" fmla="*/ 1074 h 1122"/>
                <a:gd name="T62" fmla="*/ 868 w 881"/>
                <a:gd name="T63" fmla="*/ 1093 h 1122"/>
                <a:gd name="T64" fmla="*/ 852 w 881"/>
                <a:gd name="T65" fmla="*/ 1109 h 1122"/>
                <a:gd name="T66" fmla="*/ 833 w 881"/>
                <a:gd name="T67" fmla="*/ 1118 h 1122"/>
                <a:gd name="T68" fmla="*/ 810 w 881"/>
                <a:gd name="T69" fmla="*/ 1122 h 1122"/>
                <a:gd name="T70" fmla="*/ 69 w 881"/>
                <a:gd name="T71" fmla="*/ 1122 h 1122"/>
                <a:gd name="T72" fmla="*/ 48 w 881"/>
                <a:gd name="T73" fmla="*/ 1118 h 1122"/>
                <a:gd name="T74" fmla="*/ 29 w 881"/>
                <a:gd name="T75" fmla="*/ 1109 h 1122"/>
                <a:gd name="T76" fmla="*/ 13 w 881"/>
                <a:gd name="T77" fmla="*/ 1093 h 1122"/>
                <a:gd name="T78" fmla="*/ 3 w 881"/>
                <a:gd name="T79" fmla="*/ 1074 h 1122"/>
                <a:gd name="T80" fmla="*/ 0 w 881"/>
                <a:gd name="T81" fmla="*/ 1052 h 1122"/>
                <a:gd name="T82" fmla="*/ 0 w 881"/>
                <a:gd name="T83" fmla="*/ 70 h 1122"/>
                <a:gd name="T84" fmla="*/ 3 w 881"/>
                <a:gd name="T85" fmla="*/ 49 h 1122"/>
                <a:gd name="T86" fmla="*/ 13 w 881"/>
                <a:gd name="T87" fmla="*/ 29 h 1122"/>
                <a:gd name="T88" fmla="*/ 29 w 881"/>
                <a:gd name="T89" fmla="*/ 14 h 1122"/>
                <a:gd name="T90" fmla="*/ 48 w 881"/>
                <a:gd name="T91" fmla="*/ 4 h 1122"/>
                <a:gd name="T92" fmla="*/ 69 w 881"/>
                <a:gd name="T93"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1" h="1122">
                  <a:moveTo>
                    <a:pt x="440" y="1025"/>
                  </a:moveTo>
                  <a:lnTo>
                    <a:pt x="428" y="1028"/>
                  </a:lnTo>
                  <a:lnTo>
                    <a:pt x="420" y="1034"/>
                  </a:lnTo>
                  <a:lnTo>
                    <a:pt x="414" y="1044"/>
                  </a:lnTo>
                  <a:lnTo>
                    <a:pt x="412" y="1054"/>
                  </a:lnTo>
                  <a:lnTo>
                    <a:pt x="414" y="1066"/>
                  </a:lnTo>
                  <a:lnTo>
                    <a:pt x="420" y="1075"/>
                  </a:lnTo>
                  <a:lnTo>
                    <a:pt x="430" y="1081"/>
                  </a:lnTo>
                  <a:lnTo>
                    <a:pt x="440" y="1083"/>
                  </a:lnTo>
                  <a:lnTo>
                    <a:pt x="451" y="1081"/>
                  </a:lnTo>
                  <a:lnTo>
                    <a:pt x="461" y="1075"/>
                  </a:lnTo>
                  <a:lnTo>
                    <a:pt x="467" y="1066"/>
                  </a:lnTo>
                  <a:lnTo>
                    <a:pt x="469" y="1054"/>
                  </a:lnTo>
                  <a:lnTo>
                    <a:pt x="467" y="1044"/>
                  </a:lnTo>
                  <a:lnTo>
                    <a:pt x="461" y="1034"/>
                  </a:lnTo>
                  <a:lnTo>
                    <a:pt x="451" y="1028"/>
                  </a:lnTo>
                  <a:lnTo>
                    <a:pt x="440" y="1025"/>
                  </a:lnTo>
                  <a:close/>
                  <a:moveTo>
                    <a:pt x="135" y="137"/>
                  </a:moveTo>
                  <a:lnTo>
                    <a:pt x="135" y="986"/>
                  </a:lnTo>
                  <a:lnTo>
                    <a:pt x="745" y="986"/>
                  </a:lnTo>
                  <a:lnTo>
                    <a:pt x="745" y="137"/>
                  </a:lnTo>
                  <a:lnTo>
                    <a:pt x="135" y="137"/>
                  </a:lnTo>
                  <a:close/>
                  <a:moveTo>
                    <a:pt x="69" y="0"/>
                  </a:moveTo>
                  <a:lnTo>
                    <a:pt x="810" y="0"/>
                  </a:lnTo>
                  <a:lnTo>
                    <a:pt x="833" y="4"/>
                  </a:lnTo>
                  <a:lnTo>
                    <a:pt x="852" y="14"/>
                  </a:lnTo>
                  <a:lnTo>
                    <a:pt x="866" y="29"/>
                  </a:lnTo>
                  <a:lnTo>
                    <a:pt x="877" y="49"/>
                  </a:lnTo>
                  <a:lnTo>
                    <a:pt x="881" y="70"/>
                  </a:lnTo>
                  <a:lnTo>
                    <a:pt x="881" y="1052"/>
                  </a:lnTo>
                  <a:lnTo>
                    <a:pt x="877" y="1074"/>
                  </a:lnTo>
                  <a:lnTo>
                    <a:pt x="868" y="1093"/>
                  </a:lnTo>
                  <a:lnTo>
                    <a:pt x="852" y="1109"/>
                  </a:lnTo>
                  <a:lnTo>
                    <a:pt x="833" y="1118"/>
                  </a:lnTo>
                  <a:lnTo>
                    <a:pt x="810" y="1122"/>
                  </a:lnTo>
                  <a:lnTo>
                    <a:pt x="69" y="1122"/>
                  </a:lnTo>
                  <a:lnTo>
                    <a:pt x="48" y="1118"/>
                  </a:lnTo>
                  <a:lnTo>
                    <a:pt x="29" y="1109"/>
                  </a:lnTo>
                  <a:lnTo>
                    <a:pt x="13" y="1093"/>
                  </a:lnTo>
                  <a:lnTo>
                    <a:pt x="3" y="1074"/>
                  </a:lnTo>
                  <a:lnTo>
                    <a:pt x="0" y="1052"/>
                  </a:lnTo>
                  <a:lnTo>
                    <a:pt x="0" y="70"/>
                  </a:lnTo>
                  <a:lnTo>
                    <a:pt x="3" y="49"/>
                  </a:lnTo>
                  <a:lnTo>
                    <a:pt x="13" y="29"/>
                  </a:lnTo>
                  <a:lnTo>
                    <a:pt x="29" y="14"/>
                  </a:lnTo>
                  <a:lnTo>
                    <a:pt x="48" y="4"/>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00" name="Freeform 311">
              <a:extLst>
                <a:ext uri="{FF2B5EF4-FFF2-40B4-BE49-F238E27FC236}">
                  <a16:creationId xmlns:a16="http://schemas.microsoft.com/office/drawing/2014/main" id="{1BB493C1-F307-493F-8C89-353ECC8644D1}"/>
                </a:ext>
              </a:extLst>
            </p:cNvPr>
            <p:cNvSpPr>
              <a:spLocks/>
            </p:cNvSpPr>
            <p:nvPr/>
          </p:nvSpPr>
          <p:spPr bwMode="auto">
            <a:xfrm>
              <a:off x="4418013" y="2959100"/>
              <a:ext cx="633413" cy="177800"/>
            </a:xfrm>
            <a:custGeom>
              <a:avLst/>
              <a:gdLst>
                <a:gd name="T0" fmla="*/ 70 w 1993"/>
                <a:gd name="T1" fmla="*/ 0 h 557"/>
                <a:gd name="T2" fmla="*/ 1923 w 1993"/>
                <a:gd name="T3" fmla="*/ 0 h 557"/>
                <a:gd name="T4" fmla="*/ 1945 w 1993"/>
                <a:gd name="T5" fmla="*/ 3 h 557"/>
                <a:gd name="T6" fmla="*/ 1965 w 1993"/>
                <a:gd name="T7" fmla="*/ 13 h 557"/>
                <a:gd name="T8" fmla="*/ 1980 w 1993"/>
                <a:gd name="T9" fmla="*/ 29 h 557"/>
                <a:gd name="T10" fmla="*/ 1990 w 1993"/>
                <a:gd name="T11" fmla="*/ 48 h 557"/>
                <a:gd name="T12" fmla="*/ 1993 w 1993"/>
                <a:gd name="T13" fmla="*/ 70 h 557"/>
                <a:gd name="T14" fmla="*/ 1993 w 1993"/>
                <a:gd name="T15" fmla="*/ 557 h 557"/>
                <a:gd name="T16" fmla="*/ 1858 w 1993"/>
                <a:gd name="T17" fmla="*/ 557 h 557"/>
                <a:gd name="T18" fmla="*/ 1858 w 1993"/>
                <a:gd name="T19" fmla="*/ 136 h 557"/>
                <a:gd name="T20" fmla="*/ 135 w 1993"/>
                <a:gd name="T21" fmla="*/ 136 h 557"/>
                <a:gd name="T22" fmla="*/ 135 w 1993"/>
                <a:gd name="T23" fmla="*/ 511 h 557"/>
                <a:gd name="T24" fmla="*/ 0 w 1993"/>
                <a:gd name="T25" fmla="*/ 511 h 557"/>
                <a:gd name="T26" fmla="*/ 0 w 1993"/>
                <a:gd name="T27" fmla="*/ 70 h 557"/>
                <a:gd name="T28" fmla="*/ 3 w 1993"/>
                <a:gd name="T29" fmla="*/ 48 h 557"/>
                <a:gd name="T30" fmla="*/ 13 w 1993"/>
                <a:gd name="T31" fmla="*/ 29 h 557"/>
                <a:gd name="T32" fmla="*/ 28 w 1993"/>
                <a:gd name="T33" fmla="*/ 13 h 557"/>
                <a:gd name="T34" fmla="*/ 48 w 1993"/>
                <a:gd name="T35" fmla="*/ 3 h 557"/>
                <a:gd name="T36" fmla="*/ 70 w 1993"/>
                <a:gd name="T37"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3" h="557">
                  <a:moveTo>
                    <a:pt x="70" y="0"/>
                  </a:moveTo>
                  <a:lnTo>
                    <a:pt x="1923" y="0"/>
                  </a:lnTo>
                  <a:lnTo>
                    <a:pt x="1945" y="3"/>
                  </a:lnTo>
                  <a:lnTo>
                    <a:pt x="1965" y="13"/>
                  </a:lnTo>
                  <a:lnTo>
                    <a:pt x="1980" y="29"/>
                  </a:lnTo>
                  <a:lnTo>
                    <a:pt x="1990" y="48"/>
                  </a:lnTo>
                  <a:lnTo>
                    <a:pt x="1993" y="70"/>
                  </a:lnTo>
                  <a:lnTo>
                    <a:pt x="1993" y="557"/>
                  </a:lnTo>
                  <a:lnTo>
                    <a:pt x="1858" y="557"/>
                  </a:lnTo>
                  <a:lnTo>
                    <a:pt x="1858" y="136"/>
                  </a:lnTo>
                  <a:lnTo>
                    <a:pt x="135" y="136"/>
                  </a:lnTo>
                  <a:lnTo>
                    <a:pt x="135" y="511"/>
                  </a:lnTo>
                  <a:lnTo>
                    <a:pt x="0" y="511"/>
                  </a:lnTo>
                  <a:lnTo>
                    <a:pt x="0" y="70"/>
                  </a:lnTo>
                  <a:lnTo>
                    <a:pt x="3" y="48"/>
                  </a:lnTo>
                  <a:lnTo>
                    <a:pt x="13" y="29"/>
                  </a:lnTo>
                  <a:lnTo>
                    <a:pt x="28" y="13"/>
                  </a:lnTo>
                  <a:lnTo>
                    <a:pt x="48" y="3"/>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01" name="Rectangle 312">
              <a:extLst>
                <a:ext uri="{FF2B5EF4-FFF2-40B4-BE49-F238E27FC236}">
                  <a16:creationId xmlns:a16="http://schemas.microsoft.com/office/drawing/2014/main" id="{7825E1EE-A01B-4EF1-B8F1-D593268DABA8}"/>
                </a:ext>
              </a:extLst>
            </p:cNvPr>
            <p:cNvSpPr>
              <a:spLocks noChangeArrowheads="1"/>
            </p:cNvSpPr>
            <p:nvPr/>
          </p:nvSpPr>
          <p:spPr bwMode="auto">
            <a:xfrm>
              <a:off x="4551363" y="3354388"/>
              <a:ext cx="284163" cy="428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grpSp>
      <p:grpSp>
        <p:nvGrpSpPr>
          <p:cNvPr id="102" name="Group 101">
            <a:extLst>
              <a:ext uri="{FF2B5EF4-FFF2-40B4-BE49-F238E27FC236}">
                <a16:creationId xmlns:a16="http://schemas.microsoft.com/office/drawing/2014/main" id="{2984F035-199F-4F75-A4D5-20F4B4CF669D}"/>
              </a:ext>
            </a:extLst>
          </p:cNvPr>
          <p:cNvGrpSpPr>
            <a:grpSpLocks noChangeAspect="1"/>
          </p:cNvGrpSpPr>
          <p:nvPr/>
        </p:nvGrpSpPr>
        <p:grpSpPr>
          <a:xfrm rot="2025623">
            <a:off x="6758628" y="4375670"/>
            <a:ext cx="342729" cy="334990"/>
            <a:chOff x="4575031" y="3438217"/>
            <a:chExt cx="492125" cy="481013"/>
          </a:xfrm>
          <a:solidFill>
            <a:schemeClr val="accent1"/>
          </a:solidFill>
        </p:grpSpPr>
        <p:sp>
          <p:nvSpPr>
            <p:cNvPr id="103" name="Freeform 25">
              <a:extLst>
                <a:ext uri="{FF2B5EF4-FFF2-40B4-BE49-F238E27FC236}">
                  <a16:creationId xmlns:a16="http://schemas.microsoft.com/office/drawing/2014/main" id="{DFD4EF54-C54A-4490-A2CE-BD9990D2A32F}"/>
                </a:ext>
              </a:extLst>
            </p:cNvPr>
            <p:cNvSpPr>
              <a:spLocks noEditPoints="1"/>
            </p:cNvSpPr>
            <p:nvPr/>
          </p:nvSpPr>
          <p:spPr bwMode="auto">
            <a:xfrm>
              <a:off x="4575031" y="3438217"/>
              <a:ext cx="492125" cy="481013"/>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srgbClr val="2E2E2E"/>
                </a:solidFill>
                <a:effectLst/>
                <a:uLnTx/>
                <a:uFillTx/>
                <a:latin typeface="Verdana"/>
                <a:ea typeface="+mn-ea"/>
                <a:cs typeface="+mn-cs"/>
              </a:endParaRPr>
            </a:p>
          </p:txBody>
        </p:sp>
        <p:sp>
          <p:nvSpPr>
            <p:cNvPr id="104" name="Freeform 26">
              <a:extLst>
                <a:ext uri="{FF2B5EF4-FFF2-40B4-BE49-F238E27FC236}">
                  <a16:creationId xmlns:a16="http://schemas.microsoft.com/office/drawing/2014/main" id="{444541A3-0718-47E0-AF8E-F46F9ABA4270}"/>
                </a:ext>
              </a:extLst>
            </p:cNvPr>
            <p:cNvSpPr>
              <a:spLocks noEditPoints="1"/>
            </p:cNvSpPr>
            <p:nvPr/>
          </p:nvSpPr>
          <p:spPr bwMode="auto">
            <a:xfrm>
              <a:off x="4752831" y="3606492"/>
              <a:ext cx="133350" cy="136525"/>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srgbClr val="2E2E2E"/>
                </a:solidFill>
                <a:effectLst/>
                <a:uLnTx/>
                <a:uFillTx/>
                <a:latin typeface="Verdana"/>
                <a:ea typeface="+mn-ea"/>
                <a:cs typeface="+mn-cs"/>
              </a:endParaRPr>
            </a:p>
          </p:txBody>
        </p:sp>
        <p:sp>
          <p:nvSpPr>
            <p:cNvPr id="105" name="Freeform 27">
              <a:extLst>
                <a:ext uri="{FF2B5EF4-FFF2-40B4-BE49-F238E27FC236}">
                  <a16:creationId xmlns:a16="http://schemas.microsoft.com/office/drawing/2014/main" id="{DDE8532E-EB32-4A0D-BA14-49C982EB2A74}"/>
                </a:ext>
              </a:extLst>
            </p:cNvPr>
            <p:cNvSpPr>
              <a:spLocks/>
            </p:cNvSpPr>
            <p:nvPr/>
          </p:nvSpPr>
          <p:spPr bwMode="auto">
            <a:xfrm>
              <a:off x="4741718" y="3768417"/>
              <a:ext cx="71438"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srgbClr val="2E2E2E"/>
                </a:solidFill>
                <a:effectLst/>
                <a:uLnTx/>
                <a:uFillTx/>
                <a:latin typeface="Verdana"/>
                <a:ea typeface="+mn-ea"/>
                <a:cs typeface="+mn-cs"/>
              </a:endParaRPr>
            </a:p>
          </p:txBody>
        </p:sp>
        <p:sp>
          <p:nvSpPr>
            <p:cNvPr id="106" name="Freeform 28">
              <a:extLst>
                <a:ext uri="{FF2B5EF4-FFF2-40B4-BE49-F238E27FC236}">
                  <a16:creationId xmlns:a16="http://schemas.microsoft.com/office/drawing/2014/main" id="{64465B78-5410-4FD4-9E84-AE1F95DD3872}"/>
                </a:ext>
              </a:extLst>
            </p:cNvPr>
            <p:cNvSpPr>
              <a:spLocks/>
            </p:cNvSpPr>
            <p:nvPr/>
          </p:nvSpPr>
          <p:spPr bwMode="auto">
            <a:xfrm>
              <a:off x="4829031" y="3512829"/>
              <a:ext cx="74613" cy="79375"/>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srgbClr val="2E2E2E"/>
                </a:solidFill>
                <a:effectLst/>
                <a:uLnTx/>
                <a:uFillTx/>
                <a:latin typeface="Verdana"/>
                <a:ea typeface="+mn-ea"/>
                <a:cs typeface="+mn-cs"/>
              </a:endParaRPr>
            </a:p>
          </p:txBody>
        </p:sp>
      </p:grpSp>
      <p:grpSp>
        <p:nvGrpSpPr>
          <p:cNvPr id="107" name="Group 106">
            <a:extLst>
              <a:ext uri="{FF2B5EF4-FFF2-40B4-BE49-F238E27FC236}">
                <a16:creationId xmlns:a16="http://schemas.microsoft.com/office/drawing/2014/main" id="{884644A8-F5C7-41BE-B4AB-4084DAE49E11}"/>
              </a:ext>
            </a:extLst>
          </p:cNvPr>
          <p:cNvGrpSpPr/>
          <p:nvPr/>
        </p:nvGrpSpPr>
        <p:grpSpPr>
          <a:xfrm>
            <a:off x="6801396" y="3431603"/>
            <a:ext cx="257193" cy="326529"/>
            <a:chOff x="-2309813" y="676276"/>
            <a:chExt cx="1884362" cy="2392365"/>
          </a:xfrm>
          <a:solidFill>
            <a:schemeClr val="accent1"/>
          </a:solidFill>
        </p:grpSpPr>
        <p:sp>
          <p:nvSpPr>
            <p:cNvPr id="108" name="Freeform 5">
              <a:extLst>
                <a:ext uri="{FF2B5EF4-FFF2-40B4-BE49-F238E27FC236}">
                  <a16:creationId xmlns:a16="http://schemas.microsoft.com/office/drawing/2014/main" id="{5EEF021B-ACCB-4B9B-AE64-E9B4F13533D0}"/>
                </a:ext>
              </a:extLst>
            </p:cNvPr>
            <p:cNvSpPr>
              <a:spLocks noEditPoints="1"/>
            </p:cNvSpPr>
            <p:nvPr/>
          </p:nvSpPr>
          <p:spPr bwMode="auto">
            <a:xfrm>
              <a:off x="-2309813" y="2149479"/>
              <a:ext cx="1884362" cy="919162"/>
            </a:xfrm>
            <a:custGeom>
              <a:avLst/>
              <a:gdLst>
                <a:gd name="T0" fmla="*/ 1232 w 1351"/>
                <a:gd name="T1" fmla="*/ 141 h 659"/>
                <a:gd name="T2" fmla="*/ 1089 w 1351"/>
                <a:gd name="T3" fmla="*/ 78 h 659"/>
                <a:gd name="T4" fmla="*/ 966 w 1351"/>
                <a:gd name="T5" fmla="*/ 78 h 659"/>
                <a:gd name="T6" fmla="*/ 884 w 1351"/>
                <a:gd name="T7" fmla="*/ 0 h 659"/>
                <a:gd name="T8" fmla="*/ 674 w 1351"/>
                <a:gd name="T9" fmla="*/ 77 h 659"/>
                <a:gd name="T10" fmla="*/ 474 w 1351"/>
                <a:gd name="T11" fmla="*/ 7 h 659"/>
                <a:gd name="T12" fmla="*/ 402 w 1351"/>
                <a:gd name="T13" fmla="*/ 77 h 659"/>
                <a:gd name="T14" fmla="*/ 273 w 1351"/>
                <a:gd name="T15" fmla="*/ 77 h 659"/>
                <a:gd name="T16" fmla="*/ 116 w 1351"/>
                <a:gd name="T17" fmla="*/ 145 h 659"/>
                <a:gd name="T18" fmla="*/ 28 w 1351"/>
                <a:gd name="T19" fmla="*/ 659 h 659"/>
                <a:gd name="T20" fmla="*/ 1332 w 1351"/>
                <a:gd name="T21" fmla="*/ 659 h 659"/>
                <a:gd name="T22" fmla="*/ 1232 w 1351"/>
                <a:gd name="T23" fmla="*/ 141 h 659"/>
                <a:gd name="T24" fmla="*/ 1232 w 1351"/>
                <a:gd name="T25" fmla="*/ 141 h 659"/>
                <a:gd name="T26" fmla="*/ 1232 w 1351"/>
                <a:gd name="T27" fmla="*/ 14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1" h="659">
                  <a:moveTo>
                    <a:pt x="1232" y="141"/>
                  </a:moveTo>
                  <a:cubicBezTo>
                    <a:pt x="1194" y="98"/>
                    <a:pt x="1148" y="78"/>
                    <a:pt x="1089" y="78"/>
                  </a:cubicBezTo>
                  <a:cubicBezTo>
                    <a:pt x="966" y="78"/>
                    <a:pt x="966" y="78"/>
                    <a:pt x="966" y="78"/>
                  </a:cubicBezTo>
                  <a:cubicBezTo>
                    <a:pt x="884" y="0"/>
                    <a:pt x="884" y="0"/>
                    <a:pt x="884" y="0"/>
                  </a:cubicBezTo>
                  <a:cubicBezTo>
                    <a:pt x="825" y="49"/>
                    <a:pt x="752" y="77"/>
                    <a:pt x="674" y="77"/>
                  </a:cubicBezTo>
                  <a:cubicBezTo>
                    <a:pt x="600" y="77"/>
                    <a:pt x="531" y="51"/>
                    <a:pt x="474" y="7"/>
                  </a:cubicBezTo>
                  <a:cubicBezTo>
                    <a:pt x="402" y="77"/>
                    <a:pt x="402" y="77"/>
                    <a:pt x="402" y="77"/>
                  </a:cubicBezTo>
                  <a:cubicBezTo>
                    <a:pt x="273" y="77"/>
                    <a:pt x="273" y="77"/>
                    <a:pt x="273" y="77"/>
                  </a:cubicBezTo>
                  <a:cubicBezTo>
                    <a:pt x="207" y="77"/>
                    <a:pt x="156" y="99"/>
                    <a:pt x="116" y="145"/>
                  </a:cubicBezTo>
                  <a:cubicBezTo>
                    <a:pt x="0" y="281"/>
                    <a:pt x="19" y="569"/>
                    <a:pt x="28" y="659"/>
                  </a:cubicBezTo>
                  <a:cubicBezTo>
                    <a:pt x="1332" y="659"/>
                    <a:pt x="1332" y="659"/>
                    <a:pt x="1332" y="659"/>
                  </a:cubicBezTo>
                  <a:cubicBezTo>
                    <a:pt x="1339" y="568"/>
                    <a:pt x="1351" y="273"/>
                    <a:pt x="1232" y="141"/>
                  </a:cubicBezTo>
                  <a:close/>
                  <a:moveTo>
                    <a:pt x="1232" y="141"/>
                  </a:moveTo>
                  <a:cubicBezTo>
                    <a:pt x="1232" y="141"/>
                    <a:pt x="1232" y="141"/>
                    <a:pt x="1232" y="1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09" name="Freeform 6">
              <a:extLst>
                <a:ext uri="{FF2B5EF4-FFF2-40B4-BE49-F238E27FC236}">
                  <a16:creationId xmlns:a16="http://schemas.microsoft.com/office/drawing/2014/main" id="{66E923CF-4C1A-4B9B-89B2-2D8AE8B806FE}"/>
                </a:ext>
              </a:extLst>
            </p:cNvPr>
            <p:cNvSpPr>
              <a:spLocks noEditPoints="1"/>
            </p:cNvSpPr>
            <p:nvPr/>
          </p:nvSpPr>
          <p:spPr bwMode="auto">
            <a:xfrm>
              <a:off x="-1898648" y="1490663"/>
              <a:ext cx="1069976" cy="682624"/>
            </a:xfrm>
            <a:custGeom>
              <a:avLst/>
              <a:gdLst>
                <a:gd name="T0" fmla="*/ 39 w 767"/>
                <a:gd name="T1" fmla="*/ 0 h 489"/>
                <a:gd name="T2" fmla="*/ 0 w 767"/>
                <a:gd name="T3" fmla="*/ 87 h 489"/>
                <a:gd name="T4" fmla="*/ 81 w 767"/>
                <a:gd name="T5" fmla="*/ 192 h 489"/>
                <a:gd name="T6" fmla="*/ 174 w 767"/>
                <a:gd name="T7" fmla="*/ 398 h 489"/>
                <a:gd name="T8" fmla="*/ 207 w 767"/>
                <a:gd name="T9" fmla="*/ 428 h 489"/>
                <a:gd name="T10" fmla="*/ 254 w 767"/>
                <a:gd name="T11" fmla="*/ 459 h 489"/>
                <a:gd name="T12" fmla="*/ 376 w 767"/>
                <a:gd name="T13" fmla="*/ 489 h 489"/>
                <a:gd name="T14" fmla="*/ 499 w 767"/>
                <a:gd name="T15" fmla="*/ 459 h 489"/>
                <a:gd name="T16" fmla="*/ 546 w 767"/>
                <a:gd name="T17" fmla="*/ 428 h 489"/>
                <a:gd name="T18" fmla="*/ 579 w 767"/>
                <a:gd name="T19" fmla="*/ 398 h 489"/>
                <a:gd name="T20" fmla="*/ 671 w 767"/>
                <a:gd name="T21" fmla="*/ 193 h 489"/>
                <a:gd name="T22" fmla="*/ 674 w 767"/>
                <a:gd name="T23" fmla="*/ 193 h 489"/>
                <a:gd name="T24" fmla="*/ 767 w 767"/>
                <a:gd name="T25" fmla="*/ 87 h 489"/>
                <a:gd name="T26" fmla="*/ 728 w 767"/>
                <a:gd name="T27" fmla="*/ 0 h 489"/>
                <a:gd name="T28" fmla="*/ 39 w 767"/>
                <a:gd name="T29" fmla="*/ 0 h 489"/>
                <a:gd name="T30" fmla="*/ 39 w 767"/>
                <a:gd name="T31" fmla="*/ 0 h 489"/>
                <a:gd name="T32" fmla="*/ 39 w 767"/>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 h="489">
                  <a:moveTo>
                    <a:pt x="39" y="0"/>
                  </a:moveTo>
                  <a:cubicBezTo>
                    <a:pt x="16" y="19"/>
                    <a:pt x="0" y="51"/>
                    <a:pt x="0" y="87"/>
                  </a:cubicBezTo>
                  <a:cubicBezTo>
                    <a:pt x="0" y="141"/>
                    <a:pt x="36" y="185"/>
                    <a:pt x="81" y="192"/>
                  </a:cubicBezTo>
                  <a:cubicBezTo>
                    <a:pt x="90" y="274"/>
                    <a:pt x="124" y="345"/>
                    <a:pt x="174" y="398"/>
                  </a:cubicBezTo>
                  <a:cubicBezTo>
                    <a:pt x="184" y="409"/>
                    <a:pt x="195" y="420"/>
                    <a:pt x="207" y="428"/>
                  </a:cubicBezTo>
                  <a:cubicBezTo>
                    <a:pt x="222" y="440"/>
                    <a:pt x="237" y="450"/>
                    <a:pt x="254" y="459"/>
                  </a:cubicBezTo>
                  <a:cubicBezTo>
                    <a:pt x="291" y="478"/>
                    <a:pt x="332" y="489"/>
                    <a:pt x="376" y="489"/>
                  </a:cubicBezTo>
                  <a:cubicBezTo>
                    <a:pt x="420" y="489"/>
                    <a:pt x="461" y="478"/>
                    <a:pt x="499" y="459"/>
                  </a:cubicBezTo>
                  <a:cubicBezTo>
                    <a:pt x="515" y="450"/>
                    <a:pt x="531" y="440"/>
                    <a:pt x="546" y="428"/>
                  </a:cubicBezTo>
                  <a:cubicBezTo>
                    <a:pt x="557" y="420"/>
                    <a:pt x="568" y="409"/>
                    <a:pt x="579" y="398"/>
                  </a:cubicBezTo>
                  <a:cubicBezTo>
                    <a:pt x="628" y="345"/>
                    <a:pt x="662" y="275"/>
                    <a:pt x="671" y="193"/>
                  </a:cubicBezTo>
                  <a:cubicBezTo>
                    <a:pt x="674" y="193"/>
                    <a:pt x="674" y="193"/>
                    <a:pt x="674" y="193"/>
                  </a:cubicBezTo>
                  <a:cubicBezTo>
                    <a:pt x="726" y="193"/>
                    <a:pt x="767" y="145"/>
                    <a:pt x="767" y="87"/>
                  </a:cubicBezTo>
                  <a:cubicBezTo>
                    <a:pt x="767" y="51"/>
                    <a:pt x="751" y="19"/>
                    <a:pt x="728" y="0"/>
                  </a:cubicBezTo>
                  <a:lnTo>
                    <a:pt x="39" y="0"/>
                  </a:lnTo>
                  <a:close/>
                  <a:moveTo>
                    <a:pt x="39" y="0"/>
                  </a:moveTo>
                  <a:cubicBezTo>
                    <a:pt x="39" y="0"/>
                    <a:pt x="39" y="0"/>
                    <a:pt x="3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10" name="Freeform 7">
              <a:extLst>
                <a:ext uri="{FF2B5EF4-FFF2-40B4-BE49-F238E27FC236}">
                  <a16:creationId xmlns:a16="http://schemas.microsoft.com/office/drawing/2014/main" id="{2191A254-B7F7-43A9-A083-4FCACA490793}"/>
                </a:ext>
              </a:extLst>
            </p:cNvPr>
            <p:cNvSpPr>
              <a:spLocks noEditPoints="1"/>
            </p:cNvSpPr>
            <p:nvPr/>
          </p:nvSpPr>
          <p:spPr bwMode="auto">
            <a:xfrm>
              <a:off x="-1939924" y="844550"/>
              <a:ext cx="1150938" cy="560386"/>
            </a:xfrm>
            <a:custGeom>
              <a:avLst/>
              <a:gdLst>
                <a:gd name="T0" fmla="*/ 763 w 825"/>
                <a:gd name="T1" fmla="*/ 258 h 402"/>
                <a:gd name="T2" fmla="*/ 551 w 825"/>
                <a:gd name="T3" fmla="*/ 1 h 402"/>
                <a:gd name="T4" fmla="*/ 551 w 825"/>
                <a:gd name="T5" fmla="*/ 267 h 402"/>
                <a:gd name="T6" fmla="*/ 543 w 825"/>
                <a:gd name="T7" fmla="*/ 297 h 402"/>
                <a:gd name="T8" fmla="*/ 475 w 825"/>
                <a:gd name="T9" fmla="*/ 339 h 402"/>
                <a:gd name="T10" fmla="*/ 352 w 825"/>
                <a:gd name="T11" fmla="*/ 339 h 402"/>
                <a:gd name="T12" fmla="*/ 287 w 825"/>
                <a:gd name="T13" fmla="*/ 303 h 402"/>
                <a:gd name="T14" fmla="*/ 276 w 825"/>
                <a:gd name="T15" fmla="*/ 274 h 402"/>
                <a:gd name="T16" fmla="*/ 275 w 825"/>
                <a:gd name="T17" fmla="*/ 263 h 402"/>
                <a:gd name="T18" fmla="*/ 275 w 825"/>
                <a:gd name="T19" fmla="*/ 0 h 402"/>
                <a:gd name="T20" fmla="*/ 63 w 825"/>
                <a:gd name="T21" fmla="*/ 258 h 402"/>
                <a:gd name="T22" fmla="*/ 56 w 825"/>
                <a:gd name="T23" fmla="*/ 280 h 402"/>
                <a:gd name="T24" fmla="*/ 0 w 825"/>
                <a:gd name="T25" fmla="*/ 280 h 402"/>
                <a:gd name="T26" fmla="*/ 0 w 825"/>
                <a:gd name="T27" fmla="*/ 402 h 402"/>
                <a:gd name="T28" fmla="*/ 825 w 825"/>
                <a:gd name="T29" fmla="*/ 402 h 402"/>
                <a:gd name="T30" fmla="*/ 825 w 825"/>
                <a:gd name="T31" fmla="*/ 280 h 402"/>
                <a:gd name="T32" fmla="*/ 770 w 825"/>
                <a:gd name="T33" fmla="*/ 280 h 402"/>
                <a:gd name="T34" fmla="*/ 763 w 825"/>
                <a:gd name="T35" fmla="*/ 258 h 402"/>
                <a:gd name="T36" fmla="*/ 763 w 825"/>
                <a:gd name="T37" fmla="*/ 258 h 402"/>
                <a:gd name="T38" fmla="*/ 763 w 825"/>
                <a:gd name="T39" fmla="*/ 25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5" h="402">
                  <a:moveTo>
                    <a:pt x="763" y="258"/>
                  </a:moveTo>
                  <a:cubicBezTo>
                    <a:pt x="733" y="157"/>
                    <a:pt x="652" y="54"/>
                    <a:pt x="551" y="1"/>
                  </a:cubicBezTo>
                  <a:cubicBezTo>
                    <a:pt x="551" y="267"/>
                    <a:pt x="551" y="267"/>
                    <a:pt x="551" y="267"/>
                  </a:cubicBezTo>
                  <a:cubicBezTo>
                    <a:pt x="550" y="278"/>
                    <a:pt x="548" y="287"/>
                    <a:pt x="543" y="297"/>
                  </a:cubicBezTo>
                  <a:cubicBezTo>
                    <a:pt x="530" y="322"/>
                    <a:pt x="505" y="339"/>
                    <a:pt x="475" y="339"/>
                  </a:cubicBezTo>
                  <a:cubicBezTo>
                    <a:pt x="352" y="339"/>
                    <a:pt x="352" y="339"/>
                    <a:pt x="352" y="339"/>
                  </a:cubicBezTo>
                  <a:cubicBezTo>
                    <a:pt x="324" y="339"/>
                    <a:pt x="300" y="325"/>
                    <a:pt x="287" y="303"/>
                  </a:cubicBezTo>
                  <a:cubicBezTo>
                    <a:pt x="281" y="294"/>
                    <a:pt x="278" y="284"/>
                    <a:pt x="276" y="274"/>
                  </a:cubicBezTo>
                  <a:cubicBezTo>
                    <a:pt x="275" y="270"/>
                    <a:pt x="275" y="267"/>
                    <a:pt x="275" y="263"/>
                  </a:cubicBezTo>
                  <a:cubicBezTo>
                    <a:pt x="275" y="0"/>
                    <a:pt x="275" y="0"/>
                    <a:pt x="275" y="0"/>
                  </a:cubicBezTo>
                  <a:cubicBezTo>
                    <a:pt x="174" y="54"/>
                    <a:pt x="93" y="157"/>
                    <a:pt x="63" y="258"/>
                  </a:cubicBezTo>
                  <a:cubicBezTo>
                    <a:pt x="56" y="280"/>
                    <a:pt x="56" y="280"/>
                    <a:pt x="56" y="280"/>
                  </a:cubicBezTo>
                  <a:cubicBezTo>
                    <a:pt x="0" y="280"/>
                    <a:pt x="0" y="280"/>
                    <a:pt x="0" y="280"/>
                  </a:cubicBezTo>
                  <a:cubicBezTo>
                    <a:pt x="0" y="402"/>
                    <a:pt x="0" y="402"/>
                    <a:pt x="0" y="402"/>
                  </a:cubicBezTo>
                  <a:cubicBezTo>
                    <a:pt x="825" y="402"/>
                    <a:pt x="825" y="402"/>
                    <a:pt x="825" y="402"/>
                  </a:cubicBezTo>
                  <a:cubicBezTo>
                    <a:pt x="825" y="280"/>
                    <a:pt x="825" y="280"/>
                    <a:pt x="825" y="280"/>
                  </a:cubicBezTo>
                  <a:cubicBezTo>
                    <a:pt x="770" y="280"/>
                    <a:pt x="770" y="280"/>
                    <a:pt x="770" y="280"/>
                  </a:cubicBezTo>
                  <a:lnTo>
                    <a:pt x="763" y="258"/>
                  </a:lnTo>
                  <a:close/>
                  <a:moveTo>
                    <a:pt x="763" y="258"/>
                  </a:moveTo>
                  <a:cubicBezTo>
                    <a:pt x="763" y="258"/>
                    <a:pt x="763" y="258"/>
                    <a:pt x="763" y="25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11" name="Freeform 8">
              <a:extLst>
                <a:ext uri="{FF2B5EF4-FFF2-40B4-BE49-F238E27FC236}">
                  <a16:creationId xmlns:a16="http://schemas.microsoft.com/office/drawing/2014/main" id="{4931F168-962E-4693-80E3-91A7EB710F48}"/>
                </a:ext>
              </a:extLst>
            </p:cNvPr>
            <p:cNvSpPr>
              <a:spLocks noEditPoints="1"/>
            </p:cNvSpPr>
            <p:nvPr/>
          </p:nvSpPr>
          <p:spPr bwMode="auto">
            <a:xfrm>
              <a:off x="-1514475" y="676276"/>
              <a:ext cx="300036" cy="598487"/>
            </a:xfrm>
            <a:custGeom>
              <a:avLst/>
              <a:gdLst>
                <a:gd name="T0" fmla="*/ 46 w 215"/>
                <a:gd name="T1" fmla="*/ 429 h 429"/>
                <a:gd name="T2" fmla="*/ 169 w 215"/>
                <a:gd name="T3" fmla="*/ 429 h 429"/>
                <a:gd name="T4" fmla="*/ 209 w 215"/>
                <a:gd name="T5" fmla="*/ 404 h 429"/>
                <a:gd name="T6" fmla="*/ 215 w 215"/>
                <a:gd name="T7" fmla="*/ 383 h 429"/>
                <a:gd name="T8" fmla="*/ 215 w 215"/>
                <a:gd name="T9" fmla="*/ 61 h 429"/>
                <a:gd name="T10" fmla="*/ 211 w 215"/>
                <a:gd name="T11" fmla="*/ 39 h 429"/>
                <a:gd name="T12" fmla="*/ 154 w 215"/>
                <a:gd name="T13" fmla="*/ 0 h 429"/>
                <a:gd name="T14" fmla="*/ 46 w 215"/>
                <a:gd name="T15" fmla="*/ 0 h 429"/>
                <a:gd name="T16" fmla="*/ 1 w 215"/>
                <a:gd name="T17" fmla="*/ 40 h 429"/>
                <a:gd name="T18" fmla="*/ 0 w 215"/>
                <a:gd name="T19" fmla="*/ 46 h 429"/>
                <a:gd name="T20" fmla="*/ 0 w 215"/>
                <a:gd name="T21" fmla="*/ 383 h 429"/>
                <a:gd name="T22" fmla="*/ 8 w 215"/>
                <a:gd name="T23" fmla="*/ 409 h 429"/>
                <a:gd name="T24" fmla="*/ 46 w 215"/>
                <a:gd name="T25" fmla="*/ 429 h 429"/>
                <a:gd name="T26" fmla="*/ 46 w 215"/>
                <a:gd name="T27" fmla="*/ 429 h 429"/>
                <a:gd name="T28" fmla="*/ 46 w 215"/>
                <a:gd name="T29" fmla="*/ 42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429">
                  <a:moveTo>
                    <a:pt x="46" y="429"/>
                  </a:moveTo>
                  <a:cubicBezTo>
                    <a:pt x="169" y="429"/>
                    <a:pt x="169" y="429"/>
                    <a:pt x="169" y="429"/>
                  </a:cubicBezTo>
                  <a:cubicBezTo>
                    <a:pt x="186" y="429"/>
                    <a:pt x="201" y="419"/>
                    <a:pt x="209" y="404"/>
                  </a:cubicBezTo>
                  <a:cubicBezTo>
                    <a:pt x="213" y="398"/>
                    <a:pt x="215" y="391"/>
                    <a:pt x="215" y="383"/>
                  </a:cubicBezTo>
                  <a:cubicBezTo>
                    <a:pt x="215" y="61"/>
                    <a:pt x="215" y="61"/>
                    <a:pt x="215" y="61"/>
                  </a:cubicBezTo>
                  <a:cubicBezTo>
                    <a:pt x="215" y="53"/>
                    <a:pt x="213" y="46"/>
                    <a:pt x="211" y="39"/>
                  </a:cubicBezTo>
                  <a:cubicBezTo>
                    <a:pt x="202" y="17"/>
                    <a:pt x="180" y="0"/>
                    <a:pt x="154" y="0"/>
                  </a:cubicBezTo>
                  <a:cubicBezTo>
                    <a:pt x="46" y="0"/>
                    <a:pt x="46" y="0"/>
                    <a:pt x="46" y="0"/>
                  </a:cubicBezTo>
                  <a:cubicBezTo>
                    <a:pt x="23" y="0"/>
                    <a:pt x="3" y="18"/>
                    <a:pt x="1" y="40"/>
                  </a:cubicBezTo>
                  <a:cubicBezTo>
                    <a:pt x="1" y="42"/>
                    <a:pt x="0" y="44"/>
                    <a:pt x="0" y="46"/>
                  </a:cubicBezTo>
                  <a:cubicBezTo>
                    <a:pt x="0" y="383"/>
                    <a:pt x="0" y="383"/>
                    <a:pt x="0" y="383"/>
                  </a:cubicBezTo>
                  <a:cubicBezTo>
                    <a:pt x="0" y="393"/>
                    <a:pt x="3" y="401"/>
                    <a:pt x="8" y="409"/>
                  </a:cubicBezTo>
                  <a:cubicBezTo>
                    <a:pt x="17" y="421"/>
                    <a:pt x="31" y="429"/>
                    <a:pt x="46" y="429"/>
                  </a:cubicBezTo>
                  <a:close/>
                  <a:moveTo>
                    <a:pt x="46" y="429"/>
                  </a:moveTo>
                  <a:cubicBezTo>
                    <a:pt x="46" y="429"/>
                    <a:pt x="46" y="429"/>
                    <a:pt x="46" y="42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grpSp>
      <p:sp>
        <p:nvSpPr>
          <p:cNvPr id="112" name="Freeform 6">
            <a:extLst>
              <a:ext uri="{FF2B5EF4-FFF2-40B4-BE49-F238E27FC236}">
                <a16:creationId xmlns:a16="http://schemas.microsoft.com/office/drawing/2014/main" id="{BC1E5585-2AD4-428E-AC9E-EF3A41AD974E}"/>
              </a:ext>
            </a:extLst>
          </p:cNvPr>
          <p:cNvSpPr>
            <a:spLocks noEditPoints="1"/>
          </p:cNvSpPr>
          <p:nvPr/>
        </p:nvSpPr>
        <p:spPr bwMode="auto">
          <a:xfrm>
            <a:off x="6792953" y="3915333"/>
            <a:ext cx="274078" cy="330203"/>
          </a:xfrm>
          <a:custGeom>
            <a:avLst/>
            <a:gdLst>
              <a:gd name="T0" fmla="*/ 1518 w 2931"/>
              <a:gd name="T1" fmla="*/ 1035 h 3534"/>
              <a:gd name="T2" fmla="*/ 1269 w 2931"/>
              <a:gd name="T3" fmla="*/ 1119 h 3534"/>
              <a:gd name="T4" fmla="*/ 992 w 2931"/>
              <a:gd name="T5" fmla="*/ 1163 h 3534"/>
              <a:gd name="T6" fmla="*/ 823 w 2931"/>
              <a:gd name="T7" fmla="*/ 1182 h 3534"/>
              <a:gd name="T8" fmla="*/ 845 w 2931"/>
              <a:gd name="T9" fmla="*/ 1304 h 3534"/>
              <a:gd name="T10" fmla="*/ 870 w 2931"/>
              <a:gd name="T11" fmla="*/ 1410 h 3534"/>
              <a:gd name="T12" fmla="*/ 962 w 2931"/>
              <a:gd name="T13" fmla="*/ 1644 h 3534"/>
              <a:gd name="T14" fmla="*/ 1141 w 2931"/>
              <a:gd name="T15" fmla="*/ 1884 h 3534"/>
              <a:gd name="T16" fmla="*/ 1041 w 2931"/>
              <a:gd name="T17" fmla="*/ 2210 h 3534"/>
              <a:gd name="T18" fmla="*/ 1153 w 2931"/>
              <a:gd name="T19" fmla="*/ 2269 h 3534"/>
              <a:gd name="T20" fmla="*/ 1322 w 2931"/>
              <a:gd name="T21" fmla="*/ 2421 h 3534"/>
              <a:gd name="T22" fmla="*/ 1453 w 2931"/>
              <a:gd name="T23" fmla="*/ 2693 h 3534"/>
              <a:gd name="T24" fmla="*/ 1493 w 2931"/>
              <a:gd name="T25" fmla="*/ 2638 h 3534"/>
              <a:gd name="T26" fmla="*/ 1637 w 2931"/>
              <a:gd name="T27" fmla="*/ 2389 h 3534"/>
              <a:gd name="T28" fmla="*/ 1802 w 2931"/>
              <a:gd name="T29" fmla="*/ 2253 h 3534"/>
              <a:gd name="T30" fmla="*/ 1896 w 2931"/>
              <a:gd name="T31" fmla="*/ 2207 h 3534"/>
              <a:gd name="T32" fmla="*/ 1814 w 2931"/>
              <a:gd name="T33" fmla="*/ 1847 h 3534"/>
              <a:gd name="T34" fmla="*/ 1978 w 2931"/>
              <a:gd name="T35" fmla="*/ 1600 h 3534"/>
              <a:gd name="T36" fmla="*/ 2064 w 2931"/>
              <a:gd name="T37" fmla="*/ 1381 h 3534"/>
              <a:gd name="T38" fmla="*/ 2063 w 2931"/>
              <a:gd name="T39" fmla="*/ 1300 h 3534"/>
              <a:gd name="T40" fmla="*/ 1878 w 2931"/>
              <a:gd name="T41" fmla="*/ 1188 h 3534"/>
              <a:gd name="T42" fmla="*/ 1692 w 2931"/>
              <a:gd name="T43" fmla="*/ 1019 h 3534"/>
              <a:gd name="T44" fmla="*/ 1473 w 2931"/>
              <a:gd name="T45" fmla="*/ 0 h 3534"/>
              <a:gd name="T46" fmla="*/ 2659 w 2931"/>
              <a:gd name="T47" fmla="*/ 461 h 3534"/>
              <a:gd name="T48" fmla="*/ 2616 w 2931"/>
              <a:gd name="T49" fmla="*/ 541 h 3534"/>
              <a:gd name="T50" fmla="*/ 2609 w 2931"/>
              <a:gd name="T51" fmla="*/ 847 h 3534"/>
              <a:gd name="T52" fmla="*/ 2637 w 2931"/>
              <a:gd name="T53" fmla="*/ 1086 h 3534"/>
              <a:gd name="T54" fmla="*/ 2428 w 2931"/>
              <a:gd name="T55" fmla="*/ 1094 h 3534"/>
              <a:gd name="T56" fmla="*/ 2435 w 2931"/>
              <a:gd name="T57" fmla="*/ 862 h 3534"/>
              <a:gd name="T58" fmla="*/ 2479 w 2931"/>
              <a:gd name="T59" fmla="*/ 592 h 3534"/>
              <a:gd name="T60" fmla="*/ 2257 w 2931"/>
              <a:gd name="T61" fmla="*/ 1036 h 3534"/>
              <a:gd name="T62" fmla="*/ 2257 w 2931"/>
              <a:gd name="T63" fmla="*/ 1222 h 3534"/>
              <a:gd name="T64" fmla="*/ 2257 w 2931"/>
              <a:gd name="T65" fmla="*/ 1556 h 3534"/>
              <a:gd name="T66" fmla="*/ 2258 w 2931"/>
              <a:gd name="T67" fmla="*/ 1893 h 3534"/>
              <a:gd name="T68" fmla="*/ 2474 w 2931"/>
              <a:gd name="T69" fmla="*/ 2173 h 3534"/>
              <a:gd name="T70" fmla="*/ 2621 w 2931"/>
              <a:gd name="T71" fmla="*/ 2283 h 3534"/>
              <a:gd name="T72" fmla="*/ 2659 w 2931"/>
              <a:gd name="T73" fmla="*/ 2372 h 3534"/>
              <a:gd name="T74" fmla="*/ 2731 w 2931"/>
              <a:gd name="T75" fmla="*/ 2571 h 3534"/>
              <a:gd name="T76" fmla="*/ 2821 w 2931"/>
              <a:gd name="T77" fmla="*/ 2849 h 3534"/>
              <a:gd name="T78" fmla="*/ 2898 w 2931"/>
              <a:gd name="T79" fmla="*/ 3142 h 3534"/>
              <a:gd name="T80" fmla="*/ 2931 w 2931"/>
              <a:gd name="T81" fmla="*/ 3388 h 3534"/>
              <a:gd name="T82" fmla="*/ 2903 w 2931"/>
              <a:gd name="T83" fmla="*/ 3512 h 3534"/>
              <a:gd name="T84" fmla="*/ 42 w 2931"/>
              <a:gd name="T85" fmla="*/ 3525 h 3534"/>
              <a:gd name="T86" fmla="*/ 0 w 2931"/>
              <a:gd name="T87" fmla="*/ 3388 h 3534"/>
              <a:gd name="T88" fmla="*/ 33 w 2931"/>
              <a:gd name="T89" fmla="*/ 3142 h 3534"/>
              <a:gd name="T90" fmla="*/ 110 w 2931"/>
              <a:gd name="T91" fmla="*/ 2849 h 3534"/>
              <a:gd name="T92" fmla="*/ 200 w 2931"/>
              <a:gd name="T93" fmla="*/ 2571 h 3534"/>
              <a:gd name="T94" fmla="*/ 272 w 2931"/>
              <a:gd name="T95" fmla="*/ 2372 h 3534"/>
              <a:gd name="T96" fmla="*/ 311 w 2931"/>
              <a:gd name="T97" fmla="*/ 2283 h 3534"/>
              <a:gd name="T98" fmla="*/ 457 w 2931"/>
              <a:gd name="T99" fmla="*/ 2173 h 3534"/>
              <a:gd name="T100" fmla="*/ 704 w 2931"/>
              <a:gd name="T101" fmla="*/ 753 h 3534"/>
              <a:gd name="T102" fmla="*/ 272 w 2931"/>
              <a:gd name="T103" fmla="*/ 494 h 3534"/>
              <a:gd name="T104" fmla="*/ 315 w 2931"/>
              <a:gd name="T105" fmla="*/ 413 h 3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31" h="3534">
                <a:moveTo>
                  <a:pt x="1619" y="926"/>
                </a:moveTo>
                <a:lnTo>
                  <a:pt x="1609" y="951"/>
                </a:lnTo>
                <a:lnTo>
                  <a:pt x="1594" y="975"/>
                </a:lnTo>
                <a:lnTo>
                  <a:pt x="1574" y="997"/>
                </a:lnTo>
                <a:lnTo>
                  <a:pt x="1548" y="1017"/>
                </a:lnTo>
                <a:lnTo>
                  <a:pt x="1518" y="1035"/>
                </a:lnTo>
                <a:lnTo>
                  <a:pt x="1483" y="1052"/>
                </a:lnTo>
                <a:lnTo>
                  <a:pt x="1445" y="1069"/>
                </a:lnTo>
                <a:lnTo>
                  <a:pt x="1404" y="1084"/>
                </a:lnTo>
                <a:lnTo>
                  <a:pt x="1360" y="1097"/>
                </a:lnTo>
                <a:lnTo>
                  <a:pt x="1315" y="1108"/>
                </a:lnTo>
                <a:lnTo>
                  <a:pt x="1269" y="1119"/>
                </a:lnTo>
                <a:lnTo>
                  <a:pt x="1221" y="1130"/>
                </a:lnTo>
                <a:lnTo>
                  <a:pt x="1174" y="1139"/>
                </a:lnTo>
                <a:lnTo>
                  <a:pt x="1127" y="1146"/>
                </a:lnTo>
                <a:lnTo>
                  <a:pt x="1080" y="1153"/>
                </a:lnTo>
                <a:lnTo>
                  <a:pt x="1034" y="1159"/>
                </a:lnTo>
                <a:lnTo>
                  <a:pt x="992" y="1163"/>
                </a:lnTo>
                <a:lnTo>
                  <a:pt x="951" y="1168"/>
                </a:lnTo>
                <a:lnTo>
                  <a:pt x="913" y="1172"/>
                </a:lnTo>
                <a:lnTo>
                  <a:pt x="879" y="1175"/>
                </a:lnTo>
                <a:lnTo>
                  <a:pt x="849" y="1177"/>
                </a:lnTo>
                <a:lnTo>
                  <a:pt x="823" y="1178"/>
                </a:lnTo>
                <a:lnTo>
                  <a:pt x="823" y="1182"/>
                </a:lnTo>
                <a:lnTo>
                  <a:pt x="824" y="1190"/>
                </a:lnTo>
                <a:lnTo>
                  <a:pt x="825" y="1205"/>
                </a:lnTo>
                <a:lnTo>
                  <a:pt x="829" y="1224"/>
                </a:lnTo>
                <a:lnTo>
                  <a:pt x="832" y="1247"/>
                </a:lnTo>
                <a:lnTo>
                  <a:pt x="837" y="1274"/>
                </a:lnTo>
                <a:lnTo>
                  <a:pt x="845" y="1304"/>
                </a:lnTo>
                <a:lnTo>
                  <a:pt x="846" y="1307"/>
                </a:lnTo>
                <a:lnTo>
                  <a:pt x="847" y="1317"/>
                </a:lnTo>
                <a:lnTo>
                  <a:pt x="851" y="1333"/>
                </a:lnTo>
                <a:lnTo>
                  <a:pt x="855" y="1354"/>
                </a:lnTo>
                <a:lnTo>
                  <a:pt x="862" y="1380"/>
                </a:lnTo>
                <a:lnTo>
                  <a:pt x="870" y="1410"/>
                </a:lnTo>
                <a:lnTo>
                  <a:pt x="880" y="1443"/>
                </a:lnTo>
                <a:lnTo>
                  <a:pt x="892" y="1480"/>
                </a:lnTo>
                <a:lnTo>
                  <a:pt x="906" y="1518"/>
                </a:lnTo>
                <a:lnTo>
                  <a:pt x="922" y="1559"/>
                </a:lnTo>
                <a:lnTo>
                  <a:pt x="941" y="1601"/>
                </a:lnTo>
                <a:lnTo>
                  <a:pt x="962" y="1644"/>
                </a:lnTo>
                <a:lnTo>
                  <a:pt x="985" y="1687"/>
                </a:lnTo>
                <a:lnTo>
                  <a:pt x="1010" y="1729"/>
                </a:lnTo>
                <a:lnTo>
                  <a:pt x="1039" y="1771"/>
                </a:lnTo>
                <a:lnTo>
                  <a:pt x="1070" y="1811"/>
                </a:lnTo>
                <a:lnTo>
                  <a:pt x="1104" y="1849"/>
                </a:lnTo>
                <a:lnTo>
                  <a:pt x="1141" y="1884"/>
                </a:lnTo>
                <a:lnTo>
                  <a:pt x="1180" y="1916"/>
                </a:lnTo>
                <a:lnTo>
                  <a:pt x="1223" y="1945"/>
                </a:lnTo>
                <a:lnTo>
                  <a:pt x="1269" y="1969"/>
                </a:lnTo>
                <a:lnTo>
                  <a:pt x="1031" y="2206"/>
                </a:lnTo>
                <a:lnTo>
                  <a:pt x="1034" y="2207"/>
                </a:lnTo>
                <a:lnTo>
                  <a:pt x="1041" y="2210"/>
                </a:lnTo>
                <a:lnTo>
                  <a:pt x="1052" y="2214"/>
                </a:lnTo>
                <a:lnTo>
                  <a:pt x="1067" y="2221"/>
                </a:lnTo>
                <a:lnTo>
                  <a:pt x="1085" y="2229"/>
                </a:lnTo>
                <a:lnTo>
                  <a:pt x="1105" y="2240"/>
                </a:lnTo>
                <a:lnTo>
                  <a:pt x="1129" y="2253"/>
                </a:lnTo>
                <a:lnTo>
                  <a:pt x="1153" y="2269"/>
                </a:lnTo>
                <a:lnTo>
                  <a:pt x="1180" y="2287"/>
                </a:lnTo>
                <a:lnTo>
                  <a:pt x="1208" y="2308"/>
                </a:lnTo>
                <a:lnTo>
                  <a:pt x="1236" y="2332"/>
                </a:lnTo>
                <a:lnTo>
                  <a:pt x="1265" y="2358"/>
                </a:lnTo>
                <a:lnTo>
                  <a:pt x="1294" y="2389"/>
                </a:lnTo>
                <a:lnTo>
                  <a:pt x="1322" y="2421"/>
                </a:lnTo>
                <a:lnTo>
                  <a:pt x="1349" y="2457"/>
                </a:lnTo>
                <a:lnTo>
                  <a:pt x="1374" y="2497"/>
                </a:lnTo>
                <a:lnTo>
                  <a:pt x="1398" y="2540"/>
                </a:lnTo>
                <a:lnTo>
                  <a:pt x="1419" y="2588"/>
                </a:lnTo>
                <a:lnTo>
                  <a:pt x="1438" y="2638"/>
                </a:lnTo>
                <a:lnTo>
                  <a:pt x="1453" y="2693"/>
                </a:lnTo>
                <a:lnTo>
                  <a:pt x="1464" y="2751"/>
                </a:lnTo>
                <a:lnTo>
                  <a:pt x="1464" y="2752"/>
                </a:lnTo>
                <a:lnTo>
                  <a:pt x="1465" y="2752"/>
                </a:lnTo>
                <a:lnTo>
                  <a:pt x="1465" y="2751"/>
                </a:lnTo>
                <a:lnTo>
                  <a:pt x="1478" y="2693"/>
                </a:lnTo>
                <a:lnTo>
                  <a:pt x="1493" y="2638"/>
                </a:lnTo>
                <a:lnTo>
                  <a:pt x="1512" y="2588"/>
                </a:lnTo>
                <a:lnTo>
                  <a:pt x="1533" y="2540"/>
                </a:lnTo>
                <a:lnTo>
                  <a:pt x="1557" y="2497"/>
                </a:lnTo>
                <a:lnTo>
                  <a:pt x="1582" y="2457"/>
                </a:lnTo>
                <a:lnTo>
                  <a:pt x="1609" y="2421"/>
                </a:lnTo>
                <a:lnTo>
                  <a:pt x="1637" y="2389"/>
                </a:lnTo>
                <a:lnTo>
                  <a:pt x="1666" y="2358"/>
                </a:lnTo>
                <a:lnTo>
                  <a:pt x="1695" y="2332"/>
                </a:lnTo>
                <a:lnTo>
                  <a:pt x="1723" y="2308"/>
                </a:lnTo>
                <a:lnTo>
                  <a:pt x="1751" y="2287"/>
                </a:lnTo>
                <a:lnTo>
                  <a:pt x="1777" y="2269"/>
                </a:lnTo>
                <a:lnTo>
                  <a:pt x="1802" y="2253"/>
                </a:lnTo>
                <a:lnTo>
                  <a:pt x="1826" y="2240"/>
                </a:lnTo>
                <a:lnTo>
                  <a:pt x="1846" y="2229"/>
                </a:lnTo>
                <a:lnTo>
                  <a:pt x="1864" y="2221"/>
                </a:lnTo>
                <a:lnTo>
                  <a:pt x="1879" y="2214"/>
                </a:lnTo>
                <a:lnTo>
                  <a:pt x="1890" y="2210"/>
                </a:lnTo>
                <a:lnTo>
                  <a:pt x="1896" y="2207"/>
                </a:lnTo>
                <a:lnTo>
                  <a:pt x="1900" y="2206"/>
                </a:lnTo>
                <a:lnTo>
                  <a:pt x="1655" y="1968"/>
                </a:lnTo>
                <a:lnTo>
                  <a:pt x="1699" y="1944"/>
                </a:lnTo>
                <a:lnTo>
                  <a:pt x="1740" y="1915"/>
                </a:lnTo>
                <a:lnTo>
                  <a:pt x="1779" y="1883"/>
                </a:lnTo>
                <a:lnTo>
                  <a:pt x="1814" y="1847"/>
                </a:lnTo>
                <a:lnTo>
                  <a:pt x="1847" y="1810"/>
                </a:lnTo>
                <a:lnTo>
                  <a:pt x="1878" y="1769"/>
                </a:lnTo>
                <a:lnTo>
                  <a:pt x="1906" y="1728"/>
                </a:lnTo>
                <a:lnTo>
                  <a:pt x="1933" y="1685"/>
                </a:lnTo>
                <a:lnTo>
                  <a:pt x="1956" y="1642"/>
                </a:lnTo>
                <a:lnTo>
                  <a:pt x="1978" y="1600"/>
                </a:lnTo>
                <a:lnTo>
                  <a:pt x="1997" y="1558"/>
                </a:lnTo>
                <a:lnTo>
                  <a:pt x="2014" y="1517"/>
                </a:lnTo>
                <a:lnTo>
                  <a:pt x="2030" y="1480"/>
                </a:lnTo>
                <a:lnTo>
                  <a:pt x="2043" y="1443"/>
                </a:lnTo>
                <a:lnTo>
                  <a:pt x="2055" y="1410"/>
                </a:lnTo>
                <a:lnTo>
                  <a:pt x="2064" y="1381"/>
                </a:lnTo>
                <a:lnTo>
                  <a:pt x="2071" y="1355"/>
                </a:lnTo>
                <a:lnTo>
                  <a:pt x="2078" y="1334"/>
                </a:lnTo>
                <a:lnTo>
                  <a:pt x="2082" y="1318"/>
                </a:lnTo>
                <a:lnTo>
                  <a:pt x="2084" y="1309"/>
                </a:lnTo>
                <a:lnTo>
                  <a:pt x="2085" y="1305"/>
                </a:lnTo>
                <a:lnTo>
                  <a:pt x="2063" y="1300"/>
                </a:lnTo>
                <a:lnTo>
                  <a:pt x="2037" y="1289"/>
                </a:lnTo>
                <a:lnTo>
                  <a:pt x="2008" y="1275"/>
                </a:lnTo>
                <a:lnTo>
                  <a:pt x="1978" y="1257"/>
                </a:lnTo>
                <a:lnTo>
                  <a:pt x="1946" y="1236"/>
                </a:lnTo>
                <a:lnTo>
                  <a:pt x="1913" y="1213"/>
                </a:lnTo>
                <a:lnTo>
                  <a:pt x="1878" y="1188"/>
                </a:lnTo>
                <a:lnTo>
                  <a:pt x="1845" y="1161"/>
                </a:lnTo>
                <a:lnTo>
                  <a:pt x="1811" y="1133"/>
                </a:lnTo>
                <a:lnTo>
                  <a:pt x="1779" y="1104"/>
                </a:lnTo>
                <a:lnTo>
                  <a:pt x="1747" y="1075"/>
                </a:lnTo>
                <a:lnTo>
                  <a:pt x="1718" y="1047"/>
                </a:lnTo>
                <a:lnTo>
                  <a:pt x="1692" y="1019"/>
                </a:lnTo>
                <a:lnTo>
                  <a:pt x="1667" y="992"/>
                </a:lnTo>
                <a:lnTo>
                  <a:pt x="1647" y="967"/>
                </a:lnTo>
                <a:lnTo>
                  <a:pt x="1631" y="946"/>
                </a:lnTo>
                <a:lnTo>
                  <a:pt x="1619" y="926"/>
                </a:lnTo>
                <a:close/>
                <a:moveTo>
                  <a:pt x="1458" y="0"/>
                </a:moveTo>
                <a:lnTo>
                  <a:pt x="1473" y="0"/>
                </a:lnTo>
                <a:lnTo>
                  <a:pt x="1489" y="5"/>
                </a:lnTo>
                <a:lnTo>
                  <a:pt x="2616" y="413"/>
                </a:lnTo>
                <a:lnTo>
                  <a:pt x="2631" y="421"/>
                </a:lnTo>
                <a:lnTo>
                  <a:pt x="2644" y="432"/>
                </a:lnTo>
                <a:lnTo>
                  <a:pt x="2653" y="446"/>
                </a:lnTo>
                <a:lnTo>
                  <a:pt x="2659" y="461"/>
                </a:lnTo>
                <a:lnTo>
                  <a:pt x="2661" y="478"/>
                </a:lnTo>
                <a:lnTo>
                  <a:pt x="2659" y="494"/>
                </a:lnTo>
                <a:lnTo>
                  <a:pt x="2653" y="510"/>
                </a:lnTo>
                <a:lnTo>
                  <a:pt x="2644" y="523"/>
                </a:lnTo>
                <a:lnTo>
                  <a:pt x="2631" y="534"/>
                </a:lnTo>
                <a:lnTo>
                  <a:pt x="2616" y="541"/>
                </a:lnTo>
                <a:lnTo>
                  <a:pt x="2584" y="553"/>
                </a:lnTo>
                <a:lnTo>
                  <a:pt x="2574" y="557"/>
                </a:lnTo>
                <a:lnTo>
                  <a:pt x="2574" y="842"/>
                </a:lnTo>
                <a:lnTo>
                  <a:pt x="2592" y="842"/>
                </a:lnTo>
                <a:lnTo>
                  <a:pt x="2602" y="843"/>
                </a:lnTo>
                <a:lnTo>
                  <a:pt x="2609" y="847"/>
                </a:lnTo>
                <a:lnTo>
                  <a:pt x="2615" y="853"/>
                </a:lnTo>
                <a:lnTo>
                  <a:pt x="2618" y="862"/>
                </a:lnTo>
                <a:lnTo>
                  <a:pt x="2628" y="947"/>
                </a:lnTo>
                <a:lnTo>
                  <a:pt x="2642" y="1069"/>
                </a:lnTo>
                <a:lnTo>
                  <a:pt x="2642" y="1078"/>
                </a:lnTo>
                <a:lnTo>
                  <a:pt x="2637" y="1086"/>
                </a:lnTo>
                <a:lnTo>
                  <a:pt x="2634" y="1089"/>
                </a:lnTo>
                <a:lnTo>
                  <a:pt x="2630" y="1092"/>
                </a:lnTo>
                <a:lnTo>
                  <a:pt x="2625" y="1094"/>
                </a:lnTo>
                <a:lnTo>
                  <a:pt x="2621" y="1094"/>
                </a:lnTo>
                <a:lnTo>
                  <a:pt x="2432" y="1094"/>
                </a:lnTo>
                <a:lnTo>
                  <a:pt x="2428" y="1094"/>
                </a:lnTo>
                <a:lnTo>
                  <a:pt x="2424" y="1092"/>
                </a:lnTo>
                <a:lnTo>
                  <a:pt x="2420" y="1090"/>
                </a:lnTo>
                <a:lnTo>
                  <a:pt x="2416" y="1086"/>
                </a:lnTo>
                <a:lnTo>
                  <a:pt x="2412" y="1078"/>
                </a:lnTo>
                <a:lnTo>
                  <a:pt x="2411" y="1069"/>
                </a:lnTo>
                <a:lnTo>
                  <a:pt x="2435" y="862"/>
                </a:lnTo>
                <a:lnTo>
                  <a:pt x="2438" y="853"/>
                </a:lnTo>
                <a:lnTo>
                  <a:pt x="2443" y="847"/>
                </a:lnTo>
                <a:lnTo>
                  <a:pt x="2452" y="843"/>
                </a:lnTo>
                <a:lnTo>
                  <a:pt x="2460" y="842"/>
                </a:lnTo>
                <a:lnTo>
                  <a:pt x="2479" y="842"/>
                </a:lnTo>
                <a:lnTo>
                  <a:pt x="2479" y="592"/>
                </a:lnTo>
                <a:lnTo>
                  <a:pt x="2208" y="690"/>
                </a:lnTo>
                <a:lnTo>
                  <a:pt x="2227" y="751"/>
                </a:lnTo>
                <a:lnTo>
                  <a:pt x="2241" y="818"/>
                </a:lnTo>
                <a:lnTo>
                  <a:pt x="2250" y="887"/>
                </a:lnTo>
                <a:lnTo>
                  <a:pt x="2256" y="960"/>
                </a:lnTo>
                <a:lnTo>
                  <a:pt x="2257" y="1036"/>
                </a:lnTo>
                <a:lnTo>
                  <a:pt x="2257" y="1050"/>
                </a:lnTo>
                <a:lnTo>
                  <a:pt x="2257" y="1073"/>
                </a:lnTo>
                <a:lnTo>
                  <a:pt x="2257" y="1102"/>
                </a:lnTo>
                <a:lnTo>
                  <a:pt x="2257" y="1137"/>
                </a:lnTo>
                <a:lnTo>
                  <a:pt x="2257" y="1177"/>
                </a:lnTo>
                <a:lnTo>
                  <a:pt x="2257" y="1222"/>
                </a:lnTo>
                <a:lnTo>
                  <a:pt x="2257" y="1272"/>
                </a:lnTo>
                <a:lnTo>
                  <a:pt x="2257" y="1325"/>
                </a:lnTo>
                <a:lnTo>
                  <a:pt x="2257" y="1380"/>
                </a:lnTo>
                <a:lnTo>
                  <a:pt x="2257" y="1438"/>
                </a:lnTo>
                <a:lnTo>
                  <a:pt x="2257" y="1497"/>
                </a:lnTo>
                <a:lnTo>
                  <a:pt x="2257" y="1556"/>
                </a:lnTo>
                <a:lnTo>
                  <a:pt x="2257" y="1616"/>
                </a:lnTo>
                <a:lnTo>
                  <a:pt x="2257" y="1675"/>
                </a:lnTo>
                <a:lnTo>
                  <a:pt x="2258" y="1733"/>
                </a:lnTo>
                <a:lnTo>
                  <a:pt x="2258" y="1789"/>
                </a:lnTo>
                <a:lnTo>
                  <a:pt x="2258" y="1842"/>
                </a:lnTo>
                <a:lnTo>
                  <a:pt x="2258" y="1893"/>
                </a:lnTo>
                <a:lnTo>
                  <a:pt x="2258" y="1939"/>
                </a:lnTo>
                <a:lnTo>
                  <a:pt x="2258" y="1981"/>
                </a:lnTo>
                <a:lnTo>
                  <a:pt x="2258" y="2019"/>
                </a:lnTo>
                <a:lnTo>
                  <a:pt x="2258" y="2049"/>
                </a:lnTo>
                <a:lnTo>
                  <a:pt x="2258" y="2073"/>
                </a:lnTo>
                <a:lnTo>
                  <a:pt x="2474" y="2173"/>
                </a:lnTo>
                <a:lnTo>
                  <a:pt x="2502" y="2185"/>
                </a:lnTo>
                <a:lnTo>
                  <a:pt x="2530" y="2200"/>
                </a:lnTo>
                <a:lnTo>
                  <a:pt x="2556" y="2218"/>
                </a:lnTo>
                <a:lnTo>
                  <a:pt x="2580" y="2237"/>
                </a:lnTo>
                <a:lnTo>
                  <a:pt x="2603" y="2258"/>
                </a:lnTo>
                <a:lnTo>
                  <a:pt x="2621" y="2283"/>
                </a:lnTo>
                <a:lnTo>
                  <a:pt x="2635" y="2311"/>
                </a:lnTo>
                <a:lnTo>
                  <a:pt x="2636" y="2314"/>
                </a:lnTo>
                <a:lnTo>
                  <a:pt x="2639" y="2322"/>
                </a:lnTo>
                <a:lnTo>
                  <a:pt x="2645" y="2334"/>
                </a:lnTo>
                <a:lnTo>
                  <a:pt x="2651" y="2351"/>
                </a:lnTo>
                <a:lnTo>
                  <a:pt x="2659" y="2372"/>
                </a:lnTo>
                <a:lnTo>
                  <a:pt x="2668" y="2397"/>
                </a:lnTo>
                <a:lnTo>
                  <a:pt x="2679" y="2426"/>
                </a:lnTo>
                <a:lnTo>
                  <a:pt x="2690" y="2458"/>
                </a:lnTo>
                <a:lnTo>
                  <a:pt x="2703" y="2493"/>
                </a:lnTo>
                <a:lnTo>
                  <a:pt x="2717" y="2531"/>
                </a:lnTo>
                <a:lnTo>
                  <a:pt x="2731" y="2571"/>
                </a:lnTo>
                <a:lnTo>
                  <a:pt x="2744" y="2613"/>
                </a:lnTo>
                <a:lnTo>
                  <a:pt x="2759" y="2659"/>
                </a:lnTo>
                <a:lnTo>
                  <a:pt x="2774" y="2704"/>
                </a:lnTo>
                <a:lnTo>
                  <a:pt x="2789" y="2751"/>
                </a:lnTo>
                <a:lnTo>
                  <a:pt x="2806" y="2800"/>
                </a:lnTo>
                <a:lnTo>
                  <a:pt x="2821" y="2849"/>
                </a:lnTo>
                <a:lnTo>
                  <a:pt x="2835" y="2898"/>
                </a:lnTo>
                <a:lnTo>
                  <a:pt x="2848" y="2948"/>
                </a:lnTo>
                <a:lnTo>
                  <a:pt x="2862" y="2997"/>
                </a:lnTo>
                <a:lnTo>
                  <a:pt x="2875" y="3046"/>
                </a:lnTo>
                <a:lnTo>
                  <a:pt x="2887" y="3094"/>
                </a:lnTo>
                <a:lnTo>
                  <a:pt x="2898" y="3142"/>
                </a:lnTo>
                <a:lnTo>
                  <a:pt x="2906" y="3188"/>
                </a:lnTo>
                <a:lnTo>
                  <a:pt x="2915" y="3232"/>
                </a:lnTo>
                <a:lnTo>
                  <a:pt x="2921" y="3274"/>
                </a:lnTo>
                <a:lnTo>
                  <a:pt x="2927" y="3315"/>
                </a:lnTo>
                <a:lnTo>
                  <a:pt x="2930" y="3352"/>
                </a:lnTo>
                <a:lnTo>
                  <a:pt x="2931" y="3388"/>
                </a:lnTo>
                <a:lnTo>
                  <a:pt x="2931" y="3388"/>
                </a:lnTo>
                <a:lnTo>
                  <a:pt x="2930" y="3420"/>
                </a:lnTo>
                <a:lnTo>
                  <a:pt x="2927" y="3448"/>
                </a:lnTo>
                <a:lnTo>
                  <a:pt x="2921" y="3474"/>
                </a:lnTo>
                <a:lnTo>
                  <a:pt x="2914" y="3494"/>
                </a:lnTo>
                <a:lnTo>
                  <a:pt x="2903" y="3512"/>
                </a:lnTo>
                <a:lnTo>
                  <a:pt x="2889" y="3525"/>
                </a:lnTo>
                <a:lnTo>
                  <a:pt x="2873" y="3532"/>
                </a:lnTo>
                <a:lnTo>
                  <a:pt x="2854" y="3534"/>
                </a:lnTo>
                <a:lnTo>
                  <a:pt x="77" y="3534"/>
                </a:lnTo>
                <a:lnTo>
                  <a:pt x="58" y="3532"/>
                </a:lnTo>
                <a:lnTo>
                  <a:pt x="42" y="3525"/>
                </a:lnTo>
                <a:lnTo>
                  <a:pt x="28" y="3512"/>
                </a:lnTo>
                <a:lnTo>
                  <a:pt x="17" y="3494"/>
                </a:lnTo>
                <a:lnTo>
                  <a:pt x="10" y="3474"/>
                </a:lnTo>
                <a:lnTo>
                  <a:pt x="4" y="3448"/>
                </a:lnTo>
                <a:lnTo>
                  <a:pt x="1" y="3420"/>
                </a:lnTo>
                <a:lnTo>
                  <a:pt x="0" y="3388"/>
                </a:lnTo>
                <a:lnTo>
                  <a:pt x="1" y="3352"/>
                </a:lnTo>
                <a:lnTo>
                  <a:pt x="4" y="3315"/>
                </a:lnTo>
                <a:lnTo>
                  <a:pt x="10" y="3274"/>
                </a:lnTo>
                <a:lnTo>
                  <a:pt x="16" y="3232"/>
                </a:lnTo>
                <a:lnTo>
                  <a:pt x="25" y="3188"/>
                </a:lnTo>
                <a:lnTo>
                  <a:pt x="33" y="3142"/>
                </a:lnTo>
                <a:lnTo>
                  <a:pt x="44" y="3094"/>
                </a:lnTo>
                <a:lnTo>
                  <a:pt x="56" y="3046"/>
                </a:lnTo>
                <a:lnTo>
                  <a:pt x="69" y="2997"/>
                </a:lnTo>
                <a:lnTo>
                  <a:pt x="82" y="2948"/>
                </a:lnTo>
                <a:lnTo>
                  <a:pt x="96" y="2898"/>
                </a:lnTo>
                <a:lnTo>
                  <a:pt x="110" y="2849"/>
                </a:lnTo>
                <a:lnTo>
                  <a:pt x="125" y="2800"/>
                </a:lnTo>
                <a:lnTo>
                  <a:pt x="141" y="2751"/>
                </a:lnTo>
                <a:lnTo>
                  <a:pt x="156" y="2704"/>
                </a:lnTo>
                <a:lnTo>
                  <a:pt x="171" y="2659"/>
                </a:lnTo>
                <a:lnTo>
                  <a:pt x="186" y="2613"/>
                </a:lnTo>
                <a:lnTo>
                  <a:pt x="200" y="2571"/>
                </a:lnTo>
                <a:lnTo>
                  <a:pt x="214" y="2531"/>
                </a:lnTo>
                <a:lnTo>
                  <a:pt x="228" y="2493"/>
                </a:lnTo>
                <a:lnTo>
                  <a:pt x="241" y="2458"/>
                </a:lnTo>
                <a:lnTo>
                  <a:pt x="253" y="2426"/>
                </a:lnTo>
                <a:lnTo>
                  <a:pt x="263" y="2397"/>
                </a:lnTo>
                <a:lnTo>
                  <a:pt x="272" y="2372"/>
                </a:lnTo>
                <a:lnTo>
                  <a:pt x="280" y="2351"/>
                </a:lnTo>
                <a:lnTo>
                  <a:pt x="286" y="2334"/>
                </a:lnTo>
                <a:lnTo>
                  <a:pt x="292" y="2322"/>
                </a:lnTo>
                <a:lnTo>
                  <a:pt x="295" y="2314"/>
                </a:lnTo>
                <a:lnTo>
                  <a:pt x="296" y="2311"/>
                </a:lnTo>
                <a:lnTo>
                  <a:pt x="311" y="2283"/>
                </a:lnTo>
                <a:lnTo>
                  <a:pt x="330" y="2257"/>
                </a:lnTo>
                <a:lnTo>
                  <a:pt x="352" y="2236"/>
                </a:lnTo>
                <a:lnTo>
                  <a:pt x="376" y="2216"/>
                </a:lnTo>
                <a:lnTo>
                  <a:pt x="402" y="2200"/>
                </a:lnTo>
                <a:lnTo>
                  <a:pt x="429" y="2185"/>
                </a:lnTo>
                <a:lnTo>
                  <a:pt x="457" y="2173"/>
                </a:lnTo>
                <a:lnTo>
                  <a:pt x="673" y="2073"/>
                </a:lnTo>
                <a:lnTo>
                  <a:pt x="673" y="1045"/>
                </a:lnTo>
                <a:lnTo>
                  <a:pt x="674" y="967"/>
                </a:lnTo>
                <a:lnTo>
                  <a:pt x="681" y="892"/>
                </a:lnTo>
                <a:lnTo>
                  <a:pt x="690" y="821"/>
                </a:lnTo>
                <a:lnTo>
                  <a:pt x="704" y="753"/>
                </a:lnTo>
                <a:lnTo>
                  <a:pt x="724" y="690"/>
                </a:lnTo>
                <a:lnTo>
                  <a:pt x="315" y="541"/>
                </a:lnTo>
                <a:lnTo>
                  <a:pt x="300" y="534"/>
                </a:lnTo>
                <a:lnTo>
                  <a:pt x="287" y="523"/>
                </a:lnTo>
                <a:lnTo>
                  <a:pt x="278" y="510"/>
                </a:lnTo>
                <a:lnTo>
                  <a:pt x="272" y="494"/>
                </a:lnTo>
                <a:lnTo>
                  <a:pt x="270" y="478"/>
                </a:lnTo>
                <a:lnTo>
                  <a:pt x="272" y="461"/>
                </a:lnTo>
                <a:lnTo>
                  <a:pt x="278" y="446"/>
                </a:lnTo>
                <a:lnTo>
                  <a:pt x="287" y="432"/>
                </a:lnTo>
                <a:lnTo>
                  <a:pt x="300" y="421"/>
                </a:lnTo>
                <a:lnTo>
                  <a:pt x="315" y="413"/>
                </a:lnTo>
                <a:lnTo>
                  <a:pt x="1442" y="5"/>
                </a:lnTo>
                <a:lnTo>
                  <a:pt x="1458"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E2E2E"/>
              </a:solidFill>
              <a:effectLst/>
              <a:uLnTx/>
              <a:uFillTx/>
              <a:latin typeface="Verdana"/>
              <a:ea typeface="+mn-ea"/>
              <a:cs typeface="+mn-cs"/>
            </a:endParaRPr>
          </a:p>
        </p:txBody>
      </p:sp>
      <p:sp>
        <p:nvSpPr>
          <p:cNvPr id="113" name="Rectangle 112">
            <a:extLst>
              <a:ext uri="{FF2B5EF4-FFF2-40B4-BE49-F238E27FC236}">
                <a16:creationId xmlns:a16="http://schemas.microsoft.com/office/drawing/2014/main" id="{1F76A2C2-C3CB-42D5-A50E-AFA9EE5F2D14}"/>
              </a:ext>
            </a:extLst>
          </p:cNvPr>
          <p:cNvSpPr/>
          <p:nvPr/>
        </p:nvSpPr>
        <p:spPr>
          <a:xfrm>
            <a:off x="7357042" y="3442395"/>
            <a:ext cx="2562774" cy="31281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Talent Shortages</a:t>
            </a:r>
          </a:p>
        </p:txBody>
      </p:sp>
      <p:sp>
        <p:nvSpPr>
          <p:cNvPr id="114" name="Rectangle 113">
            <a:extLst>
              <a:ext uri="{FF2B5EF4-FFF2-40B4-BE49-F238E27FC236}">
                <a16:creationId xmlns:a16="http://schemas.microsoft.com/office/drawing/2014/main" id="{B3E7419A-6D5A-45CC-AE14-5A7B822C4EB8}"/>
              </a:ext>
            </a:extLst>
          </p:cNvPr>
          <p:cNvSpPr/>
          <p:nvPr/>
        </p:nvSpPr>
        <p:spPr>
          <a:xfrm>
            <a:off x="7357042" y="4402955"/>
            <a:ext cx="2562774" cy="31281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Insufficient Wages</a:t>
            </a:r>
          </a:p>
        </p:txBody>
      </p:sp>
      <p:sp>
        <p:nvSpPr>
          <p:cNvPr id="115" name="Rectangle 114">
            <a:extLst>
              <a:ext uri="{FF2B5EF4-FFF2-40B4-BE49-F238E27FC236}">
                <a16:creationId xmlns:a16="http://schemas.microsoft.com/office/drawing/2014/main" id="{160A2CBC-DBEC-4DC2-82FC-5B66617E1A6F}"/>
              </a:ext>
            </a:extLst>
          </p:cNvPr>
          <p:cNvSpPr/>
          <p:nvPr/>
        </p:nvSpPr>
        <p:spPr>
          <a:xfrm>
            <a:off x="7357042" y="4883235"/>
            <a:ext cx="3036092" cy="307777"/>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Inadequate On-the-Job Training</a:t>
            </a:r>
          </a:p>
        </p:txBody>
      </p:sp>
      <p:sp>
        <p:nvSpPr>
          <p:cNvPr id="116" name="Rectangle 115">
            <a:extLst>
              <a:ext uri="{FF2B5EF4-FFF2-40B4-BE49-F238E27FC236}">
                <a16:creationId xmlns:a16="http://schemas.microsoft.com/office/drawing/2014/main" id="{0E9DF47A-2869-4866-8F01-85DF61CC88B0}"/>
              </a:ext>
            </a:extLst>
          </p:cNvPr>
          <p:cNvSpPr/>
          <p:nvPr/>
        </p:nvSpPr>
        <p:spPr>
          <a:xfrm>
            <a:off x="7357042" y="3922675"/>
            <a:ext cx="2562774" cy="31281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Lack of Preparation</a:t>
            </a:r>
          </a:p>
        </p:txBody>
      </p:sp>
      <p:sp>
        <p:nvSpPr>
          <p:cNvPr id="117" name="Rectangle 116">
            <a:extLst>
              <a:ext uri="{FF2B5EF4-FFF2-40B4-BE49-F238E27FC236}">
                <a16:creationId xmlns:a16="http://schemas.microsoft.com/office/drawing/2014/main" id="{3ABAD5C8-8D64-4FCB-999D-E71F023D1DFF}"/>
              </a:ext>
            </a:extLst>
          </p:cNvPr>
          <p:cNvSpPr/>
          <p:nvPr/>
        </p:nvSpPr>
        <p:spPr>
          <a:xfrm>
            <a:off x="7357042" y="5843794"/>
            <a:ext cx="2562774" cy="31281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Unrealistic Expectations</a:t>
            </a:r>
          </a:p>
        </p:txBody>
      </p:sp>
      <p:sp>
        <p:nvSpPr>
          <p:cNvPr id="118" name="Rectangle 117">
            <a:extLst>
              <a:ext uri="{FF2B5EF4-FFF2-40B4-BE49-F238E27FC236}">
                <a16:creationId xmlns:a16="http://schemas.microsoft.com/office/drawing/2014/main" id="{AC381C4A-75BE-4DDE-AD42-B753B320D86B}"/>
              </a:ext>
            </a:extLst>
          </p:cNvPr>
          <p:cNvSpPr/>
          <p:nvPr/>
        </p:nvSpPr>
        <p:spPr>
          <a:xfrm>
            <a:off x="7357042" y="5363515"/>
            <a:ext cx="2562774" cy="31281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New Technology</a:t>
            </a:r>
          </a:p>
        </p:txBody>
      </p:sp>
      <p:sp>
        <p:nvSpPr>
          <p:cNvPr id="119" name="Rectangle 118">
            <a:extLst>
              <a:ext uri="{FF2B5EF4-FFF2-40B4-BE49-F238E27FC236}">
                <a16:creationId xmlns:a16="http://schemas.microsoft.com/office/drawing/2014/main" id="{A2032958-B3FB-43A4-9553-687F0B16A817}"/>
              </a:ext>
            </a:extLst>
          </p:cNvPr>
          <p:cNvSpPr/>
          <p:nvPr/>
        </p:nvSpPr>
        <p:spPr>
          <a:xfrm>
            <a:off x="939966" y="2037910"/>
            <a:ext cx="999148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The perceived mismatch between the needs of employers for skilled talent </a:t>
            </a:r>
            <a:br>
              <a:rPr kumimoji="0" lang="en-US" sz="18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br>
            <a:r>
              <a:rPr kumimoji="0" lang="en-US" sz="18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and the skills possessed by the available workforce.</a:t>
            </a:r>
          </a:p>
        </p:txBody>
      </p:sp>
      <p:cxnSp>
        <p:nvCxnSpPr>
          <p:cNvPr id="120" name="Straight Connector 119">
            <a:extLst>
              <a:ext uri="{FF2B5EF4-FFF2-40B4-BE49-F238E27FC236}">
                <a16:creationId xmlns:a16="http://schemas.microsoft.com/office/drawing/2014/main" id="{C58A16B7-6013-4F80-8EAC-07FDB9F2646D}"/>
              </a:ext>
            </a:extLst>
          </p:cNvPr>
          <p:cNvCxnSpPr/>
          <p:nvPr/>
        </p:nvCxnSpPr>
        <p:spPr>
          <a:xfrm>
            <a:off x="1945274" y="3274934"/>
            <a:ext cx="374274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BBABF357-1330-4D87-98DE-E9977E63BDFD}"/>
              </a:ext>
            </a:extLst>
          </p:cNvPr>
          <p:cNvSpPr txBox="1"/>
          <p:nvPr/>
        </p:nvSpPr>
        <p:spPr>
          <a:xfrm>
            <a:off x="6577375" y="2905602"/>
            <a:ext cx="346114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Causes</a:t>
            </a:r>
          </a:p>
        </p:txBody>
      </p:sp>
      <p:cxnSp>
        <p:nvCxnSpPr>
          <p:cNvPr id="122" name="Straight Connector 121">
            <a:extLst>
              <a:ext uri="{FF2B5EF4-FFF2-40B4-BE49-F238E27FC236}">
                <a16:creationId xmlns:a16="http://schemas.microsoft.com/office/drawing/2014/main" id="{20AC791B-6A92-4F78-B28A-0A6C39FA8CCD}"/>
              </a:ext>
            </a:extLst>
          </p:cNvPr>
          <p:cNvCxnSpPr/>
          <p:nvPr/>
        </p:nvCxnSpPr>
        <p:spPr>
          <a:xfrm>
            <a:off x="6436572" y="3274934"/>
            <a:ext cx="374274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8D4E040E-B5CF-4C1B-B1EA-87F55313C9F8}"/>
              </a:ext>
            </a:extLst>
          </p:cNvPr>
          <p:cNvSpPr txBox="1"/>
          <p:nvPr/>
        </p:nvSpPr>
        <p:spPr>
          <a:xfrm>
            <a:off x="1798866" y="3404649"/>
            <a:ext cx="12404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3.3%</a:t>
            </a:r>
          </a:p>
        </p:txBody>
      </p:sp>
      <p:sp>
        <p:nvSpPr>
          <p:cNvPr id="124" name="TextBox 123">
            <a:extLst>
              <a:ext uri="{FF2B5EF4-FFF2-40B4-BE49-F238E27FC236}">
                <a16:creationId xmlns:a16="http://schemas.microsoft.com/office/drawing/2014/main" id="{52F6DB49-74D1-4EF3-8075-23014142CCA4}"/>
              </a:ext>
            </a:extLst>
          </p:cNvPr>
          <p:cNvSpPr txBox="1"/>
          <p:nvPr/>
        </p:nvSpPr>
        <p:spPr>
          <a:xfrm>
            <a:off x="1798866" y="4004154"/>
            <a:ext cx="12404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6M</a:t>
            </a:r>
          </a:p>
        </p:txBody>
      </p:sp>
      <p:sp>
        <p:nvSpPr>
          <p:cNvPr id="125" name="TextBox 124">
            <a:extLst>
              <a:ext uri="{FF2B5EF4-FFF2-40B4-BE49-F238E27FC236}">
                <a16:creationId xmlns:a16="http://schemas.microsoft.com/office/drawing/2014/main" id="{F96733BB-23E9-413D-A220-054EF820D824}"/>
              </a:ext>
            </a:extLst>
          </p:cNvPr>
          <p:cNvSpPr txBox="1"/>
          <p:nvPr/>
        </p:nvSpPr>
        <p:spPr>
          <a:xfrm>
            <a:off x="1792715" y="5198739"/>
            <a:ext cx="12404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63%</a:t>
            </a:r>
          </a:p>
        </p:txBody>
      </p:sp>
      <p:sp>
        <p:nvSpPr>
          <p:cNvPr id="126" name="TextBox 125">
            <a:extLst>
              <a:ext uri="{FF2B5EF4-FFF2-40B4-BE49-F238E27FC236}">
                <a16:creationId xmlns:a16="http://schemas.microsoft.com/office/drawing/2014/main" id="{863DE48C-5B01-42C5-9336-AABDA8D17014}"/>
              </a:ext>
            </a:extLst>
          </p:cNvPr>
          <p:cNvSpPr txBox="1"/>
          <p:nvPr/>
        </p:nvSpPr>
        <p:spPr>
          <a:xfrm>
            <a:off x="1815293" y="4630446"/>
            <a:ext cx="12404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7.1M+</a:t>
            </a:r>
          </a:p>
        </p:txBody>
      </p:sp>
      <p:sp>
        <p:nvSpPr>
          <p:cNvPr id="128" name="Text Placeholder 8">
            <a:extLst>
              <a:ext uri="{FF2B5EF4-FFF2-40B4-BE49-F238E27FC236}">
                <a16:creationId xmlns:a16="http://schemas.microsoft.com/office/drawing/2014/main" id="{F7EAE005-0139-419C-8F68-AC458CA17E97}"/>
              </a:ext>
            </a:extLst>
          </p:cNvPr>
          <p:cNvSpPr txBox="1">
            <a:spLocks/>
          </p:cNvSpPr>
          <p:nvPr/>
        </p:nvSpPr>
        <p:spPr>
          <a:xfrm>
            <a:off x="3040845" y="5848836"/>
            <a:ext cx="2405062" cy="307777"/>
          </a:xfrm>
          <a:prstGeom prst="rect">
            <a:avLst/>
          </a:prstGeom>
        </p:spPr>
        <p:txBody>
          <a:bodyPr vert="horz" lIns="91440" tIns="45720" rIns="91440" bIns="45720" rtlCol="0">
            <a:spAutoFit/>
          </a:bodyPr>
          <a:lstStyle>
            <a:lvl1pPr marL="227013" indent="-227013"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1pPr>
            <a:lvl2pPr marL="461963" indent="-23495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2pPr>
            <a:lvl3pPr marL="687388" indent="-225425"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1141413" indent="-22860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5pPr>
            <a:lvl6pPr marL="1141413"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Baby Boomers retire daily</a:t>
            </a:r>
          </a:p>
        </p:txBody>
      </p:sp>
      <p:sp>
        <p:nvSpPr>
          <p:cNvPr id="129" name="TextBox 128">
            <a:extLst>
              <a:ext uri="{FF2B5EF4-FFF2-40B4-BE49-F238E27FC236}">
                <a16:creationId xmlns:a16="http://schemas.microsoft.com/office/drawing/2014/main" id="{25383F1A-9A32-4768-8F04-B8843DC1C018}"/>
              </a:ext>
            </a:extLst>
          </p:cNvPr>
          <p:cNvSpPr txBox="1"/>
          <p:nvPr/>
        </p:nvSpPr>
        <p:spPr>
          <a:xfrm>
            <a:off x="1798866" y="5802669"/>
            <a:ext cx="1240477"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10K</a:t>
            </a:r>
          </a:p>
        </p:txBody>
      </p:sp>
      <p:sp>
        <p:nvSpPr>
          <p:cNvPr id="130" name="Rectangle 4">
            <a:extLst>
              <a:ext uri="{FF2B5EF4-FFF2-40B4-BE49-F238E27FC236}">
                <a16:creationId xmlns:a16="http://schemas.microsoft.com/office/drawing/2014/main" id="{9C34A8C4-1888-439D-8576-3C830CFB266E}"/>
              </a:ext>
            </a:extLst>
          </p:cNvPr>
          <p:cNvSpPr>
            <a:spLocks/>
          </p:cNvSpPr>
          <p:nvPr>
            <p:custDataLst>
              <p:tags r:id="rId2"/>
            </p:custDataLst>
          </p:nvPr>
        </p:nvSpPr>
        <p:spPr bwMode="auto">
          <a:xfrm>
            <a:off x="5583936" y="1657642"/>
            <a:ext cx="1024128" cy="87313"/>
          </a:xfrm>
          <a:prstGeom prst="rect">
            <a:avLst/>
          </a:prstGeom>
          <a:solidFill>
            <a:srgbClr val="DA291C"/>
          </a:solidFill>
          <a:ln>
            <a:noFill/>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4140511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949478-71FD-4C7D-900F-ED9F6418270F}"/>
              </a:ext>
            </a:extLst>
          </p:cNvPr>
          <p:cNvSpPr>
            <a:spLocks noGrp="1"/>
          </p:cNvSpPr>
          <p:nvPr>
            <p:ph type="ctrTitle"/>
            <p:custDataLst>
              <p:tags r:id="rId1"/>
            </p:custDataLst>
          </p:nvPr>
        </p:nvSpPr>
        <p:spPr bwMode="auto">
          <a:xfrm>
            <a:off x="364331" y="471488"/>
            <a:ext cx="11468100" cy="585284"/>
          </a:xfr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anchor="ctr" anchorCtr="0">
            <a:noAutofit/>
          </a:bodyPr>
          <a:lstStyle/>
          <a:p>
            <a:r>
              <a:rPr lang="en-US" dirty="0">
                <a:solidFill>
                  <a:srgbClr val="2E2E2E"/>
                </a:solidFill>
                <a:latin typeface="Houschka Head Light" panose="020F0503020000020003" pitchFamily="34" charset="0"/>
              </a:rPr>
              <a:t>Evolve Your Hiring Model</a:t>
            </a:r>
          </a:p>
        </p:txBody>
      </p:sp>
      <p:sp>
        <p:nvSpPr>
          <p:cNvPr id="10" name="Rectangle 9">
            <a:extLst>
              <a:ext uri="{FF2B5EF4-FFF2-40B4-BE49-F238E27FC236}">
                <a16:creationId xmlns:a16="http://schemas.microsoft.com/office/drawing/2014/main" id="{5D1CDFC2-392B-4832-A795-0BEA1E7C0D3D}"/>
              </a:ext>
            </a:extLst>
          </p:cNvPr>
          <p:cNvSpPr>
            <a:spLocks/>
          </p:cNvSpPr>
          <p:nvPr>
            <p:custDataLst>
              <p:tags r:id="rId2"/>
            </p:custDataLst>
          </p:nvPr>
        </p:nvSpPr>
        <p:spPr bwMode="auto">
          <a:xfrm>
            <a:off x="5583936" y="1682517"/>
            <a:ext cx="1024128" cy="87313"/>
          </a:xfrm>
          <a:prstGeom prst="rect">
            <a:avLst/>
          </a:prstGeom>
          <a:solidFill>
            <a:srgbClr val="DA291C"/>
          </a:solidFill>
          <a:ln>
            <a:noFill/>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00" name="Freeform: Shape 99">
            <a:extLst>
              <a:ext uri="{FF2B5EF4-FFF2-40B4-BE49-F238E27FC236}">
                <a16:creationId xmlns:a16="http://schemas.microsoft.com/office/drawing/2014/main" id="{EEDAF228-C235-45DF-BE34-F6F88CDD1243}"/>
              </a:ext>
            </a:extLst>
          </p:cNvPr>
          <p:cNvSpPr/>
          <p:nvPr/>
        </p:nvSpPr>
        <p:spPr>
          <a:xfrm>
            <a:off x="13447" y="887452"/>
            <a:ext cx="10476786" cy="4288031"/>
          </a:xfrm>
          <a:custGeom>
            <a:avLst/>
            <a:gdLst>
              <a:gd name="connsiteX0" fmla="*/ 0 w 10476786"/>
              <a:gd name="connsiteY0" fmla="*/ 1869195 h 4288031"/>
              <a:gd name="connsiteX1" fmla="*/ 1721224 w 10476786"/>
              <a:gd name="connsiteY1" fmla="*/ 524489 h 4288031"/>
              <a:gd name="connsiteX2" fmla="*/ 6427694 w 10476786"/>
              <a:gd name="connsiteY2" fmla="*/ 107630 h 4288031"/>
              <a:gd name="connsiteX3" fmla="*/ 10192871 w 10476786"/>
              <a:gd name="connsiteY3" fmla="*/ 2393630 h 4288031"/>
              <a:gd name="connsiteX4" fmla="*/ 10233212 w 10476786"/>
              <a:gd name="connsiteY4" fmla="*/ 4208983 h 4288031"/>
              <a:gd name="connsiteX5" fmla="*/ 10421471 w 10476786"/>
              <a:gd name="connsiteY5" fmla="*/ 4007277 h 428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6786" h="4288031">
                <a:moveTo>
                  <a:pt x="0" y="1869195"/>
                </a:moveTo>
                <a:cubicBezTo>
                  <a:pt x="324971" y="1343639"/>
                  <a:pt x="649942" y="818083"/>
                  <a:pt x="1721224" y="524489"/>
                </a:cubicBezTo>
                <a:cubicBezTo>
                  <a:pt x="2792506" y="230895"/>
                  <a:pt x="5015753" y="-203893"/>
                  <a:pt x="6427694" y="107630"/>
                </a:cubicBezTo>
                <a:cubicBezTo>
                  <a:pt x="7839635" y="419153"/>
                  <a:pt x="9558618" y="1710071"/>
                  <a:pt x="10192871" y="2393630"/>
                </a:cubicBezTo>
                <a:cubicBezTo>
                  <a:pt x="10827124" y="3077189"/>
                  <a:pt x="10195112" y="3940042"/>
                  <a:pt x="10233212" y="4208983"/>
                </a:cubicBezTo>
                <a:cubicBezTo>
                  <a:pt x="10271312" y="4477924"/>
                  <a:pt x="10479742" y="3971418"/>
                  <a:pt x="10421471" y="4007277"/>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44" name="TextBox 143">
            <a:extLst>
              <a:ext uri="{FF2B5EF4-FFF2-40B4-BE49-F238E27FC236}">
                <a16:creationId xmlns:a16="http://schemas.microsoft.com/office/drawing/2014/main" id="{4BB0CB15-7239-4BD3-B19B-9D677BCEBFC7}"/>
              </a:ext>
            </a:extLst>
          </p:cNvPr>
          <p:cNvSpPr txBox="1"/>
          <p:nvPr/>
        </p:nvSpPr>
        <p:spPr>
          <a:xfrm>
            <a:off x="3677662" y="4031881"/>
            <a:ext cx="1676168" cy="307777"/>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Businesses</a:t>
            </a:r>
          </a:p>
        </p:txBody>
      </p:sp>
      <p:grpSp>
        <p:nvGrpSpPr>
          <p:cNvPr id="2" name="Group 1">
            <a:extLst>
              <a:ext uri="{FF2B5EF4-FFF2-40B4-BE49-F238E27FC236}">
                <a16:creationId xmlns:a16="http://schemas.microsoft.com/office/drawing/2014/main" id="{9C49A532-997F-4C46-830D-D44B981EE770}"/>
              </a:ext>
            </a:extLst>
          </p:cNvPr>
          <p:cNvGrpSpPr/>
          <p:nvPr/>
        </p:nvGrpSpPr>
        <p:grpSpPr>
          <a:xfrm>
            <a:off x="4267558" y="3577053"/>
            <a:ext cx="472965" cy="457200"/>
            <a:chOff x="4267558" y="3533146"/>
            <a:chExt cx="472965" cy="457200"/>
          </a:xfrm>
        </p:grpSpPr>
        <p:sp>
          <p:nvSpPr>
            <p:cNvPr id="146" name="Freeform 6">
              <a:extLst>
                <a:ext uri="{FF2B5EF4-FFF2-40B4-BE49-F238E27FC236}">
                  <a16:creationId xmlns:a16="http://schemas.microsoft.com/office/drawing/2014/main" id="{46FE8A8F-8AD8-448E-9086-9DB92AF935FA}"/>
                </a:ext>
              </a:extLst>
            </p:cNvPr>
            <p:cNvSpPr>
              <a:spLocks/>
            </p:cNvSpPr>
            <p:nvPr/>
          </p:nvSpPr>
          <p:spPr bwMode="auto">
            <a:xfrm>
              <a:off x="4280457" y="3533146"/>
              <a:ext cx="239349" cy="457200"/>
            </a:xfrm>
            <a:custGeom>
              <a:avLst/>
              <a:gdLst>
                <a:gd name="T0" fmla="*/ 0 w 1670"/>
                <a:gd name="T1" fmla="*/ 0 h 3190"/>
                <a:gd name="T2" fmla="*/ 1670 w 1670"/>
                <a:gd name="T3" fmla="*/ 0 h 3190"/>
                <a:gd name="T4" fmla="*/ 1670 w 1670"/>
                <a:gd name="T5" fmla="*/ 3190 h 3190"/>
                <a:gd name="T6" fmla="*/ 73 w 1670"/>
                <a:gd name="T7" fmla="*/ 3190 h 3190"/>
                <a:gd name="T8" fmla="*/ 56 w 1670"/>
                <a:gd name="T9" fmla="*/ 3187 h 3190"/>
                <a:gd name="T10" fmla="*/ 41 w 1670"/>
                <a:gd name="T11" fmla="*/ 3181 h 3190"/>
                <a:gd name="T12" fmla="*/ 28 w 1670"/>
                <a:gd name="T13" fmla="*/ 3171 h 3190"/>
                <a:gd name="T14" fmla="*/ 18 w 1670"/>
                <a:gd name="T15" fmla="*/ 3158 h 3190"/>
                <a:gd name="T16" fmla="*/ 12 w 1670"/>
                <a:gd name="T17" fmla="*/ 3143 h 3190"/>
                <a:gd name="T18" fmla="*/ 10 w 1670"/>
                <a:gd name="T19" fmla="*/ 3126 h 3190"/>
                <a:gd name="T20" fmla="*/ 12 w 1670"/>
                <a:gd name="T21" fmla="*/ 3109 h 3190"/>
                <a:gd name="T22" fmla="*/ 18 w 1670"/>
                <a:gd name="T23" fmla="*/ 3094 h 3190"/>
                <a:gd name="T24" fmla="*/ 28 w 1670"/>
                <a:gd name="T25" fmla="*/ 3081 h 3190"/>
                <a:gd name="T26" fmla="*/ 41 w 1670"/>
                <a:gd name="T27" fmla="*/ 3071 h 3190"/>
                <a:gd name="T28" fmla="*/ 56 w 1670"/>
                <a:gd name="T29" fmla="*/ 3064 h 3190"/>
                <a:gd name="T30" fmla="*/ 73 w 1670"/>
                <a:gd name="T31" fmla="*/ 3061 h 3190"/>
                <a:gd name="T32" fmla="*/ 1542 w 1670"/>
                <a:gd name="T33" fmla="*/ 3061 h 3190"/>
                <a:gd name="T34" fmla="*/ 1542 w 1670"/>
                <a:gd name="T35" fmla="*/ 128 h 3190"/>
                <a:gd name="T36" fmla="*/ 128 w 1670"/>
                <a:gd name="T37" fmla="*/ 128 h 3190"/>
                <a:gd name="T38" fmla="*/ 128 w 1670"/>
                <a:gd name="T39" fmla="*/ 1594 h 3190"/>
                <a:gd name="T40" fmla="*/ 126 w 1670"/>
                <a:gd name="T41" fmla="*/ 1612 h 3190"/>
                <a:gd name="T42" fmla="*/ 119 w 1670"/>
                <a:gd name="T43" fmla="*/ 1627 h 3190"/>
                <a:gd name="T44" fmla="*/ 109 w 1670"/>
                <a:gd name="T45" fmla="*/ 1640 h 3190"/>
                <a:gd name="T46" fmla="*/ 97 w 1670"/>
                <a:gd name="T47" fmla="*/ 1650 h 3190"/>
                <a:gd name="T48" fmla="*/ 81 w 1670"/>
                <a:gd name="T49" fmla="*/ 1656 h 3190"/>
                <a:gd name="T50" fmla="*/ 63 w 1670"/>
                <a:gd name="T51" fmla="*/ 1658 h 3190"/>
                <a:gd name="T52" fmla="*/ 47 w 1670"/>
                <a:gd name="T53" fmla="*/ 1656 h 3190"/>
                <a:gd name="T54" fmla="*/ 31 w 1670"/>
                <a:gd name="T55" fmla="*/ 1650 h 3190"/>
                <a:gd name="T56" fmla="*/ 18 w 1670"/>
                <a:gd name="T57" fmla="*/ 1640 h 3190"/>
                <a:gd name="T58" fmla="*/ 8 w 1670"/>
                <a:gd name="T59" fmla="*/ 1627 h 3190"/>
                <a:gd name="T60" fmla="*/ 2 w 1670"/>
                <a:gd name="T61" fmla="*/ 1612 h 3190"/>
                <a:gd name="T62" fmla="*/ 0 w 1670"/>
                <a:gd name="T63" fmla="*/ 1594 h 3190"/>
                <a:gd name="T64" fmla="*/ 0 w 1670"/>
                <a:gd name="T65" fmla="*/ 0 h 3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0" h="3190">
                  <a:moveTo>
                    <a:pt x="0" y="0"/>
                  </a:moveTo>
                  <a:lnTo>
                    <a:pt x="1670" y="0"/>
                  </a:lnTo>
                  <a:lnTo>
                    <a:pt x="1670" y="3190"/>
                  </a:lnTo>
                  <a:lnTo>
                    <a:pt x="73" y="3190"/>
                  </a:lnTo>
                  <a:lnTo>
                    <a:pt x="56" y="3187"/>
                  </a:lnTo>
                  <a:lnTo>
                    <a:pt x="41" y="3181"/>
                  </a:lnTo>
                  <a:lnTo>
                    <a:pt x="28" y="3171"/>
                  </a:lnTo>
                  <a:lnTo>
                    <a:pt x="18" y="3158"/>
                  </a:lnTo>
                  <a:lnTo>
                    <a:pt x="12" y="3143"/>
                  </a:lnTo>
                  <a:lnTo>
                    <a:pt x="10" y="3126"/>
                  </a:lnTo>
                  <a:lnTo>
                    <a:pt x="12" y="3109"/>
                  </a:lnTo>
                  <a:lnTo>
                    <a:pt x="18" y="3094"/>
                  </a:lnTo>
                  <a:lnTo>
                    <a:pt x="28" y="3081"/>
                  </a:lnTo>
                  <a:lnTo>
                    <a:pt x="41" y="3071"/>
                  </a:lnTo>
                  <a:lnTo>
                    <a:pt x="56" y="3064"/>
                  </a:lnTo>
                  <a:lnTo>
                    <a:pt x="73" y="3061"/>
                  </a:lnTo>
                  <a:lnTo>
                    <a:pt x="1542" y="3061"/>
                  </a:lnTo>
                  <a:lnTo>
                    <a:pt x="1542" y="128"/>
                  </a:lnTo>
                  <a:lnTo>
                    <a:pt x="128" y="128"/>
                  </a:lnTo>
                  <a:lnTo>
                    <a:pt x="128" y="1594"/>
                  </a:lnTo>
                  <a:lnTo>
                    <a:pt x="126" y="1612"/>
                  </a:lnTo>
                  <a:lnTo>
                    <a:pt x="119" y="1627"/>
                  </a:lnTo>
                  <a:lnTo>
                    <a:pt x="109" y="1640"/>
                  </a:lnTo>
                  <a:lnTo>
                    <a:pt x="97" y="1650"/>
                  </a:lnTo>
                  <a:lnTo>
                    <a:pt x="81" y="1656"/>
                  </a:lnTo>
                  <a:lnTo>
                    <a:pt x="63" y="1658"/>
                  </a:lnTo>
                  <a:lnTo>
                    <a:pt x="47" y="1656"/>
                  </a:lnTo>
                  <a:lnTo>
                    <a:pt x="31" y="1650"/>
                  </a:lnTo>
                  <a:lnTo>
                    <a:pt x="18" y="1640"/>
                  </a:lnTo>
                  <a:lnTo>
                    <a:pt x="8" y="1627"/>
                  </a:lnTo>
                  <a:lnTo>
                    <a:pt x="2" y="1612"/>
                  </a:lnTo>
                  <a:lnTo>
                    <a:pt x="0" y="159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7" name="Freeform 7">
              <a:extLst>
                <a:ext uri="{FF2B5EF4-FFF2-40B4-BE49-F238E27FC236}">
                  <a16:creationId xmlns:a16="http://schemas.microsoft.com/office/drawing/2014/main" id="{0241ECD4-237C-4BA1-B997-D45CC86C8663}"/>
                </a:ext>
              </a:extLst>
            </p:cNvPr>
            <p:cNvSpPr>
              <a:spLocks noEditPoints="1"/>
            </p:cNvSpPr>
            <p:nvPr/>
          </p:nvSpPr>
          <p:spPr bwMode="auto">
            <a:xfrm>
              <a:off x="4501891" y="3679335"/>
              <a:ext cx="238632" cy="311010"/>
            </a:xfrm>
            <a:custGeom>
              <a:avLst/>
              <a:gdLst>
                <a:gd name="T0" fmla="*/ 128 w 1667"/>
                <a:gd name="T1" fmla="*/ 129 h 2170"/>
                <a:gd name="T2" fmla="*/ 128 w 1667"/>
                <a:gd name="T3" fmla="*/ 2041 h 2170"/>
                <a:gd name="T4" fmla="*/ 1539 w 1667"/>
                <a:gd name="T5" fmla="*/ 2041 h 2170"/>
                <a:gd name="T6" fmla="*/ 1539 w 1667"/>
                <a:gd name="T7" fmla="*/ 129 h 2170"/>
                <a:gd name="T8" fmla="*/ 128 w 1667"/>
                <a:gd name="T9" fmla="*/ 129 h 2170"/>
                <a:gd name="T10" fmla="*/ 0 w 1667"/>
                <a:gd name="T11" fmla="*/ 0 h 2170"/>
                <a:gd name="T12" fmla="*/ 1667 w 1667"/>
                <a:gd name="T13" fmla="*/ 0 h 2170"/>
                <a:gd name="T14" fmla="*/ 1667 w 1667"/>
                <a:gd name="T15" fmla="*/ 2170 h 2170"/>
                <a:gd name="T16" fmla="*/ 0 w 1667"/>
                <a:gd name="T17" fmla="*/ 2170 h 2170"/>
                <a:gd name="T18" fmla="*/ 0 w 1667"/>
                <a:gd name="T19" fmla="*/ 0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7" h="2170">
                  <a:moveTo>
                    <a:pt x="128" y="129"/>
                  </a:moveTo>
                  <a:lnTo>
                    <a:pt x="128" y="2041"/>
                  </a:lnTo>
                  <a:lnTo>
                    <a:pt x="1539" y="2041"/>
                  </a:lnTo>
                  <a:lnTo>
                    <a:pt x="1539" y="129"/>
                  </a:lnTo>
                  <a:lnTo>
                    <a:pt x="128" y="129"/>
                  </a:lnTo>
                  <a:close/>
                  <a:moveTo>
                    <a:pt x="0" y="0"/>
                  </a:moveTo>
                  <a:lnTo>
                    <a:pt x="1667" y="0"/>
                  </a:lnTo>
                  <a:lnTo>
                    <a:pt x="1667" y="2170"/>
                  </a:lnTo>
                  <a:lnTo>
                    <a:pt x="0" y="217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8" name="Freeform 8">
              <a:extLst>
                <a:ext uri="{FF2B5EF4-FFF2-40B4-BE49-F238E27FC236}">
                  <a16:creationId xmlns:a16="http://schemas.microsoft.com/office/drawing/2014/main" id="{D09154D0-6C69-4B9D-BC9E-F483E409BA24}"/>
                </a:ext>
              </a:extLst>
            </p:cNvPr>
            <p:cNvSpPr>
              <a:spLocks/>
            </p:cNvSpPr>
            <p:nvPr/>
          </p:nvSpPr>
          <p:spPr bwMode="auto">
            <a:xfrm>
              <a:off x="4326320" y="3593342"/>
              <a:ext cx="56613" cy="17916"/>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3 h 128"/>
                <a:gd name="T12" fmla="*/ 394 w 396"/>
                <a:gd name="T13" fmla="*/ 48 h 128"/>
                <a:gd name="T14" fmla="*/ 396 w 396"/>
                <a:gd name="T15" fmla="*/ 65 h 128"/>
                <a:gd name="T16" fmla="*/ 394 w 396"/>
                <a:gd name="T17" fmla="*/ 82 h 128"/>
                <a:gd name="T18" fmla="*/ 387 w 396"/>
                <a:gd name="T19" fmla="*/ 97 h 128"/>
                <a:gd name="T20" fmla="*/ 377 w 396"/>
                <a:gd name="T21" fmla="*/ 110 h 128"/>
                <a:gd name="T22" fmla="*/ 364 w 396"/>
                <a:gd name="T23" fmla="*/ 120 h 128"/>
                <a:gd name="T24" fmla="*/ 349 w 396"/>
                <a:gd name="T25" fmla="*/ 126 h 128"/>
                <a:gd name="T26" fmla="*/ 332 w 396"/>
                <a:gd name="T27" fmla="*/ 128 h 128"/>
                <a:gd name="T28" fmla="*/ 63 w 396"/>
                <a:gd name="T29" fmla="*/ 128 h 128"/>
                <a:gd name="T30" fmla="*/ 47 w 396"/>
                <a:gd name="T31" fmla="*/ 126 h 128"/>
                <a:gd name="T32" fmla="*/ 31 w 396"/>
                <a:gd name="T33" fmla="*/ 120 h 128"/>
                <a:gd name="T34" fmla="*/ 18 w 396"/>
                <a:gd name="T35" fmla="*/ 110 h 128"/>
                <a:gd name="T36" fmla="*/ 9 w 396"/>
                <a:gd name="T37" fmla="*/ 97 h 128"/>
                <a:gd name="T38" fmla="*/ 2 w 396"/>
                <a:gd name="T39" fmla="*/ 82 h 128"/>
                <a:gd name="T40" fmla="*/ 0 w 396"/>
                <a:gd name="T41" fmla="*/ 65 h 128"/>
                <a:gd name="T42" fmla="*/ 2 w 396"/>
                <a:gd name="T43" fmla="*/ 48 h 128"/>
                <a:gd name="T44" fmla="*/ 9 w 396"/>
                <a:gd name="T45" fmla="*/ 33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3"/>
                  </a:lnTo>
                  <a:lnTo>
                    <a:pt x="394" y="48"/>
                  </a:lnTo>
                  <a:lnTo>
                    <a:pt x="396" y="65"/>
                  </a:lnTo>
                  <a:lnTo>
                    <a:pt x="394" y="82"/>
                  </a:lnTo>
                  <a:lnTo>
                    <a:pt x="387" y="97"/>
                  </a:lnTo>
                  <a:lnTo>
                    <a:pt x="377" y="110"/>
                  </a:lnTo>
                  <a:lnTo>
                    <a:pt x="364" y="120"/>
                  </a:lnTo>
                  <a:lnTo>
                    <a:pt x="349" y="126"/>
                  </a:lnTo>
                  <a:lnTo>
                    <a:pt x="332" y="128"/>
                  </a:lnTo>
                  <a:lnTo>
                    <a:pt x="63" y="128"/>
                  </a:lnTo>
                  <a:lnTo>
                    <a:pt x="47" y="126"/>
                  </a:lnTo>
                  <a:lnTo>
                    <a:pt x="31" y="120"/>
                  </a:lnTo>
                  <a:lnTo>
                    <a:pt x="18" y="110"/>
                  </a:lnTo>
                  <a:lnTo>
                    <a:pt x="9" y="97"/>
                  </a:lnTo>
                  <a:lnTo>
                    <a:pt x="2" y="82"/>
                  </a:lnTo>
                  <a:lnTo>
                    <a:pt x="0" y="65"/>
                  </a:lnTo>
                  <a:lnTo>
                    <a:pt x="2" y="48"/>
                  </a:lnTo>
                  <a:lnTo>
                    <a:pt x="9" y="33"/>
                  </a:lnTo>
                  <a:lnTo>
                    <a:pt x="18" y="19"/>
                  </a:lnTo>
                  <a:lnTo>
                    <a:pt x="31" y="9"/>
                  </a:lnTo>
                  <a:lnTo>
                    <a:pt x="47" y="3"/>
                  </a:lnTo>
                  <a:lnTo>
                    <a:pt x="6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49" name="Freeform 9">
              <a:extLst>
                <a:ext uri="{FF2B5EF4-FFF2-40B4-BE49-F238E27FC236}">
                  <a16:creationId xmlns:a16="http://schemas.microsoft.com/office/drawing/2014/main" id="{C333D8B3-0D63-4260-B571-07C2337E3243}"/>
                </a:ext>
              </a:extLst>
            </p:cNvPr>
            <p:cNvSpPr>
              <a:spLocks/>
            </p:cNvSpPr>
            <p:nvPr/>
          </p:nvSpPr>
          <p:spPr bwMode="auto">
            <a:xfrm>
              <a:off x="4416613" y="3593342"/>
              <a:ext cx="57329" cy="17916"/>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3 h 128"/>
                <a:gd name="T12" fmla="*/ 395 w 398"/>
                <a:gd name="T13" fmla="*/ 48 h 128"/>
                <a:gd name="T14" fmla="*/ 398 w 398"/>
                <a:gd name="T15" fmla="*/ 65 h 128"/>
                <a:gd name="T16" fmla="*/ 395 w 398"/>
                <a:gd name="T17" fmla="*/ 82 h 128"/>
                <a:gd name="T18" fmla="*/ 389 w 398"/>
                <a:gd name="T19" fmla="*/ 97 h 128"/>
                <a:gd name="T20" fmla="*/ 379 w 398"/>
                <a:gd name="T21" fmla="*/ 110 h 128"/>
                <a:gd name="T22" fmla="*/ 366 w 398"/>
                <a:gd name="T23" fmla="*/ 120 h 128"/>
                <a:gd name="T24" fmla="*/ 351 w 398"/>
                <a:gd name="T25" fmla="*/ 126 h 128"/>
                <a:gd name="T26" fmla="*/ 333 w 398"/>
                <a:gd name="T27" fmla="*/ 128 h 128"/>
                <a:gd name="T28" fmla="*/ 65 w 398"/>
                <a:gd name="T29" fmla="*/ 128 h 128"/>
                <a:gd name="T30" fmla="*/ 48 w 398"/>
                <a:gd name="T31" fmla="*/ 126 h 128"/>
                <a:gd name="T32" fmla="*/ 33 w 398"/>
                <a:gd name="T33" fmla="*/ 120 h 128"/>
                <a:gd name="T34" fmla="*/ 20 w 398"/>
                <a:gd name="T35" fmla="*/ 110 h 128"/>
                <a:gd name="T36" fmla="*/ 9 w 398"/>
                <a:gd name="T37" fmla="*/ 97 h 128"/>
                <a:gd name="T38" fmla="*/ 3 w 398"/>
                <a:gd name="T39" fmla="*/ 82 h 128"/>
                <a:gd name="T40" fmla="*/ 0 w 398"/>
                <a:gd name="T41" fmla="*/ 65 h 128"/>
                <a:gd name="T42" fmla="*/ 3 w 398"/>
                <a:gd name="T43" fmla="*/ 48 h 128"/>
                <a:gd name="T44" fmla="*/ 9 w 398"/>
                <a:gd name="T45" fmla="*/ 33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3"/>
                  </a:lnTo>
                  <a:lnTo>
                    <a:pt x="395" y="48"/>
                  </a:lnTo>
                  <a:lnTo>
                    <a:pt x="398" y="65"/>
                  </a:lnTo>
                  <a:lnTo>
                    <a:pt x="395" y="82"/>
                  </a:lnTo>
                  <a:lnTo>
                    <a:pt x="389" y="97"/>
                  </a:lnTo>
                  <a:lnTo>
                    <a:pt x="379" y="110"/>
                  </a:lnTo>
                  <a:lnTo>
                    <a:pt x="366" y="120"/>
                  </a:lnTo>
                  <a:lnTo>
                    <a:pt x="351" y="126"/>
                  </a:lnTo>
                  <a:lnTo>
                    <a:pt x="333" y="128"/>
                  </a:lnTo>
                  <a:lnTo>
                    <a:pt x="65" y="128"/>
                  </a:lnTo>
                  <a:lnTo>
                    <a:pt x="48" y="126"/>
                  </a:lnTo>
                  <a:lnTo>
                    <a:pt x="33" y="120"/>
                  </a:lnTo>
                  <a:lnTo>
                    <a:pt x="20" y="110"/>
                  </a:lnTo>
                  <a:lnTo>
                    <a:pt x="9" y="97"/>
                  </a:lnTo>
                  <a:lnTo>
                    <a:pt x="3" y="82"/>
                  </a:lnTo>
                  <a:lnTo>
                    <a:pt x="0" y="65"/>
                  </a:lnTo>
                  <a:lnTo>
                    <a:pt x="3" y="48"/>
                  </a:lnTo>
                  <a:lnTo>
                    <a:pt x="9" y="33"/>
                  </a:lnTo>
                  <a:lnTo>
                    <a:pt x="20" y="19"/>
                  </a:lnTo>
                  <a:lnTo>
                    <a:pt x="33" y="9"/>
                  </a:lnTo>
                  <a:lnTo>
                    <a:pt x="48" y="3"/>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0" name="Freeform 10">
              <a:extLst>
                <a:ext uri="{FF2B5EF4-FFF2-40B4-BE49-F238E27FC236}">
                  <a16:creationId xmlns:a16="http://schemas.microsoft.com/office/drawing/2014/main" id="{20A4A151-692F-44FE-B3BF-0F87B6699492}"/>
                </a:ext>
              </a:extLst>
            </p:cNvPr>
            <p:cNvSpPr>
              <a:spLocks/>
            </p:cNvSpPr>
            <p:nvPr/>
          </p:nvSpPr>
          <p:spPr bwMode="auto">
            <a:xfrm>
              <a:off x="4326320" y="3659987"/>
              <a:ext cx="56613" cy="18632"/>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2 h 128"/>
                <a:gd name="T12" fmla="*/ 394 w 396"/>
                <a:gd name="T13" fmla="*/ 47 h 128"/>
                <a:gd name="T14" fmla="*/ 396 w 396"/>
                <a:gd name="T15" fmla="*/ 64 h 128"/>
                <a:gd name="T16" fmla="*/ 394 w 396"/>
                <a:gd name="T17" fmla="*/ 81 h 128"/>
                <a:gd name="T18" fmla="*/ 387 w 396"/>
                <a:gd name="T19" fmla="*/ 96 h 128"/>
                <a:gd name="T20" fmla="*/ 377 w 396"/>
                <a:gd name="T21" fmla="*/ 109 h 128"/>
                <a:gd name="T22" fmla="*/ 364 w 396"/>
                <a:gd name="T23" fmla="*/ 119 h 128"/>
                <a:gd name="T24" fmla="*/ 349 w 396"/>
                <a:gd name="T25" fmla="*/ 125 h 128"/>
                <a:gd name="T26" fmla="*/ 332 w 396"/>
                <a:gd name="T27" fmla="*/ 128 h 128"/>
                <a:gd name="T28" fmla="*/ 63 w 396"/>
                <a:gd name="T29" fmla="*/ 128 h 128"/>
                <a:gd name="T30" fmla="*/ 47 w 396"/>
                <a:gd name="T31" fmla="*/ 125 h 128"/>
                <a:gd name="T32" fmla="*/ 31 w 396"/>
                <a:gd name="T33" fmla="*/ 119 h 128"/>
                <a:gd name="T34" fmla="*/ 18 w 396"/>
                <a:gd name="T35" fmla="*/ 109 h 128"/>
                <a:gd name="T36" fmla="*/ 9 w 396"/>
                <a:gd name="T37" fmla="*/ 96 h 128"/>
                <a:gd name="T38" fmla="*/ 2 w 396"/>
                <a:gd name="T39" fmla="*/ 81 h 128"/>
                <a:gd name="T40" fmla="*/ 0 w 396"/>
                <a:gd name="T41" fmla="*/ 64 h 128"/>
                <a:gd name="T42" fmla="*/ 2 w 396"/>
                <a:gd name="T43" fmla="*/ 47 h 128"/>
                <a:gd name="T44" fmla="*/ 9 w 396"/>
                <a:gd name="T45" fmla="*/ 32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2"/>
                  </a:lnTo>
                  <a:lnTo>
                    <a:pt x="394" y="47"/>
                  </a:lnTo>
                  <a:lnTo>
                    <a:pt x="396" y="64"/>
                  </a:lnTo>
                  <a:lnTo>
                    <a:pt x="394" y="81"/>
                  </a:lnTo>
                  <a:lnTo>
                    <a:pt x="387" y="96"/>
                  </a:lnTo>
                  <a:lnTo>
                    <a:pt x="377" y="109"/>
                  </a:lnTo>
                  <a:lnTo>
                    <a:pt x="364" y="119"/>
                  </a:lnTo>
                  <a:lnTo>
                    <a:pt x="349" y="125"/>
                  </a:lnTo>
                  <a:lnTo>
                    <a:pt x="332" y="128"/>
                  </a:lnTo>
                  <a:lnTo>
                    <a:pt x="63" y="128"/>
                  </a:lnTo>
                  <a:lnTo>
                    <a:pt x="47" y="125"/>
                  </a:lnTo>
                  <a:lnTo>
                    <a:pt x="31" y="119"/>
                  </a:lnTo>
                  <a:lnTo>
                    <a:pt x="18" y="109"/>
                  </a:lnTo>
                  <a:lnTo>
                    <a:pt x="9" y="96"/>
                  </a:lnTo>
                  <a:lnTo>
                    <a:pt x="2" y="81"/>
                  </a:lnTo>
                  <a:lnTo>
                    <a:pt x="0" y="64"/>
                  </a:lnTo>
                  <a:lnTo>
                    <a:pt x="2" y="47"/>
                  </a:lnTo>
                  <a:lnTo>
                    <a:pt x="9" y="32"/>
                  </a:lnTo>
                  <a:lnTo>
                    <a:pt x="18" y="19"/>
                  </a:lnTo>
                  <a:lnTo>
                    <a:pt x="31" y="9"/>
                  </a:lnTo>
                  <a:lnTo>
                    <a:pt x="47" y="3"/>
                  </a:lnTo>
                  <a:lnTo>
                    <a:pt x="6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1" name="Freeform 11">
              <a:extLst>
                <a:ext uri="{FF2B5EF4-FFF2-40B4-BE49-F238E27FC236}">
                  <a16:creationId xmlns:a16="http://schemas.microsoft.com/office/drawing/2014/main" id="{6A909684-3929-4A22-89FD-20F100FA8032}"/>
                </a:ext>
              </a:extLst>
            </p:cNvPr>
            <p:cNvSpPr>
              <a:spLocks/>
            </p:cNvSpPr>
            <p:nvPr/>
          </p:nvSpPr>
          <p:spPr bwMode="auto">
            <a:xfrm>
              <a:off x="4416613" y="3659987"/>
              <a:ext cx="57329" cy="18632"/>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3"/>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2" name="Freeform 12">
              <a:extLst>
                <a:ext uri="{FF2B5EF4-FFF2-40B4-BE49-F238E27FC236}">
                  <a16:creationId xmlns:a16="http://schemas.microsoft.com/office/drawing/2014/main" id="{8ADE2EF0-5970-4BA5-99B6-2234694D3EEF}"/>
                </a:ext>
              </a:extLst>
            </p:cNvPr>
            <p:cNvSpPr>
              <a:spLocks/>
            </p:cNvSpPr>
            <p:nvPr/>
          </p:nvSpPr>
          <p:spPr bwMode="auto">
            <a:xfrm>
              <a:off x="4326320" y="3727349"/>
              <a:ext cx="56613" cy="17916"/>
            </a:xfrm>
            <a:custGeom>
              <a:avLst/>
              <a:gdLst>
                <a:gd name="T0" fmla="*/ 63 w 396"/>
                <a:gd name="T1" fmla="*/ 0 h 128"/>
                <a:gd name="T2" fmla="*/ 332 w 396"/>
                <a:gd name="T3" fmla="*/ 0 h 128"/>
                <a:gd name="T4" fmla="*/ 349 w 396"/>
                <a:gd name="T5" fmla="*/ 2 h 128"/>
                <a:gd name="T6" fmla="*/ 364 w 396"/>
                <a:gd name="T7" fmla="*/ 8 h 128"/>
                <a:gd name="T8" fmla="*/ 377 w 396"/>
                <a:gd name="T9" fmla="*/ 18 h 128"/>
                <a:gd name="T10" fmla="*/ 387 w 396"/>
                <a:gd name="T11" fmla="*/ 31 h 128"/>
                <a:gd name="T12" fmla="*/ 394 w 396"/>
                <a:gd name="T13" fmla="*/ 46 h 128"/>
                <a:gd name="T14" fmla="*/ 396 w 396"/>
                <a:gd name="T15" fmla="*/ 63 h 128"/>
                <a:gd name="T16" fmla="*/ 394 w 396"/>
                <a:gd name="T17" fmla="*/ 81 h 128"/>
                <a:gd name="T18" fmla="*/ 387 w 396"/>
                <a:gd name="T19" fmla="*/ 96 h 128"/>
                <a:gd name="T20" fmla="*/ 377 w 396"/>
                <a:gd name="T21" fmla="*/ 109 h 128"/>
                <a:gd name="T22" fmla="*/ 364 w 396"/>
                <a:gd name="T23" fmla="*/ 119 h 128"/>
                <a:gd name="T24" fmla="*/ 349 w 396"/>
                <a:gd name="T25" fmla="*/ 126 h 128"/>
                <a:gd name="T26" fmla="*/ 332 w 396"/>
                <a:gd name="T27" fmla="*/ 128 h 128"/>
                <a:gd name="T28" fmla="*/ 63 w 396"/>
                <a:gd name="T29" fmla="*/ 128 h 128"/>
                <a:gd name="T30" fmla="*/ 47 w 396"/>
                <a:gd name="T31" fmla="*/ 126 h 128"/>
                <a:gd name="T32" fmla="*/ 31 w 396"/>
                <a:gd name="T33" fmla="*/ 119 h 128"/>
                <a:gd name="T34" fmla="*/ 18 w 396"/>
                <a:gd name="T35" fmla="*/ 109 h 128"/>
                <a:gd name="T36" fmla="*/ 9 w 396"/>
                <a:gd name="T37" fmla="*/ 96 h 128"/>
                <a:gd name="T38" fmla="*/ 2 w 396"/>
                <a:gd name="T39" fmla="*/ 81 h 128"/>
                <a:gd name="T40" fmla="*/ 0 w 396"/>
                <a:gd name="T41" fmla="*/ 63 h 128"/>
                <a:gd name="T42" fmla="*/ 2 w 396"/>
                <a:gd name="T43" fmla="*/ 46 h 128"/>
                <a:gd name="T44" fmla="*/ 9 w 396"/>
                <a:gd name="T45" fmla="*/ 31 h 128"/>
                <a:gd name="T46" fmla="*/ 18 w 396"/>
                <a:gd name="T47" fmla="*/ 18 h 128"/>
                <a:gd name="T48" fmla="*/ 31 w 396"/>
                <a:gd name="T49" fmla="*/ 8 h 128"/>
                <a:gd name="T50" fmla="*/ 47 w 396"/>
                <a:gd name="T51" fmla="*/ 2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2"/>
                  </a:lnTo>
                  <a:lnTo>
                    <a:pt x="364" y="8"/>
                  </a:lnTo>
                  <a:lnTo>
                    <a:pt x="377" y="18"/>
                  </a:lnTo>
                  <a:lnTo>
                    <a:pt x="387" y="31"/>
                  </a:lnTo>
                  <a:lnTo>
                    <a:pt x="394" y="46"/>
                  </a:lnTo>
                  <a:lnTo>
                    <a:pt x="396" y="63"/>
                  </a:lnTo>
                  <a:lnTo>
                    <a:pt x="394" y="81"/>
                  </a:lnTo>
                  <a:lnTo>
                    <a:pt x="387" y="96"/>
                  </a:lnTo>
                  <a:lnTo>
                    <a:pt x="377" y="109"/>
                  </a:lnTo>
                  <a:lnTo>
                    <a:pt x="364" y="119"/>
                  </a:lnTo>
                  <a:lnTo>
                    <a:pt x="349" y="126"/>
                  </a:lnTo>
                  <a:lnTo>
                    <a:pt x="332" y="128"/>
                  </a:lnTo>
                  <a:lnTo>
                    <a:pt x="63" y="128"/>
                  </a:lnTo>
                  <a:lnTo>
                    <a:pt x="47" y="126"/>
                  </a:lnTo>
                  <a:lnTo>
                    <a:pt x="31" y="119"/>
                  </a:lnTo>
                  <a:lnTo>
                    <a:pt x="18" y="109"/>
                  </a:lnTo>
                  <a:lnTo>
                    <a:pt x="9" y="96"/>
                  </a:lnTo>
                  <a:lnTo>
                    <a:pt x="2" y="81"/>
                  </a:lnTo>
                  <a:lnTo>
                    <a:pt x="0" y="63"/>
                  </a:lnTo>
                  <a:lnTo>
                    <a:pt x="2" y="46"/>
                  </a:lnTo>
                  <a:lnTo>
                    <a:pt x="9" y="31"/>
                  </a:lnTo>
                  <a:lnTo>
                    <a:pt x="18" y="18"/>
                  </a:lnTo>
                  <a:lnTo>
                    <a:pt x="31" y="8"/>
                  </a:lnTo>
                  <a:lnTo>
                    <a:pt x="47" y="2"/>
                  </a:lnTo>
                  <a:lnTo>
                    <a:pt x="6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3" name="Freeform 13">
              <a:extLst>
                <a:ext uri="{FF2B5EF4-FFF2-40B4-BE49-F238E27FC236}">
                  <a16:creationId xmlns:a16="http://schemas.microsoft.com/office/drawing/2014/main" id="{4F36732E-CAE3-4D47-B94E-064234DFCDEC}"/>
                </a:ext>
              </a:extLst>
            </p:cNvPr>
            <p:cNvSpPr>
              <a:spLocks/>
            </p:cNvSpPr>
            <p:nvPr/>
          </p:nvSpPr>
          <p:spPr bwMode="auto">
            <a:xfrm>
              <a:off x="4416613" y="3727349"/>
              <a:ext cx="57329" cy="17916"/>
            </a:xfrm>
            <a:custGeom>
              <a:avLst/>
              <a:gdLst>
                <a:gd name="T0" fmla="*/ 65 w 398"/>
                <a:gd name="T1" fmla="*/ 0 h 128"/>
                <a:gd name="T2" fmla="*/ 333 w 398"/>
                <a:gd name="T3" fmla="*/ 0 h 128"/>
                <a:gd name="T4" fmla="*/ 351 w 398"/>
                <a:gd name="T5" fmla="*/ 2 h 128"/>
                <a:gd name="T6" fmla="*/ 366 w 398"/>
                <a:gd name="T7" fmla="*/ 8 h 128"/>
                <a:gd name="T8" fmla="*/ 379 w 398"/>
                <a:gd name="T9" fmla="*/ 18 h 128"/>
                <a:gd name="T10" fmla="*/ 389 w 398"/>
                <a:gd name="T11" fmla="*/ 31 h 128"/>
                <a:gd name="T12" fmla="*/ 395 w 398"/>
                <a:gd name="T13" fmla="*/ 46 h 128"/>
                <a:gd name="T14" fmla="*/ 398 w 398"/>
                <a:gd name="T15" fmla="*/ 63 h 128"/>
                <a:gd name="T16" fmla="*/ 395 w 398"/>
                <a:gd name="T17" fmla="*/ 81 h 128"/>
                <a:gd name="T18" fmla="*/ 389 w 398"/>
                <a:gd name="T19" fmla="*/ 96 h 128"/>
                <a:gd name="T20" fmla="*/ 379 w 398"/>
                <a:gd name="T21" fmla="*/ 109 h 128"/>
                <a:gd name="T22" fmla="*/ 366 w 398"/>
                <a:gd name="T23" fmla="*/ 119 h 128"/>
                <a:gd name="T24" fmla="*/ 351 w 398"/>
                <a:gd name="T25" fmla="*/ 126 h 128"/>
                <a:gd name="T26" fmla="*/ 333 w 398"/>
                <a:gd name="T27" fmla="*/ 128 h 128"/>
                <a:gd name="T28" fmla="*/ 65 w 398"/>
                <a:gd name="T29" fmla="*/ 128 h 128"/>
                <a:gd name="T30" fmla="*/ 48 w 398"/>
                <a:gd name="T31" fmla="*/ 126 h 128"/>
                <a:gd name="T32" fmla="*/ 33 w 398"/>
                <a:gd name="T33" fmla="*/ 119 h 128"/>
                <a:gd name="T34" fmla="*/ 20 w 398"/>
                <a:gd name="T35" fmla="*/ 109 h 128"/>
                <a:gd name="T36" fmla="*/ 9 w 398"/>
                <a:gd name="T37" fmla="*/ 96 h 128"/>
                <a:gd name="T38" fmla="*/ 3 w 398"/>
                <a:gd name="T39" fmla="*/ 81 h 128"/>
                <a:gd name="T40" fmla="*/ 0 w 398"/>
                <a:gd name="T41" fmla="*/ 63 h 128"/>
                <a:gd name="T42" fmla="*/ 3 w 398"/>
                <a:gd name="T43" fmla="*/ 46 h 128"/>
                <a:gd name="T44" fmla="*/ 9 w 398"/>
                <a:gd name="T45" fmla="*/ 31 h 128"/>
                <a:gd name="T46" fmla="*/ 20 w 398"/>
                <a:gd name="T47" fmla="*/ 18 h 128"/>
                <a:gd name="T48" fmla="*/ 33 w 398"/>
                <a:gd name="T49" fmla="*/ 8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8"/>
                  </a:lnTo>
                  <a:lnTo>
                    <a:pt x="379" y="18"/>
                  </a:lnTo>
                  <a:lnTo>
                    <a:pt x="389" y="31"/>
                  </a:lnTo>
                  <a:lnTo>
                    <a:pt x="395" y="46"/>
                  </a:lnTo>
                  <a:lnTo>
                    <a:pt x="398" y="63"/>
                  </a:lnTo>
                  <a:lnTo>
                    <a:pt x="395" y="81"/>
                  </a:lnTo>
                  <a:lnTo>
                    <a:pt x="389" y="96"/>
                  </a:lnTo>
                  <a:lnTo>
                    <a:pt x="379" y="109"/>
                  </a:lnTo>
                  <a:lnTo>
                    <a:pt x="366" y="119"/>
                  </a:lnTo>
                  <a:lnTo>
                    <a:pt x="351" y="126"/>
                  </a:lnTo>
                  <a:lnTo>
                    <a:pt x="333" y="128"/>
                  </a:lnTo>
                  <a:lnTo>
                    <a:pt x="65" y="128"/>
                  </a:lnTo>
                  <a:lnTo>
                    <a:pt x="48" y="126"/>
                  </a:lnTo>
                  <a:lnTo>
                    <a:pt x="33" y="119"/>
                  </a:lnTo>
                  <a:lnTo>
                    <a:pt x="20" y="109"/>
                  </a:lnTo>
                  <a:lnTo>
                    <a:pt x="9" y="96"/>
                  </a:lnTo>
                  <a:lnTo>
                    <a:pt x="3" y="81"/>
                  </a:lnTo>
                  <a:lnTo>
                    <a:pt x="0" y="63"/>
                  </a:lnTo>
                  <a:lnTo>
                    <a:pt x="3" y="46"/>
                  </a:lnTo>
                  <a:lnTo>
                    <a:pt x="9" y="31"/>
                  </a:lnTo>
                  <a:lnTo>
                    <a:pt x="20" y="18"/>
                  </a:lnTo>
                  <a:lnTo>
                    <a:pt x="33" y="8"/>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4" name="Freeform 14">
              <a:extLst>
                <a:ext uri="{FF2B5EF4-FFF2-40B4-BE49-F238E27FC236}">
                  <a16:creationId xmlns:a16="http://schemas.microsoft.com/office/drawing/2014/main" id="{AB02EB3A-1904-4A32-99D7-8C8445404850}"/>
                </a:ext>
              </a:extLst>
            </p:cNvPr>
            <p:cNvSpPr>
              <a:spLocks/>
            </p:cNvSpPr>
            <p:nvPr/>
          </p:nvSpPr>
          <p:spPr bwMode="auto">
            <a:xfrm>
              <a:off x="4416613" y="3793993"/>
              <a:ext cx="57329" cy="17916"/>
            </a:xfrm>
            <a:custGeom>
              <a:avLst/>
              <a:gdLst>
                <a:gd name="T0" fmla="*/ 65 w 398"/>
                <a:gd name="T1" fmla="*/ 0 h 127"/>
                <a:gd name="T2" fmla="*/ 333 w 398"/>
                <a:gd name="T3" fmla="*/ 0 h 127"/>
                <a:gd name="T4" fmla="*/ 351 w 398"/>
                <a:gd name="T5" fmla="*/ 2 h 127"/>
                <a:gd name="T6" fmla="*/ 366 w 398"/>
                <a:gd name="T7" fmla="*/ 9 h 127"/>
                <a:gd name="T8" fmla="*/ 379 w 398"/>
                <a:gd name="T9" fmla="*/ 18 h 127"/>
                <a:gd name="T10" fmla="*/ 389 w 398"/>
                <a:gd name="T11" fmla="*/ 31 h 127"/>
                <a:gd name="T12" fmla="*/ 395 w 398"/>
                <a:gd name="T13" fmla="*/ 47 h 127"/>
                <a:gd name="T14" fmla="*/ 398 w 398"/>
                <a:gd name="T15" fmla="*/ 63 h 127"/>
                <a:gd name="T16" fmla="*/ 395 w 398"/>
                <a:gd name="T17" fmla="*/ 80 h 127"/>
                <a:gd name="T18" fmla="*/ 389 w 398"/>
                <a:gd name="T19" fmla="*/ 96 h 127"/>
                <a:gd name="T20" fmla="*/ 379 w 398"/>
                <a:gd name="T21" fmla="*/ 108 h 127"/>
                <a:gd name="T22" fmla="*/ 366 w 398"/>
                <a:gd name="T23" fmla="*/ 118 h 127"/>
                <a:gd name="T24" fmla="*/ 351 w 398"/>
                <a:gd name="T25" fmla="*/ 125 h 127"/>
                <a:gd name="T26" fmla="*/ 333 w 398"/>
                <a:gd name="T27" fmla="*/ 127 h 127"/>
                <a:gd name="T28" fmla="*/ 65 w 398"/>
                <a:gd name="T29" fmla="*/ 127 h 127"/>
                <a:gd name="T30" fmla="*/ 48 w 398"/>
                <a:gd name="T31" fmla="*/ 125 h 127"/>
                <a:gd name="T32" fmla="*/ 33 w 398"/>
                <a:gd name="T33" fmla="*/ 118 h 127"/>
                <a:gd name="T34" fmla="*/ 20 w 398"/>
                <a:gd name="T35" fmla="*/ 108 h 127"/>
                <a:gd name="T36" fmla="*/ 9 w 398"/>
                <a:gd name="T37" fmla="*/ 96 h 127"/>
                <a:gd name="T38" fmla="*/ 3 w 398"/>
                <a:gd name="T39" fmla="*/ 80 h 127"/>
                <a:gd name="T40" fmla="*/ 0 w 398"/>
                <a:gd name="T41" fmla="*/ 63 h 127"/>
                <a:gd name="T42" fmla="*/ 3 w 398"/>
                <a:gd name="T43" fmla="*/ 47 h 127"/>
                <a:gd name="T44" fmla="*/ 9 w 398"/>
                <a:gd name="T45" fmla="*/ 31 h 127"/>
                <a:gd name="T46" fmla="*/ 20 w 398"/>
                <a:gd name="T47" fmla="*/ 18 h 127"/>
                <a:gd name="T48" fmla="*/ 33 w 398"/>
                <a:gd name="T49" fmla="*/ 9 h 127"/>
                <a:gd name="T50" fmla="*/ 48 w 398"/>
                <a:gd name="T51" fmla="*/ 2 h 127"/>
                <a:gd name="T52" fmla="*/ 65 w 398"/>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7">
                  <a:moveTo>
                    <a:pt x="65" y="0"/>
                  </a:moveTo>
                  <a:lnTo>
                    <a:pt x="333" y="0"/>
                  </a:lnTo>
                  <a:lnTo>
                    <a:pt x="351" y="2"/>
                  </a:lnTo>
                  <a:lnTo>
                    <a:pt x="366" y="9"/>
                  </a:lnTo>
                  <a:lnTo>
                    <a:pt x="379" y="18"/>
                  </a:lnTo>
                  <a:lnTo>
                    <a:pt x="389" y="31"/>
                  </a:lnTo>
                  <a:lnTo>
                    <a:pt x="395" y="47"/>
                  </a:lnTo>
                  <a:lnTo>
                    <a:pt x="398" y="63"/>
                  </a:lnTo>
                  <a:lnTo>
                    <a:pt x="395" y="80"/>
                  </a:lnTo>
                  <a:lnTo>
                    <a:pt x="389" y="96"/>
                  </a:lnTo>
                  <a:lnTo>
                    <a:pt x="379" y="108"/>
                  </a:lnTo>
                  <a:lnTo>
                    <a:pt x="366" y="118"/>
                  </a:lnTo>
                  <a:lnTo>
                    <a:pt x="351" y="125"/>
                  </a:lnTo>
                  <a:lnTo>
                    <a:pt x="333" y="127"/>
                  </a:lnTo>
                  <a:lnTo>
                    <a:pt x="65" y="127"/>
                  </a:lnTo>
                  <a:lnTo>
                    <a:pt x="48" y="125"/>
                  </a:lnTo>
                  <a:lnTo>
                    <a:pt x="33" y="118"/>
                  </a:lnTo>
                  <a:lnTo>
                    <a:pt x="20" y="108"/>
                  </a:lnTo>
                  <a:lnTo>
                    <a:pt x="9" y="96"/>
                  </a:lnTo>
                  <a:lnTo>
                    <a:pt x="3" y="80"/>
                  </a:lnTo>
                  <a:lnTo>
                    <a:pt x="0" y="63"/>
                  </a:lnTo>
                  <a:lnTo>
                    <a:pt x="3" y="47"/>
                  </a:lnTo>
                  <a:lnTo>
                    <a:pt x="9" y="31"/>
                  </a:lnTo>
                  <a:lnTo>
                    <a:pt x="20" y="18"/>
                  </a:lnTo>
                  <a:lnTo>
                    <a:pt x="33" y="9"/>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5" name="Freeform 15">
              <a:extLst>
                <a:ext uri="{FF2B5EF4-FFF2-40B4-BE49-F238E27FC236}">
                  <a16:creationId xmlns:a16="http://schemas.microsoft.com/office/drawing/2014/main" id="{81592BF8-D23E-4C74-BCC9-4EA44CE6708A}"/>
                </a:ext>
              </a:extLst>
            </p:cNvPr>
            <p:cNvSpPr>
              <a:spLocks/>
            </p:cNvSpPr>
            <p:nvPr/>
          </p:nvSpPr>
          <p:spPr bwMode="auto">
            <a:xfrm>
              <a:off x="4416613" y="3860639"/>
              <a:ext cx="57329" cy="18632"/>
            </a:xfrm>
            <a:custGeom>
              <a:avLst/>
              <a:gdLst>
                <a:gd name="T0" fmla="*/ 65 w 398"/>
                <a:gd name="T1" fmla="*/ 0 h 128"/>
                <a:gd name="T2" fmla="*/ 333 w 398"/>
                <a:gd name="T3" fmla="*/ 0 h 128"/>
                <a:gd name="T4" fmla="*/ 351 w 398"/>
                <a:gd name="T5" fmla="*/ 2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6" name="Freeform 16">
              <a:extLst>
                <a:ext uri="{FF2B5EF4-FFF2-40B4-BE49-F238E27FC236}">
                  <a16:creationId xmlns:a16="http://schemas.microsoft.com/office/drawing/2014/main" id="{CBFE5D45-02D5-4BE6-A394-40F4871AE15F}"/>
                </a:ext>
              </a:extLst>
            </p:cNvPr>
            <p:cNvSpPr>
              <a:spLocks noEditPoints="1"/>
            </p:cNvSpPr>
            <p:nvPr/>
          </p:nvSpPr>
          <p:spPr bwMode="auto">
            <a:xfrm>
              <a:off x="4574985" y="3876404"/>
              <a:ext cx="91726" cy="113942"/>
            </a:xfrm>
            <a:custGeom>
              <a:avLst/>
              <a:gdLst>
                <a:gd name="T0" fmla="*/ 129 w 643"/>
                <a:gd name="T1" fmla="*/ 129 h 793"/>
                <a:gd name="T2" fmla="*/ 129 w 643"/>
                <a:gd name="T3" fmla="*/ 665 h 793"/>
                <a:gd name="T4" fmla="*/ 515 w 643"/>
                <a:gd name="T5" fmla="*/ 665 h 793"/>
                <a:gd name="T6" fmla="*/ 515 w 643"/>
                <a:gd name="T7" fmla="*/ 129 h 793"/>
                <a:gd name="T8" fmla="*/ 129 w 643"/>
                <a:gd name="T9" fmla="*/ 129 h 793"/>
                <a:gd name="T10" fmla="*/ 0 w 643"/>
                <a:gd name="T11" fmla="*/ 0 h 793"/>
                <a:gd name="T12" fmla="*/ 643 w 643"/>
                <a:gd name="T13" fmla="*/ 0 h 793"/>
                <a:gd name="T14" fmla="*/ 643 w 643"/>
                <a:gd name="T15" fmla="*/ 793 h 793"/>
                <a:gd name="T16" fmla="*/ 0 w 643"/>
                <a:gd name="T17" fmla="*/ 793 h 793"/>
                <a:gd name="T18" fmla="*/ 0 w 643"/>
                <a:gd name="T19"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3" h="793">
                  <a:moveTo>
                    <a:pt x="129" y="129"/>
                  </a:moveTo>
                  <a:lnTo>
                    <a:pt x="129" y="665"/>
                  </a:lnTo>
                  <a:lnTo>
                    <a:pt x="515" y="665"/>
                  </a:lnTo>
                  <a:lnTo>
                    <a:pt x="515" y="129"/>
                  </a:lnTo>
                  <a:lnTo>
                    <a:pt x="129" y="129"/>
                  </a:lnTo>
                  <a:close/>
                  <a:moveTo>
                    <a:pt x="0" y="0"/>
                  </a:moveTo>
                  <a:lnTo>
                    <a:pt x="643" y="0"/>
                  </a:lnTo>
                  <a:lnTo>
                    <a:pt x="643" y="793"/>
                  </a:lnTo>
                  <a:lnTo>
                    <a:pt x="0" y="793"/>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7" name="Freeform 17">
              <a:extLst>
                <a:ext uri="{FF2B5EF4-FFF2-40B4-BE49-F238E27FC236}">
                  <a16:creationId xmlns:a16="http://schemas.microsoft.com/office/drawing/2014/main" id="{1305C198-2D72-4F04-B7BB-B1D3BE0940EF}"/>
                </a:ext>
              </a:extLst>
            </p:cNvPr>
            <p:cNvSpPr>
              <a:spLocks/>
            </p:cNvSpPr>
            <p:nvPr/>
          </p:nvSpPr>
          <p:spPr bwMode="auto">
            <a:xfrm>
              <a:off x="4547754" y="3746697"/>
              <a:ext cx="56613" cy="17916"/>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4 h 127"/>
                <a:gd name="T26" fmla="*/ 332 w 396"/>
                <a:gd name="T27" fmla="*/ 127 h 127"/>
                <a:gd name="T28" fmla="*/ 63 w 396"/>
                <a:gd name="T29" fmla="*/ 127 h 127"/>
                <a:gd name="T30" fmla="*/ 46 w 396"/>
                <a:gd name="T31" fmla="*/ 124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4"/>
                  </a:lnTo>
                  <a:lnTo>
                    <a:pt x="332" y="127"/>
                  </a:lnTo>
                  <a:lnTo>
                    <a:pt x="63" y="127"/>
                  </a:lnTo>
                  <a:lnTo>
                    <a:pt x="46" y="124"/>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8" name="Freeform 18">
              <a:extLst>
                <a:ext uri="{FF2B5EF4-FFF2-40B4-BE49-F238E27FC236}">
                  <a16:creationId xmlns:a16="http://schemas.microsoft.com/office/drawing/2014/main" id="{D8F913A5-243D-4CB1-9EEE-B5F8F28678B6}"/>
                </a:ext>
              </a:extLst>
            </p:cNvPr>
            <p:cNvSpPr>
              <a:spLocks/>
            </p:cNvSpPr>
            <p:nvPr/>
          </p:nvSpPr>
          <p:spPr bwMode="auto">
            <a:xfrm>
              <a:off x="4638047" y="3746697"/>
              <a:ext cx="56613" cy="17916"/>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4 h 127"/>
                <a:gd name="T26" fmla="*/ 333 w 397"/>
                <a:gd name="T27" fmla="*/ 127 h 127"/>
                <a:gd name="T28" fmla="*/ 65 w 397"/>
                <a:gd name="T29" fmla="*/ 127 h 127"/>
                <a:gd name="T30" fmla="*/ 48 w 397"/>
                <a:gd name="T31" fmla="*/ 124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4"/>
                  </a:lnTo>
                  <a:lnTo>
                    <a:pt x="333" y="127"/>
                  </a:lnTo>
                  <a:lnTo>
                    <a:pt x="65" y="127"/>
                  </a:lnTo>
                  <a:lnTo>
                    <a:pt x="48" y="124"/>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59" name="Freeform 19">
              <a:extLst>
                <a:ext uri="{FF2B5EF4-FFF2-40B4-BE49-F238E27FC236}">
                  <a16:creationId xmlns:a16="http://schemas.microsoft.com/office/drawing/2014/main" id="{9B2A7AB8-1FAF-4C25-818D-EFD6DEB4F34D}"/>
                </a:ext>
              </a:extLst>
            </p:cNvPr>
            <p:cNvSpPr>
              <a:spLocks/>
            </p:cNvSpPr>
            <p:nvPr/>
          </p:nvSpPr>
          <p:spPr bwMode="auto">
            <a:xfrm>
              <a:off x="4547754" y="3813342"/>
              <a:ext cx="56613" cy="17916"/>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5 h 127"/>
                <a:gd name="T26" fmla="*/ 332 w 396"/>
                <a:gd name="T27" fmla="*/ 127 h 127"/>
                <a:gd name="T28" fmla="*/ 63 w 396"/>
                <a:gd name="T29" fmla="*/ 127 h 127"/>
                <a:gd name="T30" fmla="*/ 46 w 396"/>
                <a:gd name="T31" fmla="*/ 125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5"/>
                  </a:lnTo>
                  <a:lnTo>
                    <a:pt x="332" y="127"/>
                  </a:lnTo>
                  <a:lnTo>
                    <a:pt x="63" y="127"/>
                  </a:lnTo>
                  <a:lnTo>
                    <a:pt x="46" y="125"/>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0" name="Freeform 20">
              <a:extLst>
                <a:ext uri="{FF2B5EF4-FFF2-40B4-BE49-F238E27FC236}">
                  <a16:creationId xmlns:a16="http://schemas.microsoft.com/office/drawing/2014/main" id="{1DE4F0E6-94F9-42FC-8ACD-68063BB2D996}"/>
                </a:ext>
              </a:extLst>
            </p:cNvPr>
            <p:cNvSpPr>
              <a:spLocks/>
            </p:cNvSpPr>
            <p:nvPr/>
          </p:nvSpPr>
          <p:spPr bwMode="auto">
            <a:xfrm>
              <a:off x="4638047" y="3813342"/>
              <a:ext cx="56613" cy="17916"/>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5 h 127"/>
                <a:gd name="T26" fmla="*/ 333 w 397"/>
                <a:gd name="T27" fmla="*/ 127 h 127"/>
                <a:gd name="T28" fmla="*/ 65 w 397"/>
                <a:gd name="T29" fmla="*/ 127 h 127"/>
                <a:gd name="T30" fmla="*/ 48 w 397"/>
                <a:gd name="T31" fmla="*/ 125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5"/>
                  </a:lnTo>
                  <a:lnTo>
                    <a:pt x="333" y="127"/>
                  </a:lnTo>
                  <a:lnTo>
                    <a:pt x="65" y="127"/>
                  </a:lnTo>
                  <a:lnTo>
                    <a:pt x="48" y="125"/>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1" name="Freeform 21">
              <a:extLst>
                <a:ext uri="{FF2B5EF4-FFF2-40B4-BE49-F238E27FC236}">
                  <a16:creationId xmlns:a16="http://schemas.microsoft.com/office/drawing/2014/main" id="{1A0EF425-217C-40C9-A6F9-85F23977086C}"/>
                </a:ext>
              </a:extLst>
            </p:cNvPr>
            <p:cNvSpPr>
              <a:spLocks noEditPoints="1"/>
            </p:cNvSpPr>
            <p:nvPr/>
          </p:nvSpPr>
          <p:spPr bwMode="auto">
            <a:xfrm>
              <a:off x="4267558" y="3758163"/>
              <a:ext cx="121824" cy="174137"/>
            </a:xfrm>
            <a:custGeom>
              <a:avLst/>
              <a:gdLst>
                <a:gd name="T0" fmla="*/ 383 w 851"/>
                <a:gd name="T1" fmla="*/ 233 h 1215"/>
                <a:gd name="T2" fmla="*/ 308 w 851"/>
                <a:gd name="T3" fmla="*/ 334 h 1215"/>
                <a:gd name="T4" fmla="*/ 230 w 851"/>
                <a:gd name="T5" fmla="*/ 458 h 1215"/>
                <a:gd name="T6" fmla="*/ 167 w 851"/>
                <a:gd name="T7" fmla="*/ 598 h 1215"/>
                <a:gd name="T8" fmla="*/ 131 w 851"/>
                <a:gd name="T9" fmla="*/ 743 h 1215"/>
                <a:gd name="T10" fmla="*/ 139 w 851"/>
                <a:gd name="T11" fmla="*/ 871 h 1215"/>
                <a:gd name="T12" fmla="*/ 191 w 851"/>
                <a:gd name="T13" fmla="*/ 972 h 1215"/>
                <a:gd name="T14" fmla="*/ 275 w 851"/>
                <a:gd name="T15" fmla="*/ 1047 h 1215"/>
                <a:gd name="T16" fmla="*/ 385 w 851"/>
                <a:gd name="T17" fmla="*/ 1084 h 1215"/>
                <a:gd name="T18" fmla="*/ 505 w 851"/>
                <a:gd name="T19" fmla="*/ 1076 h 1215"/>
                <a:gd name="T20" fmla="*/ 606 w 851"/>
                <a:gd name="T21" fmla="*/ 1025 h 1215"/>
                <a:gd name="T22" fmla="*/ 681 w 851"/>
                <a:gd name="T23" fmla="*/ 941 h 1215"/>
                <a:gd name="T24" fmla="*/ 719 w 851"/>
                <a:gd name="T25" fmla="*/ 831 h 1215"/>
                <a:gd name="T26" fmla="*/ 710 w 851"/>
                <a:gd name="T27" fmla="*/ 684 h 1215"/>
                <a:gd name="T28" fmla="*/ 659 w 851"/>
                <a:gd name="T29" fmla="*/ 528 h 1215"/>
                <a:gd name="T30" fmla="*/ 581 w 851"/>
                <a:gd name="T31" fmla="*/ 386 h 1215"/>
                <a:gd name="T32" fmla="*/ 498 w 851"/>
                <a:gd name="T33" fmla="*/ 268 h 1215"/>
                <a:gd name="T34" fmla="*/ 426 w 851"/>
                <a:gd name="T35" fmla="*/ 182 h 1215"/>
                <a:gd name="T36" fmla="*/ 473 w 851"/>
                <a:gd name="T37" fmla="*/ 47 h 1215"/>
                <a:gd name="T38" fmla="*/ 506 w 851"/>
                <a:gd name="T39" fmla="*/ 80 h 1215"/>
                <a:gd name="T40" fmla="*/ 561 w 851"/>
                <a:gd name="T41" fmla="*/ 141 h 1215"/>
                <a:gd name="T42" fmla="*/ 630 w 851"/>
                <a:gd name="T43" fmla="*/ 229 h 1215"/>
                <a:gd name="T44" fmla="*/ 702 w 851"/>
                <a:gd name="T45" fmla="*/ 336 h 1215"/>
                <a:gd name="T46" fmla="*/ 769 w 851"/>
                <a:gd name="T47" fmla="*/ 460 h 1215"/>
                <a:gd name="T48" fmla="*/ 821 w 851"/>
                <a:gd name="T49" fmla="*/ 597 h 1215"/>
                <a:gd name="T50" fmla="*/ 849 w 851"/>
                <a:gd name="T51" fmla="*/ 742 h 1215"/>
                <a:gd name="T52" fmla="*/ 840 w 851"/>
                <a:gd name="T53" fmla="*/ 889 h 1215"/>
                <a:gd name="T54" fmla="*/ 784 w 851"/>
                <a:gd name="T55" fmla="*/ 1018 h 1215"/>
                <a:gd name="T56" fmla="*/ 691 w 851"/>
                <a:gd name="T57" fmla="*/ 1121 h 1215"/>
                <a:gd name="T58" fmla="*/ 568 w 851"/>
                <a:gd name="T59" fmla="*/ 1190 h 1215"/>
                <a:gd name="T60" fmla="*/ 426 w 851"/>
                <a:gd name="T61" fmla="*/ 1215 h 1215"/>
                <a:gd name="T62" fmla="*/ 282 w 851"/>
                <a:gd name="T63" fmla="*/ 1190 h 1215"/>
                <a:gd name="T64" fmla="*/ 159 w 851"/>
                <a:gd name="T65" fmla="*/ 1121 h 1215"/>
                <a:gd name="T66" fmla="*/ 67 w 851"/>
                <a:gd name="T67" fmla="*/ 1018 h 1215"/>
                <a:gd name="T68" fmla="*/ 11 w 851"/>
                <a:gd name="T69" fmla="*/ 889 h 1215"/>
                <a:gd name="T70" fmla="*/ 2 w 851"/>
                <a:gd name="T71" fmla="*/ 744 h 1215"/>
                <a:gd name="T72" fmla="*/ 29 w 851"/>
                <a:gd name="T73" fmla="*/ 604 h 1215"/>
                <a:gd name="T74" fmla="*/ 81 w 851"/>
                <a:gd name="T75" fmla="*/ 468 h 1215"/>
                <a:gd name="T76" fmla="*/ 148 w 851"/>
                <a:gd name="T77" fmla="*/ 344 h 1215"/>
                <a:gd name="T78" fmla="*/ 220 w 851"/>
                <a:gd name="T79" fmla="*/ 236 h 1215"/>
                <a:gd name="T80" fmla="*/ 289 w 851"/>
                <a:gd name="T81" fmla="*/ 146 h 1215"/>
                <a:gd name="T82" fmla="*/ 344 w 851"/>
                <a:gd name="T83" fmla="*/ 82 h 1215"/>
                <a:gd name="T84" fmla="*/ 375 w 851"/>
                <a:gd name="T85" fmla="*/ 48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1" h="1215">
                  <a:moveTo>
                    <a:pt x="426" y="182"/>
                  </a:moveTo>
                  <a:lnTo>
                    <a:pt x="407" y="207"/>
                  </a:lnTo>
                  <a:lnTo>
                    <a:pt x="383" y="233"/>
                  </a:lnTo>
                  <a:lnTo>
                    <a:pt x="359" y="264"/>
                  </a:lnTo>
                  <a:lnTo>
                    <a:pt x="334" y="298"/>
                  </a:lnTo>
                  <a:lnTo>
                    <a:pt x="308" y="334"/>
                  </a:lnTo>
                  <a:lnTo>
                    <a:pt x="282" y="373"/>
                  </a:lnTo>
                  <a:lnTo>
                    <a:pt x="255" y="415"/>
                  </a:lnTo>
                  <a:lnTo>
                    <a:pt x="230" y="458"/>
                  </a:lnTo>
                  <a:lnTo>
                    <a:pt x="207" y="503"/>
                  </a:lnTo>
                  <a:lnTo>
                    <a:pt x="185" y="551"/>
                  </a:lnTo>
                  <a:lnTo>
                    <a:pt x="167" y="598"/>
                  </a:lnTo>
                  <a:lnTo>
                    <a:pt x="150" y="646"/>
                  </a:lnTo>
                  <a:lnTo>
                    <a:pt x="138" y="695"/>
                  </a:lnTo>
                  <a:lnTo>
                    <a:pt x="131" y="743"/>
                  </a:lnTo>
                  <a:lnTo>
                    <a:pt x="128" y="791"/>
                  </a:lnTo>
                  <a:lnTo>
                    <a:pt x="131" y="831"/>
                  </a:lnTo>
                  <a:lnTo>
                    <a:pt x="139" y="871"/>
                  </a:lnTo>
                  <a:lnTo>
                    <a:pt x="151" y="907"/>
                  </a:lnTo>
                  <a:lnTo>
                    <a:pt x="169" y="941"/>
                  </a:lnTo>
                  <a:lnTo>
                    <a:pt x="191" y="972"/>
                  </a:lnTo>
                  <a:lnTo>
                    <a:pt x="215" y="1000"/>
                  </a:lnTo>
                  <a:lnTo>
                    <a:pt x="244" y="1025"/>
                  </a:lnTo>
                  <a:lnTo>
                    <a:pt x="275" y="1047"/>
                  </a:lnTo>
                  <a:lnTo>
                    <a:pt x="310" y="1064"/>
                  </a:lnTo>
                  <a:lnTo>
                    <a:pt x="346" y="1076"/>
                  </a:lnTo>
                  <a:lnTo>
                    <a:pt x="385" y="1084"/>
                  </a:lnTo>
                  <a:lnTo>
                    <a:pt x="426" y="1087"/>
                  </a:lnTo>
                  <a:lnTo>
                    <a:pt x="465" y="1084"/>
                  </a:lnTo>
                  <a:lnTo>
                    <a:pt x="505" y="1076"/>
                  </a:lnTo>
                  <a:lnTo>
                    <a:pt x="541" y="1064"/>
                  </a:lnTo>
                  <a:lnTo>
                    <a:pt x="575" y="1047"/>
                  </a:lnTo>
                  <a:lnTo>
                    <a:pt x="606" y="1025"/>
                  </a:lnTo>
                  <a:lnTo>
                    <a:pt x="635" y="1000"/>
                  </a:lnTo>
                  <a:lnTo>
                    <a:pt x="660" y="972"/>
                  </a:lnTo>
                  <a:lnTo>
                    <a:pt x="681" y="941"/>
                  </a:lnTo>
                  <a:lnTo>
                    <a:pt x="699" y="907"/>
                  </a:lnTo>
                  <a:lnTo>
                    <a:pt x="711" y="871"/>
                  </a:lnTo>
                  <a:lnTo>
                    <a:pt x="719" y="831"/>
                  </a:lnTo>
                  <a:lnTo>
                    <a:pt x="723" y="791"/>
                  </a:lnTo>
                  <a:lnTo>
                    <a:pt x="719" y="737"/>
                  </a:lnTo>
                  <a:lnTo>
                    <a:pt x="710" y="684"/>
                  </a:lnTo>
                  <a:lnTo>
                    <a:pt x="697" y="631"/>
                  </a:lnTo>
                  <a:lnTo>
                    <a:pt x="680" y="578"/>
                  </a:lnTo>
                  <a:lnTo>
                    <a:pt x="659" y="528"/>
                  </a:lnTo>
                  <a:lnTo>
                    <a:pt x="635" y="478"/>
                  </a:lnTo>
                  <a:lnTo>
                    <a:pt x="609" y="430"/>
                  </a:lnTo>
                  <a:lnTo>
                    <a:pt x="581" y="386"/>
                  </a:lnTo>
                  <a:lnTo>
                    <a:pt x="554" y="343"/>
                  </a:lnTo>
                  <a:lnTo>
                    <a:pt x="526" y="304"/>
                  </a:lnTo>
                  <a:lnTo>
                    <a:pt x="498" y="268"/>
                  </a:lnTo>
                  <a:lnTo>
                    <a:pt x="472" y="236"/>
                  </a:lnTo>
                  <a:lnTo>
                    <a:pt x="448" y="208"/>
                  </a:lnTo>
                  <a:lnTo>
                    <a:pt x="426" y="182"/>
                  </a:lnTo>
                  <a:close/>
                  <a:moveTo>
                    <a:pt x="424" y="0"/>
                  </a:moveTo>
                  <a:lnTo>
                    <a:pt x="469" y="43"/>
                  </a:lnTo>
                  <a:lnTo>
                    <a:pt x="473" y="47"/>
                  </a:lnTo>
                  <a:lnTo>
                    <a:pt x="481" y="54"/>
                  </a:lnTo>
                  <a:lnTo>
                    <a:pt x="492" y="65"/>
                  </a:lnTo>
                  <a:lnTo>
                    <a:pt x="506" y="80"/>
                  </a:lnTo>
                  <a:lnTo>
                    <a:pt x="522" y="97"/>
                  </a:lnTo>
                  <a:lnTo>
                    <a:pt x="541" y="118"/>
                  </a:lnTo>
                  <a:lnTo>
                    <a:pt x="561" y="141"/>
                  </a:lnTo>
                  <a:lnTo>
                    <a:pt x="583" y="168"/>
                  </a:lnTo>
                  <a:lnTo>
                    <a:pt x="605" y="198"/>
                  </a:lnTo>
                  <a:lnTo>
                    <a:pt x="630" y="229"/>
                  </a:lnTo>
                  <a:lnTo>
                    <a:pt x="654" y="262"/>
                  </a:lnTo>
                  <a:lnTo>
                    <a:pt x="678" y="298"/>
                  </a:lnTo>
                  <a:lnTo>
                    <a:pt x="702" y="336"/>
                  </a:lnTo>
                  <a:lnTo>
                    <a:pt x="726" y="376"/>
                  </a:lnTo>
                  <a:lnTo>
                    <a:pt x="748" y="417"/>
                  </a:lnTo>
                  <a:lnTo>
                    <a:pt x="769" y="460"/>
                  </a:lnTo>
                  <a:lnTo>
                    <a:pt x="789" y="504"/>
                  </a:lnTo>
                  <a:lnTo>
                    <a:pt x="806" y="551"/>
                  </a:lnTo>
                  <a:lnTo>
                    <a:pt x="821" y="597"/>
                  </a:lnTo>
                  <a:lnTo>
                    <a:pt x="834" y="645"/>
                  </a:lnTo>
                  <a:lnTo>
                    <a:pt x="843" y="693"/>
                  </a:lnTo>
                  <a:lnTo>
                    <a:pt x="849" y="742"/>
                  </a:lnTo>
                  <a:lnTo>
                    <a:pt x="851" y="791"/>
                  </a:lnTo>
                  <a:lnTo>
                    <a:pt x="848" y="841"/>
                  </a:lnTo>
                  <a:lnTo>
                    <a:pt x="840" y="889"/>
                  </a:lnTo>
                  <a:lnTo>
                    <a:pt x="825" y="934"/>
                  </a:lnTo>
                  <a:lnTo>
                    <a:pt x="807" y="978"/>
                  </a:lnTo>
                  <a:lnTo>
                    <a:pt x="784" y="1018"/>
                  </a:lnTo>
                  <a:lnTo>
                    <a:pt x="757" y="1056"/>
                  </a:lnTo>
                  <a:lnTo>
                    <a:pt x="726" y="1090"/>
                  </a:lnTo>
                  <a:lnTo>
                    <a:pt x="691" y="1121"/>
                  </a:lnTo>
                  <a:lnTo>
                    <a:pt x="653" y="1148"/>
                  </a:lnTo>
                  <a:lnTo>
                    <a:pt x="613" y="1172"/>
                  </a:lnTo>
                  <a:lnTo>
                    <a:pt x="568" y="1190"/>
                  </a:lnTo>
                  <a:lnTo>
                    <a:pt x="523" y="1204"/>
                  </a:lnTo>
                  <a:lnTo>
                    <a:pt x="475" y="1212"/>
                  </a:lnTo>
                  <a:lnTo>
                    <a:pt x="426" y="1215"/>
                  </a:lnTo>
                  <a:lnTo>
                    <a:pt x="375" y="1212"/>
                  </a:lnTo>
                  <a:lnTo>
                    <a:pt x="328" y="1204"/>
                  </a:lnTo>
                  <a:lnTo>
                    <a:pt x="282" y="1190"/>
                  </a:lnTo>
                  <a:lnTo>
                    <a:pt x="238" y="1172"/>
                  </a:lnTo>
                  <a:lnTo>
                    <a:pt x="198" y="1148"/>
                  </a:lnTo>
                  <a:lnTo>
                    <a:pt x="159" y="1121"/>
                  </a:lnTo>
                  <a:lnTo>
                    <a:pt x="125" y="1090"/>
                  </a:lnTo>
                  <a:lnTo>
                    <a:pt x="94" y="1056"/>
                  </a:lnTo>
                  <a:lnTo>
                    <a:pt x="67" y="1018"/>
                  </a:lnTo>
                  <a:lnTo>
                    <a:pt x="43" y="978"/>
                  </a:lnTo>
                  <a:lnTo>
                    <a:pt x="25" y="934"/>
                  </a:lnTo>
                  <a:lnTo>
                    <a:pt x="11" y="889"/>
                  </a:lnTo>
                  <a:lnTo>
                    <a:pt x="3" y="841"/>
                  </a:lnTo>
                  <a:lnTo>
                    <a:pt x="0" y="791"/>
                  </a:lnTo>
                  <a:lnTo>
                    <a:pt x="2" y="744"/>
                  </a:lnTo>
                  <a:lnTo>
                    <a:pt x="8" y="697"/>
                  </a:lnTo>
                  <a:lnTo>
                    <a:pt x="17" y="650"/>
                  </a:lnTo>
                  <a:lnTo>
                    <a:pt x="29" y="604"/>
                  </a:lnTo>
                  <a:lnTo>
                    <a:pt x="44" y="558"/>
                  </a:lnTo>
                  <a:lnTo>
                    <a:pt x="62" y="512"/>
                  </a:lnTo>
                  <a:lnTo>
                    <a:pt x="81" y="468"/>
                  </a:lnTo>
                  <a:lnTo>
                    <a:pt x="102" y="426"/>
                  </a:lnTo>
                  <a:lnTo>
                    <a:pt x="124" y="384"/>
                  </a:lnTo>
                  <a:lnTo>
                    <a:pt x="148" y="344"/>
                  </a:lnTo>
                  <a:lnTo>
                    <a:pt x="172" y="306"/>
                  </a:lnTo>
                  <a:lnTo>
                    <a:pt x="196" y="270"/>
                  </a:lnTo>
                  <a:lnTo>
                    <a:pt x="220" y="236"/>
                  </a:lnTo>
                  <a:lnTo>
                    <a:pt x="244" y="204"/>
                  </a:lnTo>
                  <a:lnTo>
                    <a:pt x="267" y="173"/>
                  </a:lnTo>
                  <a:lnTo>
                    <a:pt x="289" y="146"/>
                  </a:lnTo>
                  <a:lnTo>
                    <a:pt x="309" y="122"/>
                  </a:lnTo>
                  <a:lnTo>
                    <a:pt x="328" y="101"/>
                  </a:lnTo>
                  <a:lnTo>
                    <a:pt x="344" y="82"/>
                  </a:lnTo>
                  <a:lnTo>
                    <a:pt x="357" y="68"/>
                  </a:lnTo>
                  <a:lnTo>
                    <a:pt x="368" y="56"/>
                  </a:lnTo>
                  <a:lnTo>
                    <a:pt x="375" y="48"/>
                  </a:lnTo>
                  <a:lnTo>
                    <a:pt x="379" y="44"/>
                  </a:lnTo>
                  <a:lnTo>
                    <a:pt x="42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62" name="Freeform 22">
              <a:extLst>
                <a:ext uri="{FF2B5EF4-FFF2-40B4-BE49-F238E27FC236}">
                  <a16:creationId xmlns:a16="http://schemas.microsoft.com/office/drawing/2014/main" id="{C80D418C-F23F-44FC-BD23-E0F7C550CC1D}"/>
                </a:ext>
              </a:extLst>
            </p:cNvPr>
            <p:cNvSpPr>
              <a:spLocks/>
            </p:cNvSpPr>
            <p:nvPr/>
          </p:nvSpPr>
          <p:spPr bwMode="auto">
            <a:xfrm>
              <a:off x="4319154" y="3853473"/>
              <a:ext cx="18632" cy="134723"/>
            </a:xfrm>
            <a:custGeom>
              <a:avLst/>
              <a:gdLst>
                <a:gd name="T0" fmla="*/ 65 w 128"/>
                <a:gd name="T1" fmla="*/ 0 h 936"/>
                <a:gd name="T2" fmla="*/ 81 w 128"/>
                <a:gd name="T3" fmla="*/ 2 h 936"/>
                <a:gd name="T4" fmla="*/ 97 w 128"/>
                <a:gd name="T5" fmla="*/ 9 h 936"/>
                <a:gd name="T6" fmla="*/ 109 w 128"/>
                <a:gd name="T7" fmla="*/ 18 h 936"/>
                <a:gd name="T8" fmla="*/ 119 w 128"/>
                <a:gd name="T9" fmla="*/ 31 h 936"/>
                <a:gd name="T10" fmla="*/ 126 w 128"/>
                <a:gd name="T11" fmla="*/ 47 h 936"/>
                <a:gd name="T12" fmla="*/ 128 w 128"/>
                <a:gd name="T13" fmla="*/ 63 h 936"/>
                <a:gd name="T14" fmla="*/ 128 w 128"/>
                <a:gd name="T15" fmla="*/ 872 h 936"/>
                <a:gd name="T16" fmla="*/ 126 w 128"/>
                <a:gd name="T17" fmla="*/ 889 h 936"/>
                <a:gd name="T18" fmla="*/ 119 w 128"/>
                <a:gd name="T19" fmla="*/ 904 h 936"/>
                <a:gd name="T20" fmla="*/ 109 w 128"/>
                <a:gd name="T21" fmla="*/ 917 h 936"/>
                <a:gd name="T22" fmla="*/ 97 w 128"/>
                <a:gd name="T23" fmla="*/ 927 h 936"/>
                <a:gd name="T24" fmla="*/ 81 w 128"/>
                <a:gd name="T25" fmla="*/ 933 h 936"/>
                <a:gd name="T26" fmla="*/ 65 w 128"/>
                <a:gd name="T27" fmla="*/ 936 h 936"/>
                <a:gd name="T28" fmla="*/ 48 w 128"/>
                <a:gd name="T29" fmla="*/ 933 h 936"/>
                <a:gd name="T30" fmla="*/ 32 w 128"/>
                <a:gd name="T31" fmla="*/ 927 h 936"/>
                <a:gd name="T32" fmla="*/ 19 w 128"/>
                <a:gd name="T33" fmla="*/ 917 h 936"/>
                <a:gd name="T34" fmla="*/ 9 w 128"/>
                <a:gd name="T35" fmla="*/ 904 h 936"/>
                <a:gd name="T36" fmla="*/ 2 w 128"/>
                <a:gd name="T37" fmla="*/ 889 h 936"/>
                <a:gd name="T38" fmla="*/ 0 w 128"/>
                <a:gd name="T39" fmla="*/ 872 h 936"/>
                <a:gd name="T40" fmla="*/ 0 w 128"/>
                <a:gd name="T41" fmla="*/ 63 h 936"/>
                <a:gd name="T42" fmla="*/ 2 w 128"/>
                <a:gd name="T43" fmla="*/ 47 h 936"/>
                <a:gd name="T44" fmla="*/ 9 w 128"/>
                <a:gd name="T45" fmla="*/ 31 h 936"/>
                <a:gd name="T46" fmla="*/ 19 w 128"/>
                <a:gd name="T47" fmla="*/ 18 h 936"/>
                <a:gd name="T48" fmla="*/ 32 w 128"/>
                <a:gd name="T49" fmla="*/ 9 h 936"/>
                <a:gd name="T50" fmla="*/ 48 w 128"/>
                <a:gd name="T51" fmla="*/ 2 h 936"/>
                <a:gd name="T52" fmla="*/ 65 w 128"/>
                <a:gd name="T5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36">
                  <a:moveTo>
                    <a:pt x="65" y="0"/>
                  </a:moveTo>
                  <a:lnTo>
                    <a:pt x="81" y="2"/>
                  </a:lnTo>
                  <a:lnTo>
                    <a:pt x="97" y="9"/>
                  </a:lnTo>
                  <a:lnTo>
                    <a:pt x="109" y="18"/>
                  </a:lnTo>
                  <a:lnTo>
                    <a:pt x="119" y="31"/>
                  </a:lnTo>
                  <a:lnTo>
                    <a:pt x="126" y="47"/>
                  </a:lnTo>
                  <a:lnTo>
                    <a:pt x="128" y="63"/>
                  </a:lnTo>
                  <a:lnTo>
                    <a:pt x="128" y="872"/>
                  </a:lnTo>
                  <a:lnTo>
                    <a:pt x="126" y="889"/>
                  </a:lnTo>
                  <a:lnTo>
                    <a:pt x="119" y="904"/>
                  </a:lnTo>
                  <a:lnTo>
                    <a:pt x="109" y="917"/>
                  </a:lnTo>
                  <a:lnTo>
                    <a:pt x="97" y="927"/>
                  </a:lnTo>
                  <a:lnTo>
                    <a:pt x="81" y="933"/>
                  </a:lnTo>
                  <a:lnTo>
                    <a:pt x="65" y="936"/>
                  </a:lnTo>
                  <a:lnTo>
                    <a:pt x="48" y="933"/>
                  </a:lnTo>
                  <a:lnTo>
                    <a:pt x="32" y="927"/>
                  </a:lnTo>
                  <a:lnTo>
                    <a:pt x="19" y="917"/>
                  </a:lnTo>
                  <a:lnTo>
                    <a:pt x="9" y="904"/>
                  </a:lnTo>
                  <a:lnTo>
                    <a:pt x="2" y="889"/>
                  </a:lnTo>
                  <a:lnTo>
                    <a:pt x="0" y="872"/>
                  </a:lnTo>
                  <a:lnTo>
                    <a:pt x="0" y="63"/>
                  </a:lnTo>
                  <a:lnTo>
                    <a:pt x="2" y="47"/>
                  </a:lnTo>
                  <a:lnTo>
                    <a:pt x="9" y="31"/>
                  </a:lnTo>
                  <a:lnTo>
                    <a:pt x="19" y="18"/>
                  </a:lnTo>
                  <a:lnTo>
                    <a:pt x="32" y="9"/>
                  </a:lnTo>
                  <a:lnTo>
                    <a:pt x="48" y="2"/>
                  </a:lnTo>
                  <a:lnTo>
                    <a:pt x="6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sp>
        <p:nvSpPr>
          <p:cNvPr id="165" name="TextBox 164">
            <a:extLst>
              <a:ext uri="{FF2B5EF4-FFF2-40B4-BE49-F238E27FC236}">
                <a16:creationId xmlns:a16="http://schemas.microsoft.com/office/drawing/2014/main" id="{F90E7D53-CA5F-46DB-87B2-1DA272F16395}"/>
              </a:ext>
            </a:extLst>
          </p:cNvPr>
          <p:cNvSpPr txBox="1"/>
          <p:nvPr/>
        </p:nvSpPr>
        <p:spPr>
          <a:xfrm>
            <a:off x="810836" y="4031881"/>
            <a:ext cx="1208749" cy="523220"/>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Available Workforce</a:t>
            </a:r>
          </a:p>
        </p:txBody>
      </p:sp>
      <p:pic>
        <p:nvPicPr>
          <p:cNvPr id="166" name="Graphic 165">
            <a:extLst>
              <a:ext uri="{FF2B5EF4-FFF2-40B4-BE49-F238E27FC236}">
                <a16:creationId xmlns:a16="http://schemas.microsoft.com/office/drawing/2014/main" id="{D58A9AEB-A559-4176-851C-A64EE2A8E0C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133838" y="3512371"/>
            <a:ext cx="521882" cy="521882"/>
          </a:xfrm>
          <a:prstGeom prst="rect">
            <a:avLst/>
          </a:prstGeom>
        </p:spPr>
      </p:pic>
      <p:cxnSp>
        <p:nvCxnSpPr>
          <p:cNvPr id="168" name="Straight Arrow Connector 167">
            <a:extLst>
              <a:ext uri="{FF2B5EF4-FFF2-40B4-BE49-F238E27FC236}">
                <a16:creationId xmlns:a16="http://schemas.microsoft.com/office/drawing/2014/main" id="{1F612F87-8DCF-4AC3-8AD5-3877658AE056}"/>
              </a:ext>
            </a:extLst>
          </p:cNvPr>
          <p:cNvCxnSpPr>
            <a:cxnSpLocks/>
          </p:cNvCxnSpPr>
          <p:nvPr/>
        </p:nvCxnSpPr>
        <p:spPr>
          <a:xfrm>
            <a:off x="1959617" y="3841505"/>
            <a:ext cx="1909454" cy="1"/>
          </a:xfrm>
          <a:prstGeom prst="straightConnector1">
            <a:avLst/>
          </a:prstGeom>
          <a:ln w="3175" cap="rnd">
            <a:solidFill>
              <a:schemeClr val="tx1"/>
            </a:solidFill>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9807D77-6681-46CC-AC77-BDBD96EB6B46}"/>
              </a:ext>
            </a:extLst>
          </p:cNvPr>
          <p:cNvSpPr/>
          <p:nvPr/>
        </p:nvSpPr>
        <p:spPr>
          <a:xfrm>
            <a:off x="1973378" y="3119952"/>
            <a:ext cx="1893467" cy="584775"/>
          </a:xfrm>
          <a:prstGeom prst="rect">
            <a:avLst/>
          </a:prstGeom>
        </p:spPr>
        <p:txBody>
          <a:bodyPr wrap="none">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6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Traditional </a:t>
            </a:r>
            <a:br>
              <a:rPr kumimoji="0" lang="en-US" sz="16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br>
            <a:r>
              <a:rPr kumimoji="0" lang="en-US" sz="1600" b="1" i="0" u="none" strike="noStrike" kern="1200" cap="none" spc="0" normalizeH="0" baseline="0" noProof="0" dirty="0">
                <a:ln>
                  <a:noFill/>
                </a:ln>
                <a:solidFill>
                  <a:srgbClr val="DA291C"/>
                </a:solidFill>
                <a:effectLst/>
                <a:uLnTx/>
                <a:uFillTx/>
                <a:latin typeface="Houschka Head Medium" panose="020F0603020000020003" pitchFamily="34" charset="0"/>
                <a:ea typeface="+mn-ea"/>
                <a:cs typeface="+mn-cs"/>
              </a:rPr>
              <a:t>Sourcing Methods</a:t>
            </a:r>
          </a:p>
        </p:txBody>
      </p:sp>
      <p:sp>
        <p:nvSpPr>
          <p:cNvPr id="67" name="Title 5">
            <a:extLst>
              <a:ext uri="{FF2B5EF4-FFF2-40B4-BE49-F238E27FC236}">
                <a16:creationId xmlns:a16="http://schemas.microsoft.com/office/drawing/2014/main" id="{8C9FE8AA-7380-4E55-BB33-559A2ADF92EA}"/>
              </a:ext>
            </a:extLst>
          </p:cNvPr>
          <p:cNvSpPr txBox="1">
            <a:spLocks/>
          </p:cNvSpPr>
          <p:nvPr>
            <p:custDataLst>
              <p:tags r:id="rId3"/>
            </p:custDataLst>
          </p:nvPr>
        </p:nvSpPr>
        <p:spPr bwMode="auto">
          <a:xfrm>
            <a:off x="362712" y="1080674"/>
            <a:ext cx="11466576" cy="27699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spAutoFit/>
          </a:bodyPr>
          <a:lst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srgbClr val="2E2E2E"/>
                </a:solidFill>
                <a:effectLst/>
                <a:uLnTx/>
                <a:uFillTx/>
                <a:latin typeface="Houschka Head Medium" panose="020F0603020000020003" pitchFamily="34" charset="0"/>
                <a:ea typeface="+mj-ea"/>
                <a:cs typeface="+mj-cs"/>
              </a:rPr>
              <a:t>YES! Model</a:t>
            </a:r>
          </a:p>
        </p:txBody>
      </p:sp>
      <p:sp>
        <p:nvSpPr>
          <p:cNvPr id="68" name="Freeform 6">
            <a:extLst>
              <a:ext uri="{FF2B5EF4-FFF2-40B4-BE49-F238E27FC236}">
                <a16:creationId xmlns:a16="http://schemas.microsoft.com/office/drawing/2014/main" id="{1934793C-AFC7-46F3-A653-FCAAA9EB538D}"/>
              </a:ext>
            </a:extLst>
          </p:cNvPr>
          <p:cNvSpPr>
            <a:spLocks noEditPoints="1"/>
          </p:cNvSpPr>
          <p:nvPr/>
        </p:nvSpPr>
        <p:spPr bwMode="auto">
          <a:xfrm>
            <a:off x="8171523" y="2114899"/>
            <a:ext cx="1139411" cy="279665"/>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69" name="Oval 68">
            <a:extLst>
              <a:ext uri="{FF2B5EF4-FFF2-40B4-BE49-F238E27FC236}">
                <a16:creationId xmlns:a16="http://schemas.microsoft.com/office/drawing/2014/main" id="{E1AEE70B-D6EC-4BA8-9D3A-873705DC75F4}"/>
              </a:ext>
            </a:extLst>
          </p:cNvPr>
          <p:cNvSpPr/>
          <p:nvPr/>
        </p:nvSpPr>
        <p:spPr>
          <a:xfrm>
            <a:off x="7957899" y="3243299"/>
            <a:ext cx="1566660" cy="150246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Youth Employment Solutions Program</a:t>
            </a:r>
          </a:p>
        </p:txBody>
      </p:sp>
      <p:grpSp>
        <p:nvGrpSpPr>
          <p:cNvPr id="70" name="Group 69">
            <a:extLst>
              <a:ext uri="{FF2B5EF4-FFF2-40B4-BE49-F238E27FC236}">
                <a16:creationId xmlns:a16="http://schemas.microsoft.com/office/drawing/2014/main" id="{9A93FBF5-1061-4C3F-9E0F-C5FEACBFD1DA}"/>
              </a:ext>
            </a:extLst>
          </p:cNvPr>
          <p:cNvGrpSpPr/>
          <p:nvPr/>
        </p:nvGrpSpPr>
        <p:grpSpPr>
          <a:xfrm>
            <a:off x="5956625" y="4447649"/>
            <a:ext cx="1300190" cy="823402"/>
            <a:chOff x="5524917" y="4824861"/>
            <a:chExt cx="1300190" cy="823402"/>
          </a:xfrm>
        </p:grpSpPr>
        <p:sp>
          <p:nvSpPr>
            <p:cNvPr id="71" name="TextBox 70">
              <a:extLst>
                <a:ext uri="{FF2B5EF4-FFF2-40B4-BE49-F238E27FC236}">
                  <a16:creationId xmlns:a16="http://schemas.microsoft.com/office/drawing/2014/main" id="{692413F7-3B17-4D97-BE23-79354600B4C7}"/>
                </a:ext>
              </a:extLst>
            </p:cNvPr>
            <p:cNvSpPr txBox="1"/>
            <p:nvPr/>
          </p:nvSpPr>
          <p:spPr>
            <a:xfrm>
              <a:off x="5524917" y="5340486"/>
              <a:ext cx="1300190" cy="307777"/>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High Schools</a:t>
              </a:r>
            </a:p>
          </p:txBody>
        </p:sp>
        <p:grpSp>
          <p:nvGrpSpPr>
            <p:cNvPr id="72" name="Group 71">
              <a:extLst>
                <a:ext uri="{FF2B5EF4-FFF2-40B4-BE49-F238E27FC236}">
                  <a16:creationId xmlns:a16="http://schemas.microsoft.com/office/drawing/2014/main" id="{07A1DD2C-952A-411A-85AA-8B1DAD8788BC}"/>
                </a:ext>
              </a:extLst>
            </p:cNvPr>
            <p:cNvGrpSpPr>
              <a:grpSpLocks noChangeAspect="1"/>
            </p:cNvGrpSpPr>
            <p:nvPr/>
          </p:nvGrpSpPr>
          <p:grpSpPr>
            <a:xfrm>
              <a:off x="5912417" y="4824861"/>
              <a:ext cx="472965" cy="457200"/>
              <a:chOff x="3506788" y="4687888"/>
              <a:chExt cx="1047751" cy="1012826"/>
            </a:xfrm>
            <a:solidFill>
              <a:schemeClr val="accent1"/>
            </a:solidFill>
          </p:grpSpPr>
          <p:sp>
            <p:nvSpPr>
              <p:cNvPr id="73" name="Freeform 6">
                <a:extLst>
                  <a:ext uri="{FF2B5EF4-FFF2-40B4-BE49-F238E27FC236}">
                    <a16:creationId xmlns:a16="http://schemas.microsoft.com/office/drawing/2014/main" id="{36B4DE04-0BFD-424C-8DC0-A63F8E2F7E93}"/>
                  </a:ext>
                </a:extLst>
              </p:cNvPr>
              <p:cNvSpPr>
                <a:spLocks/>
              </p:cNvSpPr>
              <p:nvPr/>
            </p:nvSpPr>
            <p:spPr bwMode="auto">
              <a:xfrm>
                <a:off x="3535363" y="4687888"/>
                <a:ext cx="530225" cy="1012825"/>
              </a:xfrm>
              <a:custGeom>
                <a:avLst/>
                <a:gdLst>
                  <a:gd name="T0" fmla="*/ 0 w 1670"/>
                  <a:gd name="T1" fmla="*/ 0 h 3190"/>
                  <a:gd name="T2" fmla="*/ 1670 w 1670"/>
                  <a:gd name="T3" fmla="*/ 0 h 3190"/>
                  <a:gd name="T4" fmla="*/ 1670 w 1670"/>
                  <a:gd name="T5" fmla="*/ 3190 h 3190"/>
                  <a:gd name="T6" fmla="*/ 73 w 1670"/>
                  <a:gd name="T7" fmla="*/ 3190 h 3190"/>
                  <a:gd name="T8" fmla="*/ 56 w 1670"/>
                  <a:gd name="T9" fmla="*/ 3187 h 3190"/>
                  <a:gd name="T10" fmla="*/ 41 w 1670"/>
                  <a:gd name="T11" fmla="*/ 3181 h 3190"/>
                  <a:gd name="T12" fmla="*/ 28 w 1670"/>
                  <a:gd name="T13" fmla="*/ 3171 h 3190"/>
                  <a:gd name="T14" fmla="*/ 18 w 1670"/>
                  <a:gd name="T15" fmla="*/ 3158 h 3190"/>
                  <a:gd name="T16" fmla="*/ 12 w 1670"/>
                  <a:gd name="T17" fmla="*/ 3143 h 3190"/>
                  <a:gd name="T18" fmla="*/ 10 w 1670"/>
                  <a:gd name="T19" fmla="*/ 3126 h 3190"/>
                  <a:gd name="T20" fmla="*/ 12 w 1670"/>
                  <a:gd name="T21" fmla="*/ 3109 h 3190"/>
                  <a:gd name="T22" fmla="*/ 18 w 1670"/>
                  <a:gd name="T23" fmla="*/ 3094 h 3190"/>
                  <a:gd name="T24" fmla="*/ 28 w 1670"/>
                  <a:gd name="T25" fmla="*/ 3081 h 3190"/>
                  <a:gd name="T26" fmla="*/ 41 w 1670"/>
                  <a:gd name="T27" fmla="*/ 3071 h 3190"/>
                  <a:gd name="T28" fmla="*/ 56 w 1670"/>
                  <a:gd name="T29" fmla="*/ 3064 h 3190"/>
                  <a:gd name="T30" fmla="*/ 73 w 1670"/>
                  <a:gd name="T31" fmla="*/ 3061 h 3190"/>
                  <a:gd name="T32" fmla="*/ 1542 w 1670"/>
                  <a:gd name="T33" fmla="*/ 3061 h 3190"/>
                  <a:gd name="T34" fmla="*/ 1542 w 1670"/>
                  <a:gd name="T35" fmla="*/ 128 h 3190"/>
                  <a:gd name="T36" fmla="*/ 128 w 1670"/>
                  <a:gd name="T37" fmla="*/ 128 h 3190"/>
                  <a:gd name="T38" fmla="*/ 128 w 1670"/>
                  <a:gd name="T39" fmla="*/ 1594 h 3190"/>
                  <a:gd name="T40" fmla="*/ 126 w 1670"/>
                  <a:gd name="T41" fmla="*/ 1612 h 3190"/>
                  <a:gd name="T42" fmla="*/ 119 w 1670"/>
                  <a:gd name="T43" fmla="*/ 1627 h 3190"/>
                  <a:gd name="T44" fmla="*/ 109 w 1670"/>
                  <a:gd name="T45" fmla="*/ 1640 h 3190"/>
                  <a:gd name="T46" fmla="*/ 97 w 1670"/>
                  <a:gd name="T47" fmla="*/ 1650 h 3190"/>
                  <a:gd name="T48" fmla="*/ 81 w 1670"/>
                  <a:gd name="T49" fmla="*/ 1656 h 3190"/>
                  <a:gd name="T50" fmla="*/ 63 w 1670"/>
                  <a:gd name="T51" fmla="*/ 1658 h 3190"/>
                  <a:gd name="T52" fmla="*/ 47 w 1670"/>
                  <a:gd name="T53" fmla="*/ 1656 h 3190"/>
                  <a:gd name="T54" fmla="*/ 31 w 1670"/>
                  <a:gd name="T55" fmla="*/ 1650 h 3190"/>
                  <a:gd name="T56" fmla="*/ 18 w 1670"/>
                  <a:gd name="T57" fmla="*/ 1640 h 3190"/>
                  <a:gd name="T58" fmla="*/ 8 w 1670"/>
                  <a:gd name="T59" fmla="*/ 1627 h 3190"/>
                  <a:gd name="T60" fmla="*/ 2 w 1670"/>
                  <a:gd name="T61" fmla="*/ 1612 h 3190"/>
                  <a:gd name="T62" fmla="*/ 0 w 1670"/>
                  <a:gd name="T63" fmla="*/ 1594 h 3190"/>
                  <a:gd name="T64" fmla="*/ 0 w 1670"/>
                  <a:gd name="T65" fmla="*/ 0 h 3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0" h="3190">
                    <a:moveTo>
                      <a:pt x="0" y="0"/>
                    </a:moveTo>
                    <a:lnTo>
                      <a:pt x="1670" y="0"/>
                    </a:lnTo>
                    <a:lnTo>
                      <a:pt x="1670" y="3190"/>
                    </a:lnTo>
                    <a:lnTo>
                      <a:pt x="73" y="3190"/>
                    </a:lnTo>
                    <a:lnTo>
                      <a:pt x="56" y="3187"/>
                    </a:lnTo>
                    <a:lnTo>
                      <a:pt x="41" y="3181"/>
                    </a:lnTo>
                    <a:lnTo>
                      <a:pt x="28" y="3171"/>
                    </a:lnTo>
                    <a:lnTo>
                      <a:pt x="18" y="3158"/>
                    </a:lnTo>
                    <a:lnTo>
                      <a:pt x="12" y="3143"/>
                    </a:lnTo>
                    <a:lnTo>
                      <a:pt x="10" y="3126"/>
                    </a:lnTo>
                    <a:lnTo>
                      <a:pt x="12" y="3109"/>
                    </a:lnTo>
                    <a:lnTo>
                      <a:pt x="18" y="3094"/>
                    </a:lnTo>
                    <a:lnTo>
                      <a:pt x="28" y="3081"/>
                    </a:lnTo>
                    <a:lnTo>
                      <a:pt x="41" y="3071"/>
                    </a:lnTo>
                    <a:lnTo>
                      <a:pt x="56" y="3064"/>
                    </a:lnTo>
                    <a:lnTo>
                      <a:pt x="73" y="3061"/>
                    </a:lnTo>
                    <a:lnTo>
                      <a:pt x="1542" y="3061"/>
                    </a:lnTo>
                    <a:lnTo>
                      <a:pt x="1542" y="128"/>
                    </a:lnTo>
                    <a:lnTo>
                      <a:pt x="128" y="128"/>
                    </a:lnTo>
                    <a:lnTo>
                      <a:pt x="128" y="1594"/>
                    </a:lnTo>
                    <a:lnTo>
                      <a:pt x="126" y="1612"/>
                    </a:lnTo>
                    <a:lnTo>
                      <a:pt x="119" y="1627"/>
                    </a:lnTo>
                    <a:lnTo>
                      <a:pt x="109" y="1640"/>
                    </a:lnTo>
                    <a:lnTo>
                      <a:pt x="97" y="1650"/>
                    </a:lnTo>
                    <a:lnTo>
                      <a:pt x="81" y="1656"/>
                    </a:lnTo>
                    <a:lnTo>
                      <a:pt x="63" y="1658"/>
                    </a:lnTo>
                    <a:lnTo>
                      <a:pt x="47" y="1656"/>
                    </a:lnTo>
                    <a:lnTo>
                      <a:pt x="31" y="1650"/>
                    </a:lnTo>
                    <a:lnTo>
                      <a:pt x="18" y="1640"/>
                    </a:lnTo>
                    <a:lnTo>
                      <a:pt x="8" y="1627"/>
                    </a:lnTo>
                    <a:lnTo>
                      <a:pt x="2" y="1612"/>
                    </a:lnTo>
                    <a:lnTo>
                      <a:pt x="0" y="159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4" name="Freeform 7">
                <a:extLst>
                  <a:ext uri="{FF2B5EF4-FFF2-40B4-BE49-F238E27FC236}">
                    <a16:creationId xmlns:a16="http://schemas.microsoft.com/office/drawing/2014/main" id="{5B5FA443-F483-4755-A098-5AC505B5BBE5}"/>
                  </a:ext>
                </a:extLst>
              </p:cNvPr>
              <p:cNvSpPr>
                <a:spLocks noEditPoints="1"/>
              </p:cNvSpPr>
              <p:nvPr/>
            </p:nvSpPr>
            <p:spPr bwMode="auto">
              <a:xfrm>
                <a:off x="4025901" y="5011738"/>
                <a:ext cx="528638" cy="688975"/>
              </a:xfrm>
              <a:custGeom>
                <a:avLst/>
                <a:gdLst>
                  <a:gd name="T0" fmla="*/ 128 w 1667"/>
                  <a:gd name="T1" fmla="*/ 129 h 2170"/>
                  <a:gd name="T2" fmla="*/ 128 w 1667"/>
                  <a:gd name="T3" fmla="*/ 2041 h 2170"/>
                  <a:gd name="T4" fmla="*/ 1539 w 1667"/>
                  <a:gd name="T5" fmla="*/ 2041 h 2170"/>
                  <a:gd name="T6" fmla="*/ 1539 w 1667"/>
                  <a:gd name="T7" fmla="*/ 129 h 2170"/>
                  <a:gd name="T8" fmla="*/ 128 w 1667"/>
                  <a:gd name="T9" fmla="*/ 129 h 2170"/>
                  <a:gd name="T10" fmla="*/ 0 w 1667"/>
                  <a:gd name="T11" fmla="*/ 0 h 2170"/>
                  <a:gd name="T12" fmla="*/ 1667 w 1667"/>
                  <a:gd name="T13" fmla="*/ 0 h 2170"/>
                  <a:gd name="T14" fmla="*/ 1667 w 1667"/>
                  <a:gd name="T15" fmla="*/ 2170 h 2170"/>
                  <a:gd name="T16" fmla="*/ 0 w 1667"/>
                  <a:gd name="T17" fmla="*/ 2170 h 2170"/>
                  <a:gd name="T18" fmla="*/ 0 w 1667"/>
                  <a:gd name="T19" fmla="*/ 0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7" h="2170">
                    <a:moveTo>
                      <a:pt x="128" y="129"/>
                    </a:moveTo>
                    <a:lnTo>
                      <a:pt x="128" y="2041"/>
                    </a:lnTo>
                    <a:lnTo>
                      <a:pt x="1539" y="2041"/>
                    </a:lnTo>
                    <a:lnTo>
                      <a:pt x="1539" y="129"/>
                    </a:lnTo>
                    <a:lnTo>
                      <a:pt x="128" y="129"/>
                    </a:lnTo>
                    <a:close/>
                    <a:moveTo>
                      <a:pt x="0" y="0"/>
                    </a:moveTo>
                    <a:lnTo>
                      <a:pt x="1667" y="0"/>
                    </a:lnTo>
                    <a:lnTo>
                      <a:pt x="1667" y="2170"/>
                    </a:lnTo>
                    <a:lnTo>
                      <a:pt x="0" y="21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5" name="Freeform 8">
                <a:extLst>
                  <a:ext uri="{FF2B5EF4-FFF2-40B4-BE49-F238E27FC236}">
                    <a16:creationId xmlns:a16="http://schemas.microsoft.com/office/drawing/2014/main" id="{A6182F1B-1400-4ECB-8A27-71D69017BA02}"/>
                  </a:ext>
                </a:extLst>
              </p:cNvPr>
              <p:cNvSpPr>
                <a:spLocks/>
              </p:cNvSpPr>
              <p:nvPr/>
            </p:nvSpPr>
            <p:spPr bwMode="auto">
              <a:xfrm>
                <a:off x="3636963" y="4821238"/>
                <a:ext cx="125413" cy="39688"/>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3 h 128"/>
                  <a:gd name="T12" fmla="*/ 394 w 396"/>
                  <a:gd name="T13" fmla="*/ 48 h 128"/>
                  <a:gd name="T14" fmla="*/ 396 w 396"/>
                  <a:gd name="T15" fmla="*/ 65 h 128"/>
                  <a:gd name="T16" fmla="*/ 394 w 396"/>
                  <a:gd name="T17" fmla="*/ 82 h 128"/>
                  <a:gd name="T18" fmla="*/ 387 w 396"/>
                  <a:gd name="T19" fmla="*/ 97 h 128"/>
                  <a:gd name="T20" fmla="*/ 377 w 396"/>
                  <a:gd name="T21" fmla="*/ 110 h 128"/>
                  <a:gd name="T22" fmla="*/ 364 w 396"/>
                  <a:gd name="T23" fmla="*/ 120 h 128"/>
                  <a:gd name="T24" fmla="*/ 349 w 396"/>
                  <a:gd name="T25" fmla="*/ 126 h 128"/>
                  <a:gd name="T26" fmla="*/ 332 w 396"/>
                  <a:gd name="T27" fmla="*/ 128 h 128"/>
                  <a:gd name="T28" fmla="*/ 63 w 396"/>
                  <a:gd name="T29" fmla="*/ 128 h 128"/>
                  <a:gd name="T30" fmla="*/ 47 w 396"/>
                  <a:gd name="T31" fmla="*/ 126 h 128"/>
                  <a:gd name="T32" fmla="*/ 31 w 396"/>
                  <a:gd name="T33" fmla="*/ 120 h 128"/>
                  <a:gd name="T34" fmla="*/ 18 w 396"/>
                  <a:gd name="T35" fmla="*/ 110 h 128"/>
                  <a:gd name="T36" fmla="*/ 9 w 396"/>
                  <a:gd name="T37" fmla="*/ 97 h 128"/>
                  <a:gd name="T38" fmla="*/ 2 w 396"/>
                  <a:gd name="T39" fmla="*/ 82 h 128"/>
                  <a:gd name="T40" fmla="*/ 0 w 396"/>
                  <a:gd name="T41" fmla="*/ 65 h 128"/>
                  <a:gd name="T42" fmla="*/ 2 w 396"/>
                  <a:gd name="T43" fmla="*/ 48 h 128"/>
                  <a:gd name="T44" fmla="*/ 9 w 396"/>
                  <a:gd name="T45" fmla="*/ 33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3"/>
                    </a:lnTo>
                    <a:lnTo>
                      <a:pt x="394" y="48"/>
                    </a:lnTo>
                    <a:lnTo>
                      <a:pt x="396" y="65"/>
                    </a:lnTo>
                    <a:lnTo>
                      <a:pt x="394" y="82"/>
                    </a:lnTo>
                    <a:lnTo>
                      <a:pt x="387" y="97"/>
                    </a:lnTo>
                    <a:lnTo>
                      <a:pt x="377" y="110"/>
                    </a:lnTo>
                    <a:lnTo>
                      <a:pt x="364" y="120"/>
                    </a:lnTo>
                    <a:lnTo>
                      <a:pt x="349" y="126"/>
                    </a:lnTo>
                    <a:lnTo>
                      <a:pt x="332" y="128"/>
                    </a:lnTo>
                    <a:lnTo>
                      <a:pt x="63" y="128"/>
                    </a:lnTo>
                    <a:lnTo>
                      <a:pt x="47" y="126"/>
                    </a:lnTo>
                    <a:lnTo>
                      <a:pt x="31" y="120"/>
                    </a:lnTo>
                    <a:lnTo>
                      <a:pt x="18" y="110"/>
                    </a:lnTo>
                    <a:lnTo>
                      <a:pt x="9" y="97"/>
                    </a:lnTo>
                    <a:lnTo>
                      <a:pt x="2" y="82"/>
                    </a:lnTo>
                    <a:lnTo>
                      <a:pt x="0" y="65"/>
                    </a:lnTo>
                    <a:lnTo>
                      <a:pt x="2" y="48"/>
                    </a:lnTo>
                    <a:lnTo>
                      <a:pt x="9" y="33"/>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6" name="Freeform 9">
                <a:extLst>
                  <a:ext uri="{FF2B5EF4-FFF2-40B4-BE49-F238E27FC236}">
                    <a16:creationId xmlns:a16="http://schemas.microsoft.com/office/drawing/2014/main" id="{62E8B10D-FF80-4403-9948-ABCABA01F77E}"/>
                  </a:ext>
                </a:extLst>
              </p:cNvPr>
              <p:cNvSpPr>
                <a:spLocks/>
              </p:cNvSpPr>
              <p:nvPr/>
            </p:nvSpPr>
            <p:spPr bwMode="auto">
              <a:xfrm>
                <a:off x="3836988" y="4821238"/>
                <a:ext cx="127000" cy="39688"/>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3 h 128"/>
                  <a:gd name="T12" fmla="*/ 395 w 398"/>
                  <a:gd name="T13" fmla="*/ 48 h 128"/>
                  <a:gd name="T14" fmla="*/ 398 w 398"/>
                  <a:gd name="T15" fmla="*/ 65 h 128"/>
                  <a:gd name="T16" fmla="*/ 395 w 398"/>
                  <a:gd name="T17" fmla="*/ 82 h 128"/>
                  <a:gd name="T18" fmla="*/ 389 w 398"/>
                  <a:gd name="T19" fmla="*/ 97 h 128"/>
                  <a:gd name="T20" fmla="*/ 379 w 398"/>
                  <a:gd name="T21" fmla="*/ 110 h 128"/>
                  <a:gd name="T22" fmla="*/ 366 w 398"/>
                  <a:gd name="T23" fmla="*/ 120 h 128"/>
                  <a:gd name="T24" fmla="*/ 351 w 398"/>
                  <a:gd name="T25" fmla="*/ 126 h 128"/>
                  <a:gd name="T26" fmla="*/ 333 w 398"/>
                  <a:gd name="T27" fmla="*/ 128 h 128"/>
                  <a:gd name="T28" fmla="*/ 65 w 398"/>
                  <a:gd name="T29" fmla="*/ 128 h 128"/>
                  <a:gd name="T30" fmla="*/ 48 w 398"/>
                  <a:gd name="T31" fmla="*/ 126 h 128"/>
                  <a:gd name="T32" fmla="*/ 33 w 398"/>
                  <a:gd name="T33" fmla="*/ 120 h 128"/>
                  <a:gd name="T34" fmla="*/ 20 w 398"/>
                  <a:gd name="T35" fmla="*/ 110 h 128"/>
                  <a:gd name="T36" fmla="*/ 9 w 398"/>
                  <a:gd name="T37" fmla="*/ 97 h 128"/>
                  <a:gd name="T38" fmla="*/ 3 w 398"/>
                  <a:gd name="T39" fmla="*/ 82 h 128"/>
                  <a:gd name="T40" fmla="*/ 0 w 398"/>
                  <a:gd name="T41" fmla="*/ 65 h 128"/>
                  <a:gd name="T42" fmla="*/ 3 w 398"/>
                  <a:gd name="T43" fmla="*/ 48 h 128"/>
                  <a:gd name="T44" fmla="*/ 9 w 398"/>
                  <a:gd name="T45" fmla="*/ 33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3"/>
                    </a:lnTo>
                    <a:lnTo>
                      <a:pt x="395" y="48"/>
                    </a:lnTo>
                    <a:lnTo>
                      <a:pt x="398" y="65"/>
                    </a:lnTo>
                    <a:lnTo>
                      <a:pt x="395" y="82"/>
                    </a:lnTo>
                    <a:lnTo>
                      <a:pt x="389" y="97"/>
                    </a:lnTo>
                    <a:lnTo>
                      <a:pt x="379" y="110"/>
                    </a:lnTo>
                    <a:lnTo>
                      <a:pt x="366" y="120"/>
                    </a:lnTo>
                    <a:lnTo>
                      <a:pt x="351" y="126"/>
                    </a:lnTo>
                    <a:lnTo>
                      <a:pt x="333" y="128"/>
                    </a:lnTo>
                    <a:lnTo>
                      <a:pt x="65" y="128"/>
                    </a:lnTo>
                    <a:lnTo>
                      <a:pt x="48" y="126"/>
                    </a:lnTo>
                    <a:lnTo>
                      <a:pt x="33" y="120"/>
                    </a:lnTo>
                    <a:lnTo>
                      <a:pt x="20" y="110"/>
                    </a:lnTo>
                    <a:lnTo>
                      <a:pt x="9" y="97"/>
                    </a:lnTo>
                    <a:lnTo>
                      <a:pt x="3" y="82"/>
                    </a:lnTo>
                    <a:lnTo>
                      <a:pt x="0" y="65"/>
                    </a:lnTo>
                    <a:lnTo>
                      <a:pt x="3" y="48"/>
                    </a:lnTo>
                    <a:lnTo>
                      <a:pt x="9" y="33"/>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7" name="Freeform 10">
                <a:extLst>
                  <a:ext uri="{FF2B5EF4-FFF2-40B4-BE49-F238E27FC236}">
                    <a16:creationId xmlns:a16="http://schemas.microsoft.com/office/drawing/2014/main" id="{2A691221-6911-4F0E-B3A0-6A37D1D1EB92}"/>
                  </a:ext>
                </a:extLst>
              </p:cNvPr>
              <p:cNvSpPr>
                <a:spLocks/>
              </p:cNvSpPr>
              <p:nvPr/>
            </p:nvSpPr>
            <p:spPr bwMode="auto">
              <a:xfrm>
                <a:off x="3636963" y="4968876"/>
                <a:ext cx="125413" cy="41275"/>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2 h 128"/>
                  <a:gd name="T12" fmla="*/ 394 w 396"/>
                  <a:gd name="T13" fmla="*/ 47 h 128"/>
                  <a:gd name="T14" fmla="*/ 396 w 396"/>
                  <a:gd name="T15" fmla="*/ 64 h 128"/>
                  <a:gd name="T16" fmla="*/ 394 w 396"/>
                  <a:gd name="T17" fmla="*/ 81 h 128"/>
                  <a:gd name="T18" fmla="*/ 387 w 396"/>
                  <a:gd name="T19" fmla="*/ 96 h 128"/>
                  <a:gd name="T20" fmla="*/ 377 w 396"/>
                  <a:gd name="T21" fmla="*/ 109 h 128"/>
                  <a:gd name="T22" fmla="*/ 364 w 396"/>
                  <a:gd name="T23" fmla="*/ 119 h 128"/>
                  <a:gd name="T24" fmla="*/ 349 w 396"/>
                  <a:gd name="T25" fmla="*/ 125 h 128"/>
                  <a:gd name="T26" fmla="*/ 332 w 396"/>
                  <a:gd name="T27" fmla="*/ 128 h 128"/>
                  <a:gd name="T28" fmla="*/ 63 w 396"/>
                  <a:gd name="T29" fmla="*/ 128 h 128"/>
                  <a:gd name="T30" fmla="*/ 47 w 396"/>
                  <a:gd name="T31" fmla="*/ 125 h 128"/>
                  <a:gd name="T32" fmla="*/ 31 w 396"/>
                  <a:gd name="T33" fmla="*/ 119 h 128"/>
                  <a:gd name="T34" fmla="*/ 18 w 396"/>
                  <a:gd name="T35" fmla="*/ 109 h 128"/>
                  <a:gd name="T36" fmla="*/ 9 w 396"/>
                  <a:gd name="T37" fmla="*/ 96 h 128"/>
                  <a:gd name="T38" fmla="*/ 2 w 396"/>
                  <a:gd name="T39" fmla="*/ 81 h 128"/>
                  <a:gd name="T40" fmla="*/ 0 w 396"/>
                  <a:gd name="T41" fmla="*/ 64 h 128"/>
                  <a:gd name="T42" fmla="*/ 2 w 396"/>
                  <a:gd name="T43" fmla="*/ 47 h 128"/>
                  <a:gd name="T44" fmla="*/ 9 w 396"/>
                  <a:gd name="T45" fmla="*/ 32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2"/>
                    </a:lnTo>
                    <a:lnTo>
                      <a:pt x="394" y="47"/>
                    </a:lnTo>
                    <a:lnTo>
                      <a:pt x="396" y="64"/>
                    </a:lnTo>
                    <a:lnTo>
                      <a:pt x="394" y="81"/>
                    </a:lnTo>
                    <a:lnTo>
                      <a:pt x="387" y="96"/>
                    </a:lnTo>
                    <a:lnTo>
                      <a:pt x="377" y="109"/>
                    </a:lnTo>
                    <a:lnTo>
                      <a:pt x="364" y="119"/>
                    </a:lnTo>
                    <a:lnTo>
                      <a:pt x="349" y="125"/>
                    </a:lnTo>
                    <a:lnTo>
                      <a:pt x="332" y="128"/>
                    </a:lnTo>
                    <a:lnTo>
                      <a:pt x="63" y="128"/>
                    </a:lnTo>
                    <a:lnTo>
                      <a:pt x="47" y="125"/>
                    </a:lnTo>
                    <a:lnTo>
                      <a:pt x="31" y="119"/>
                    </a:lnTo>
                    <a:lnTo>
                      <a:pt x="18" y="109"/>
                    </a:lnTo>
                    <a:lnTo>
                      <a:pt x="9" y="96"/>
                    </a:lnTo>
                    <a:lnTo>
                      <a:pt x="2" y="81"/>
                    </a:lnTo>
                    <a:lnTo>
                      <a:pt x="0" y="64"/>
                    </a:lnTo>
                    <a:lnTo>
                      <a:pt x="2" y="47"/>
                    </a:lnTo>
                    <a:lnTo>
                      <a:pt x="9" y="32"/>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8" name="Freeform 11">
                <a:extLst>
                  <a:ext uri="{FF2B5EF4-FFF2-40B4-BE49-F238E27FC236}">
                    <a16:creationId xmlns:a16="http://schemas.microsoft.com/office/drawing/2014/main" id="{113C075B-7DC0-44FE-8CAA-CB74D48E09C9}"/>
                  </a:ext>
                </a:extLst>
              </p:cNvPr>
              <p:cNvSpPr>
                <a:spLocks/>
              </p:cNvSpPr>
              <p:nvPr/>
            </p:nvSpPr>
            <p:spPr bwMode="auto">
              <a:xfrm>
                <a:off x="3836988" y="4968876"/>
                <a:ext cx="127000" cy="41275"/>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9" name="Freeform 12">
                <a:extLst>
                  <a:ext uri="{FF2B5EF4-FFF2-40B4-BE49-F238E27FC236}">
                    <a16:creationId xmlns:a16="http://schemas.microsoft.com/office/drawing/2014/main" id="{36BDBB46-5B2F-43C3-9BFE-47D4BEDE21D9}"/>
                  </a:ext>
                </a:extLst>
              </p:cNvPr>
              <p:cNvSpPr>
                <a:spLocks/>
              </p:cNvSpPr>
              <p:nvPr/>
            </p:nvSpPr>
            <p:spPr bwMode="auto">
              <a:xfrm>
                <a:off x="3636963" y="5118101"/>
                <a:ext cx="125413" cy="39688"/>
              </a:xfrm>
              <a:custGeom>
                <a:avLst/>
                <a:gdLst>
                  <a:gd name="T0" fmla="*/ 63 w 396"/>
                  <a:gd name="T1" fmla="*/ 0 h 128"/>
                  <a:gd name="T2" fmla="*/ 332 w 396"/>
                  <a:gd name="T3" fmla="*/ 0 h 128"/>
                  <a:gd name="T4" fmla="*/ 349 w 396"/>
                  <a:gd name="T5" fmla="*/ 2 h 128"/>
                  <a:gd name="T6" fmla="*/ 364 w 396"/>
                  <a:gd name="T7" fmla="*/ 8 h 128"/>
                  <a:gd name="T8" fmla="*/ 377 w 396"/>
                  <a:gd name="T9" fmla="*/ 18 h 128"/>
                  <a:gd name="T10" fmla="*/ 387 w 396"/>
                  <a:gd name="T11" fmla="*/ 31 h 128"/>
                  <a:gd name="T12" fmla="*/ 394 w 396"/>
                  <a:gd name="T13" fmla="*/ 46 h 128"/>
                  <a:gd name="T14" fmla="*/ 396 w 396"/>
                  <a:gd name="T15" fmla="*/ 63 h 128"/>
                  <a:gd name="T16" fmla="*/ 394 w 396"/>
                  <a:gd name="T17" fmla="*/ 81 h 128"/>
                  <a:gd name="T18" fmla="*/ 387 w 396"/>
                  <a:gd name="T19" fmla="*/ 96 h 128"/>
                  <a:gd name="T20" fmla="*/ 377 w 396"/>
                  <a:gd name="T21" fmla="*/ 109 h 128"/>
                  <a:gd name="T22" fmla="*/ 364 w 396"/>
                  <a:gd name="T23" fmla="*/ 119 h 128"/>
                  <a:gd name="T24" fmla="*/ 349 w 396"/>
                  <a:gd name="T25" fmla="*/ 126 h 128"/>
                  <a:gd name="T26" fmla="*/ 332 w 396"/>
                  <a:gd name="T27" fmla="*/ 128 h 128"/>
                  <a:gd name="T28" fmla="*/ 63 w 396"/>
                  <a:gd name="T29" fmla="*/ 128 h 128"/>
                  <a:gd name="T30" fmla="*/ 47 w 396"/>
                  <a:gd name="T31" fmla="*/ 126 h 128"/>
                  <a:gd name="T32" fmla="*/ 31 w 396"/>
                  <a:gd name="T33" fmla="*/ 119 h 128"/>
                  <a:gd name="T34" fmla="*/ 18 w 396"/>
                  <a:gd name="T35" fmla="*/ 109 h 128"/>
                  <a:gd name="T36" fmla="*/ 9 w 396"/>
                  <a:gd name="T37" fmla="*/ 96 h 128"/>
                  <a:gd name="T38" fmla="*/ 2 w 396"/>
                  <a:gd name="T39" fmla="*/ 81 h 128"/>
                  <a:gd name="T40" fmla="*/ 0 w 396"/>
                  <a:gd name="T41" fmla="*/ 63 h 128"/>
                  <a:gd name="T42" fmla="*/ 2 w 396"/>
                  <a:gd name="T43" fmla="*/ 46 h 128"/>
                  <a:gd name="T44" fmla="*/ 9 w 396"/>
                  <a:gd name="T45" fmla="*/ 31 h 128"/>
                  <a:gd name="T46" fmla="*/ 18 w 396"/>
                  <a:gd name="T47" fmla="*/ 18 h 128"/>
                  <a:gd name="T48" fmla="*/ 31 w 396"/>
                  <a:gd name="T49" fmla="*/ 8 h 128"/>
                  <a:gd name="T50" fmla="*/ 47 w 396"/>
                  <a:gd name="T51" fmla="*/ 2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2"/>
                    </a:lnTo>
                    <a:lnTo>
                      <a:pt x="364" y="8"/>
                    </a:lnTo>
                    <a:lnTo>
                      <a:pt x="377" y="18"/>
                    </a:lnTo>
                    <a:lnTo>
                      <a:pt x="387" y="31"/>
                    </a:lnTo>
                    <a:lnTo>
                      <a:pt x="394" y="46"/>
                    </a:lnTo>
                    <a:lnTo>
                      <a:pt x="396" y="63"/>
                    </a:lnTo>
                    <a:lnTo>
                      <a:pt x="394" y="81"/>
                    </a:lnTo>
                    <a:lnTo>
                      <a:pt x="387" y="96"/>
                    </a:lnTo>
                    <a:lnTo>
                      <a:pt x="377" y="109"/>
                    </a:lnTo>
                    <a:lnTo>
                      <a:pt x="364" y="119"/>
                    </a:lnTo>
                    <a:lnTo>
                      <a:pt x="349" y="126"/>
                    </a:lnTo>
                    <a:lnTo>
                      <a:pt x="332" y="128"/>
                    </a:lnTo>
                    <a:lnTo>
                      <a:pt x="63" y="128"/>
                    </a:lnTo>
                    <a:lnTo>
                      <a:pt x="47" y="126"/>
                    </a:lnTo>
                    <a:lnTo>
                      <a:pt x="31" y="119"/>
                    </a:lnTo>
                    <a:lnTo>
                      <a:pt x="18" y="109"/>
                    </a:lnTo>
                    <a:lnTo>
                      <a:pt x="9" y="96"/>
                    </a:lnTo>
                    <a:lnTo>
                      <a:pt x="2" y="81"/>
                    </a:lnTo>
                    <a:lnTo>
                      <a:pt x="0" y="63"/>
                    </a:lnTo>
                    <a:lnTo>
                      <a:pt x="2" y="46"/>
                    </a:lnTo>
                    <a:lnTo>
                      <a:pt x="9" y="31"/>
                    </a:lnTo>
                    <a:lnTo>
                      <a:pt x="18" y="18"/>
                    </a:lnTo>
                    <a:lnTo>
                      <a:pt x="31" y="8"/>
                    </a:lnTo>
                    <a:lnTo>
                      <a:pt x="47"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0" name="Freeform 13">
                <a:extLst>
                  <a:ext uri="{FF2B5EF4-FFF2-40B4-BE49-F238E27FC236}">
                    <a16:creationId xmlns:a16="http://schemas.microsoft.com/office/drawing/2014/main" id="{EE0B2787-9B20-4E39-B42B-D2E9B0573227}"/>
                  </a:ext>
                </a:extLst>
              </p:cNvPr>
              <p:cNvSpPr>
                <a:spLocks/>
              </p:cNvSpPr>
              <p:nvPr/>
            </p:nvSpPr>
            <p:spPr bwMode="auto">
              <a:xfrm>
                <a:off x="3836988" y="5118101"/>
                <a:ext cx="127000" cy="39688"/>
              </a:xfrm>
              <a:custGeom>
                <a:avLst/>
                <a:gdLst>
                  <a:gd name="T0" fmla="*/ 65 w 398"/>
                  <a:gd name="T1" fmla="*/ 0 h 128"/>
                  <a:gd name="T2" fmla="*/ 333 w 398"/>
                  <a:gd name="T3" fmla="*/ 0 h 128"/>
                  <a:gd name="T4" fmla="*/ 351 w 398"/>
                  <a:gd name="T5" fmla="*/ 2 h 128"/>
                  <a:gd name="T6" fmla="*/ 366 w 398"/>
                  <a:gd name="T7" fmla="*/ 8 h 128"/>
                  <a:gd name="T8" fmla="*/ 379 w 398"/>
                  <a:gd name="T9" fmla="*/ 18 h 128"/>
                  <a:gd name="T10" fmla="*/ 389 w 398"/>
                  <a:gd name="T11" fmla="*/ 31 h 128"/>
                  <a:gd name="T12" fmla="*/ 395 w 398"/>
                  <a:gd name="T13" fmla="*/ 46 h 128"/>
                  <a:gd name="T14" fmla="*/ 398 w 398"/>
                  <a:gd name="T15" fmla="*/ 63 h 128"/>
                  <a:gd name="T16" fmla="*/ 395 w 398"/>
                  <a:gd name="T17" fmla="*/ 81 h 128"/>
                  <a:gd name="T18" fmla="*/ 389 w 398"/>
                  <a:gd name="T19" fmla="*/ 96 h 128"/>
                  <a:gd name="T20" fmla="*/ 379 w 398"/>
                  <a:gd name="T21" fmla="*/ 109 h 128"/>
                  <a:gd name="T22" fmla="*/ 366 w 398"/>
                  <a:gd name="T23" fmla="*/ 119 h 128"/>
                  <a:gd name="T24" fmla="*/ 351 w 398"/>
                  <a:gd name="T25" fmla="*/ 126 h 128"/>
                  <a:gd name="T26" fmla="*/ 333 w 398"/>
                  <a:gd name="T27" fmla="*/ 128 h 128"/>
                  <a:gd name="T28" fmla="*/ 65 w 398"/>
                  <a:gd name="T29" fmla="*/ 128 h 128"/>
                  <a:gd name="T30" fmla="*/ 48 w 398"/>
                  <a:gd name="T31" fmla="*/ 126 h 128"/>
                  <a:gd name="T32" fmla="*/ 33 w 398"/>
                  <a:gd name="T33" fmla="*/ 119 h 128"/>
                  <a:gd name="T34" fmla="*/ 20 w 398"/>
                  <a:gd name="T35" fmla="*/ 109 h 128"/>
                  <a:gd name="T36" fmla="*/ 9 w 398"/>
                  <a:gd name="T37" fmla="*/ 96 h 128"/>
                  <a:gd name="T38" fmla="*/ 3 w 398"/>
                  <a:gd name="T39" fmla="*/ 81 h 128"/>
                  <a:gd name="T40" fmla="*/ 0 w 398"/>
                  <a:gd name="T41" fmla="*/ 63 h 128"/>
                  <a:gd name="T42" fmla="*/ 3 w 398"/>
                  <a:gd name="T43" fmla="*/ 46 h 128"/>
                  <a:gd name="T44" fmla="*/ 9 w 398"/>
                  <a:gd name="T45" fmla="*/ 31 h 128"/>
                  <a:gd name="T46" fmla="*/ 20 w 398"/>
                  <a:gd name="T47" fmla="*/ 18 h 128"/>
                  <a:gd name="T48" fmla="*/ 33 w 398"/>
                  <a:gd name="T49" fmla="*/ 8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8"/>
                    </a:lnTo>
                    <a:lnTo>
                      <a:pt x="379" y="18"/>
                    </a:lnTo>
                    <a:lnTo>
                      <a:pt x="389" y="31"/>
                    </a:lnTo>
                    <a:lnTo>
                      <a:pt x="395" y="46"/>
                    </a:lnTo>
                    <a:lnTo>
                      <a:pt x="398" y="63"/>
                    </a:lnTo>
                    <a:lnTo>
                      <a:pt x="395" y="81"/>
                    </a:lnTo>
                    <a:lnTo>
                      <a:pt x="389" y="96"/>
                    </a:lnTo>
                    <a:lnTo>
                      <a:pt x="379" y="109"/>
                    </a:lnTo>
                    <a:lnTo>
                      <a:pt x="366" y="119"/>
                    </a:lnTo>
                    <a:lnTo>
                      <a:pt x="351" y="126"/>
                    </a:lnTo>
                    <a:lnTo>
                      <a:pt x="333" y="128"/>
                    </a:lnTo>
                    <a:lnTo>
                      <a:pt x="65" y="128"/>
                    </a:lnTo>
                    <a:lnTo>
                      <a:pt x="48" y="126"/>
                    </a:lnTo>
                    <a:lnTo>
                      <a:pt x="33" y="119"/>
                    </a:lnTo>
                    <a:lnTo>
                      <a:pt x="20" y="109"/>
                    </a:lnTo>
                    <a:lnTo>
                      <a:pt x="9" y="96"/>
                    </a:lnTo>
                    <a:lnTo>
                      <a:pt x="3" y="81"/>
                    </a:lnTo>
                    <a:lnTo>
                      <a:pt x="0" y="63"/>
                    </a:lnTo>
                    <a:lnTo>
                      <a:pt x="3" y="46"/>
                    </a:lnTo>
                    <a:lnTo>
                      <a:pt x="9" y="31"/>
                    </a:lnTo>
                    <a:lnTo>
                      <a:pt x="20"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1" name="Freeform 14">
                <a:extLst>
                  <a:ext uri="{FF2B5EF4-FFF2-40B4-BE49-F238E27FC236}">
                    <a16:creationId xmlns:a16="http://schemas.microsoft.com/office/drawing/2014/main" id="{CABB737F-2F94-4B15-8A76-B61BAFBE8FB0}"/>
                  </a:ext>
                </a:extLst>
              </p:cNvPr>
              <p:cNvSpPr>
                <a:spLocks/>
              </p:cNvSpPr>
              <p:nvPr/>
            </p:nvSpPr>
            <p:spPr bwMode="auto">
              <a:xfrm>
                <a:off x="3836988" y="5265738"/>
                <a:ext cx="127000" cy="39688"/>
              </a:xfrm>
              <a:custGeom>
                <a:avLst/>
                <a:gdLst>
                  <a:gd name="T0" fmla="*/ 65 w 398"/>
                  <a:gd name="T1" fmla="*/ 0 h 127"/>
                  <a:gd name="T2" fmla="*/ 333 w 398"/>
                  <a:gd name="T3" fmla="*/ 0 h 127"/>
                  <a:gd name="T4" fmla="*/ 351 w 398"/>
                  <a:gd name="T5" fmla="*/ 2 h 127"/>
                  <a:gd name="T6" fmla="*/ 366 w 398"/>
                  <a:gd name="T7" fmla="*/ 9 h 127"/>
                  <a:gd name="T8" fmla="*/ 379 w 398"/>
                  <a:gd name="T9" fmla="*/ 18 h 127"/>
                  <a:gd name="T10" fmla="*/ 389 w 398"/>
                  <a:gd name="T11" fmla="*/ 31 h 127"/>
                  <a:gd name="T12" fmla="*/ 395 w 398"/>
                  <a:gd name="T13" fmla="*/ 47 h 127"/>
                  <a:gd name="T14" fmla="*/ 398 w 398"/>
                  <a:gd name="T15" fmla="*/ 63 h 127"/>
                  <a:gd name="T16" fmla="*/ 395 w 398"/>
                  <a:gd name="T17" fmla="*/ 80 h 127"/>
                  <a:gd name="T18" fmla="*/ 389 w 398"/>
                  <a:gd name="T19" fmla="*/ 96 h 127"/>
                  <a:gd name="T20" fmla="*/ 379 w 398"/>
                  <a:gd name="T21" fmla="*/ 108 h 127"/>
                  <a:gd name="T22" fmla="*/ 366 w 398"/>
                  <a:gd name="T23" fmla="*/ 118 h 127"/>
                  <a:gd name="T24" fmla="*/ 351 w 398"/>
                  <a:gd name="T25" fmla="*/ 125 h 127"/>
                  <a:gd name="T26" fmla="*/ 333 w 398"/>
                  <a:gd name="T27" fmla="*/ 127 h 127"/>
                  <a:gd name="T28" fmla="*/ 65 w 398"/>
                  <a:gd name="T29" fmla="*/ 127 h 127"/>
                  <a:gd name="T30" fmla="*/ 48 w 398"/>
                  <a:gd name="T31" fmla="*/ 125 h 127"/>
                  <a:gd name="T32" fmla="*/ 33 w 398"/>
                  <a:gd name="T33" fmla="*/ 118 h 127"/>
                  <a:gd name="T34" fmla="*/ 20 w 398"/>
                  <a:gd name="T35" fmla="*/ 108 h 127"/>
                  <a:gd name="T36" fmla="*/ 9 w 398"/>
                  <a:gd name="T37" fmla="*/ 96 h 127"/>
                  <a:gd name="T38" fmla="*/ 3 w 398"/>
                  <a:gd name="T39" fmla="*/ 80 h 127"/>
                  <a:gd name="T40" fmla="*/ 0 w 398"/>
                  <a:gd name="T41" fmla="*/ 63 h 127"/>
                  <a:gd name="T42" fmla="*/ 3 w 398"/>
                  <a:gd name="T43" fmla="*/ 47 h 127"/>
                  <a:gd name="T44" fmla="*/ 9 w 398"/>
                  <a:gd name="T45" fmla="*/ 31 h 127"/>
                  <a:gd name="T46" fmla="*/ 20 w 398"/>
                  <a:gd name="T47" fmla="*/ 18 h 127"/>
                  <a:gd name="T48" fmla="*/ 33 w 398"/>
                  <a:gd name="T49" fmla="*/ 9 h 127"/>
                  <a:gd name="T50" fmla="*/ 48 w 398"/>
                  <a:gd name="T51" fmla="*/ 2 h 127"/>
                  <a:gd name="T52" fmla="*/ 65 w 398"/>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7">
                    <a:moveTo>
                      <a:pt x="65" y="0"/>
                    </a:moveTo>
                    <a:lnTo>
                      <a:pt x="333" y="0"/>
                    </a:lnTo>
                    <a:lnTo>
                      <a:pt x="351" y="2"/>
                    </a:lnTo>
                    <a:lnTo>
                      <a:pt x="366" y="9"/>
                    </a:lnTo>
                    <a:lnTo>
                      <a:pt x="379" y="18"/>
                    </a:lnTo>
                    <a:lnTo>
                      <a:pt x="389" y="31"/>
                    </a:lnTo>
                    <a:lnTo>
                      <a:pt x="395" y="47"/>
                    </a:lnTo>
                    <a:lnTo>
                      <a:pt x="398" y="63"/>
                    </a:lnTo>
                    <a:lnTo>
                      <a:pt x="395" y="80"/>
                    </a:lnTo>
                    <a:lnTo>
                      <a:pt x="389" y="96"/>
                    </a:lnTo>
                    <a:lnTo>
                      <a:pt x="379" y="108"/>
                    </a:lnTo>
                    <a:lnTo>
                      <a:pt x="366" y="118"/>
                    </a:lnTo>
                    <a:lnTo>
                      <a:pt x="351" y="125"/>
                    </a:lnTo>
                    <a:lnTo>
                      <a:pt x="333" y="127"/>
                    </a:lnTo>
                    <a:lnTo>
                      <a:pt x="65" y="127"/>
                    </a:lnTo>
                    <a:lnTo>
                      <a:pt x="48" y="125"/>
                    </a:lnTo>
                    <a:lnTo>
                      <a:pt x="33" y="118"/>
                    </a:lnTo>
                    <a:lnTo>
                      <a:pt x="20" y="108"/>
                    </a:lnTo>
                    <a:lnTo>
                      <a:pt x="9" y="96"/>
                    </a:lnTo>
                    <a:lnTo>
                      <a:pt x="3" y="80"/>
                    </a:lnTo>
                    <a:lnTo>
                      <a:pt x="0" y="63"/>
                    </a:lnTo>
                    <a:lnTo>
                      <a:pt x="3" y="47"/>
                    </a:lnTo>
                    <a:lnTo>
                      <a:pt x="9" y="31"/>
                    </a:lnTo>
                    <a:lnTo>
                      <a:pt x="20" y="18"/>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2" name="Freeform 15">
                <a:extLst>
                  <a:ext uri="{FF2B5EF4-FFF2-40B4-BE49-F238E27FC236}">
                    <a16:creationId xmlns:a16="http://schemas.microsoft.com/office/drawing/2014/main" id="{64C2F7A1-B703-418B-B975-C074723884B9}"/>
                  </a:ext>
                </a:extLst>
              </p:cNvPr>
              <p:cNvSpPr>
                <a:spLocks/>
              </p:cNvSpPr>
              <p:nvPr/>
            </p:nvSpPr>
            <p:spPr bwMode="auto">
              <a:xfrm>
                <a:off x="3836988" y="5413376"/>
                <a:ext cx="127000" cy="41275"/>
              </a:xfrm>
              <a:custGeom>
                <a:avLst/>
                <a:gdLst>
                  <a:gd name="T0" fmla="*/ 65 w 398"/>
                  <a:gd name="T1" fmla="*/ 0 h 128"/>
                  <a:gd name="T2" fmla="*/ 333 w 398"/>
                  <a:gd name="T3" fmla="*/ 0 h 128"/>
                  <a:gd name="T4" fmla="*/ 351 w 398"/>
                  <a:gd name="T5" fmla="*/ 2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3" name="Freeform 16">
                <a:extLst>
                  <a:ext uri="{FF2B5EF4-FFF2-40B4-BE49-F238E27FC236}">
                    <a16:creationId xmlns:a16="http://schemas.microsoft.com/office/drawing/2014/main" id="{BBDDC09D-B7CC-417E-BFAB-AA5C00C1DA70}"/>
                  </a:ext>
                </a:extLst>
              </p:cNvPr>
              <p:cNvSpPr>
                <a:spLocks noEditPoints="1"/>
              </p:cNvSpPr>
              <p:nvPr/>
            </p:nvSpPr>
            <p:spPr bwMode="auto">
              <a:xfrm>
                <a:off x="4187826" y="5448301"/>
                <a:ext cx="203200" cy="252413"/>
              </a:xfrm>
              <a:custGeom>
                <a:avLst/>
                <a:gdLst>
                  <a:gd name="T0" fmla="*/ 129 w 643"/>
                  <a:gd name="T1" fmla="*/ 129 h 793"/>
                  <a:gd name="T2" fmla="*/ 129 w 643"/>
                  <a:gd name="T3" fmla="*/ 665 h 793"/>
                  <a:gd name="T4" fmla="*/ 515 w 643"/>
                  <a:gd name="T5" fmla="*/ 665 h 793"/>
                  <a:gd name="T6" fmla="*/ 515 w 643"/>
                  <a:gd name="T7" fmla="*/ 129 h 793"/>
                  <a:gd name="T8" fmla="*/ 129 w 643"/>
                  <a:gd name="T9" fmla="*/ 129 h 793"/>
                  <a:gd name="T10" fmla="*/ 0 w 643"/>
                  <a:gd name="T11" fmla="*/ 0 h 793"/>
                  <a:gd name="T12" fmla="*/ 643 w 643"/>
                  <a:gd name="T13" fmla="*/ 0 h 793"/>
                  <a:gd name="T14" fmla="*/ 643 w 643"/>
                  <a:gd name="T15" fmla="*/ 793 h 793"/>
                  <a:gd name="T16" fmla="*/ 0 w 643"/>
                  <a:gd name="T17" fmla="*/ 793 h 793"/>
                  <a:gd name="T18" fmla="*/ 0 w 643"/>
                  <a:gd name="T19"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3" h="793">
                    <a:moveTo>
                      <a:pt x="129" y="129"/>
                    </a:moveTo>
                    <a:lnTo>
                      <a:pt x="129" y="665"/>
                    </a:lnTo>
                    <a:lnTo>
                      <a:pt x="515" y="665"/>
                    </a:lnTo>
                    <a:lnTo>
                      <a:pt x="515" y="129"/>
                    </a:lnTo>
                    <a:lnTo>
                      <a:pt x="129" y="129"/>
                    </a:lnTo>
                    <a:close/>
                    <a:moveTo>
                      <a:pt x="0" y="0"/>
                    </a:moveTo>
                    <a:lnTo>
                      <a:pt x="643" y="0"/>
                    </a:lnTo>
                    <a:lnTo>
                      <a:pt x="643" y="793"/>
                    </a:lnTo>
                    <a:lnTo>
                      <a:pt x="0" y="79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4" name="Freeform 17">
                <a:extLst>
                  <a:ext uri="{FF2B5EF4-FFF2-40B4-BE49-F238E27FC236}">
                    <a16:creationId xmlns:a16="http://schemas.microsoft.com/office/drawing/2014/main" id="{01874BE3-FABD-4DE8-9C0B-6A55B2FF919C}"/>
                  </a:ext>
                </a:extLst>
              </p:cNvPr>
              <p:cNvSpPr>
                <a:spLocks/>
              </p:cNvSpPr>
              <p:nvPr/>
            </p:nvSpPr>
            <p:spPr bwMode="auto">
              <a:xfrm>
                <a:off x="4127501" y="5160963"/>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4 h 127"/>
                  <a:gd name="T26" fmla="*/ 332 w 396"/>
                  <a:gd name="T27" fmla="*/ 127 h 127"/>
                  <a:gd name="T28" fmla="*/ 63 w 396"/>
                  <a:gd name="T29" fmla="*/ 127 h 127"/>
                  <a:gd name="T30" fmla="*/ 46 w 396"/>
                  <a:gd name="T31" fmla="*/ 124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4"/>
                    </a:lnTo>
                    <a:lnTo>
                      <a:pt x="332" y="127"/>
                    </a:lnTo>
                    <a:lnTo>
                      <a:pt x="63" y="127"/>
                    </a:lnTo>
                    <a:lnTo>
                      <a:pt x="46" y="124"/>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5" name="Freeform 18">
                <a:extLst>
                  <a:ext uri="{FF2B5EF4-FFF2-40B4-BE49-F238E27FC236}">
                    <a16:creationId xmlns:a16="http://schemas.microsoft.com/office/drawing/2014/main" id="{61585474-9E97-407E-8C6F-8DEECA0BA80C}"/>
                  </a:ext>
                </a:extLst>
              </p:cNvPr>
              <p:cNvSpPr>
                <a:spLocks/>
              </p:cNvSpPr>
              <p:nvPr/>
            </p:nvSpPr>
            <p:spPr bwMode="auto">
              <a:xfrm>
                <a:off x="4327526" y="5160963"/>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4 h 127"/>
                  <a:gd name="T26" fmla="*/ 333 w 397"/>
                  <a:gd name="T27" fmla="*/ 127 h 127"/>
                  <a:gd name="T28" fmla="*/ 65 w 397"/>
                  <a:gd name="T29" fmla="*/ 127 h 127"/>
                  <a:gd name="T30" fmla="*/ 48 w 397"/>
                  <a:gd name="T31" fmla="*/ 124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4"/>
                    </a:lnTo>
                    <a:lnTo>
                      <a:pt x="333" y="127"/>
                    </a:lnTo>
                    <a:lnTo>
                      <a:pt x="65" y="127"/>
                    </a:lnTo>
                    <a:lnTo>
                      <a:pt x="48" y="124"/>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6" name="Freeform 19">
                <a:extLst>
                  <a:ext uri="{FF2B5EF4-FFF2-40B4-BE49-F238E27FC236}">
                    <a16:creationId xmlns:a16="http://schemas.microsoft.com/office/drawing/2014/main" id="{2F3E53F4-31B1-4E83-B24A-F2CDA67EC498}"/>
                  </a:ext>
                </a:extLst>
              </p:cNvPr>
              <p:cNvSpPr>
                <a:spLocks/>
              </p:cNvSpPr>
              <p:nvPr/>
            </p:nvSpPr>
            <p:spPr bwMode="auto">
              <a:xfrm>
                <a:off x="4127501" y="5308601"/>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5 h 127"/>
                  <a:gd name="T26" fmla="*/ 332 w 396"/>
                  <a:gd name="T27" fmla="*/ 127 h 127"/>
                  <a:gd name="T28" fmla="*/ 63 w 396"/>
                  <a:gd name="T29" fmla="*/ 127 h 127"/>
                  <a:gd name="T30" fmla="*/ 46 w 396"/>
                  <a:gd name="T31" fmla="*/ 125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5"/>
                    </a:lnTo>
                    <a:lnTo>
                      <a:pt x="332" y="127"/>
                    </a:lnTo>
                    <a:lnTo>
                      <a:pt x="63" y="127"/>
                    </a:lnTo>
                    <a:lnTo>
                      <a:pt x="46" y="125"/>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7" name="Freeform 20">
                <a:extLst>
                  <a:ext uri="{FF2B5EF4-FFF2-40B4-BE49-F238E27FC236}">
                    <a16:creationId xmlns:a16="http://schemas.microsoft.com/office/drawing/2014/main" id="{2354F7F9-4CA7-44B6-99E6-D293424860BB}"/>
                  </a:ext>
                </a:extLst>
              </p:cNvPr>
              <p:cNvSpPr>
                <a:spLocks/>
              </p:cNvSpPr>
              <p:nvPr/>
            </p:nvSpPr>
            <p:spPr bwMode="auto">
              <a:xfrm>
                <a:off x="4327526" y="5308601"/>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5 h 127"/>
                  <a:gd name="T26" fmla="*/ 333 w 397"/>
                  <a:gd name="T27" fmla="*/ 127 h 127"/>
                  <a:gd name="T28" fmla="*/ 65 w 397"/>
                  <a:gd name="T29" fmla="*/ 127 h 127"/>
                  <a:gd name="T30" fmla="*/ 48 w 397"/>
                  <a:gd name="T31" fmla="*/ 125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5"/>
                    </a:lnTo>
                    <a:lnTo>
                      <a:pt x="333" y="127"/>
                    </a:lnTo>
                    <a:lnTo>
                      <a:pt x="65" y="127"/>
                    </a:lnTo>
                    <a:lnTo>
                      <a:pt x="48" y="125"/>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8" name="Freeform 21">
                <a:extLst>
                  <a:ext uri="{FF2B5EF4-FFF2-40B4-BE49-F238E27FC236}">
                    <a16:creationId xmlns:a16="http://schemas.microsoft.com/office/drawing/2014/main" id="{7835FDA3-57B6-47F2-9D8B-DD1930F16E94}"/>
                  </a:ext>
                </a:extLst>
              </p:cNvPr>
              <p:cNvSpPr>
                <a:spLocks noEditPoints="1"/>
              </p:cNvSpPr>
              <p:nvPr/>
            </p:nvSpPr>
            <p:spPr bwMode="auto">
              <a:xfrm>
                <a:off x="3506788" y="5186363"/>
                <a:ext cx="269875" cy="385763"/>
              </a:xfrm>
              <a:custGeom>
                <a:avLst/>
                <a:gdLst>
                  <a:gd name="T0" fmla="*/ 383 w 851"/>
                  <a:gd name="T1" fmla="*/ 233 h 1215"/>
                  <a:gd name="T2" fmla="*/ 308 w 851"/>
                  <a:gd name="T3" fmla="*/ 334 h 1215"/>
                  <a:gd name="T4" fmla="*/ 230 w 851"/>
                  <a:gd name="T5" fmla="*/ 458 h 1215"/>
                  <a:gd name="T6" fmla="*/ 167 w 851"/>
                  <a:gd name="T7" fmla="*/ 598 h 1215"/>
                  <a:gd name="T8" fmla="*/ 131 w 851"/>
                  <a:gd name="T9" fmla="*/ 743 h 1215"/>
                  <a:gd name="T10" fmla="*/ 139 w 851"/>
                  <a:gd name="T11" fmla="*/ 871 h 1215"/>
                  <a:gd name="T12" fmla="*/ 191 w 851"/>
                  <a:gd name="T13" fmla="*/ 972 h 1215"/>
                  <a:gd name="T14" fmla="*/ 275 w 851"/>
                  <a:gd name="T15" fmla="*/ 1047 h 1215"/>
                  <a:gd name="T16" fmla="*/ 385 w 851"/>
                  <a:gd name="T17" fmla="*/ 1084 h 1215"/>
                  <a:gd name="T18" fmla="*/ 505 w 851"/>
                  <a:gd name="T19" fmla="*/ 1076 h 1215"/>
                  <a:gd name="T20" fmla="*/ 606 w 851"/>
                  <a:gd name="T21" fmla="*/ 1025 h 1215"/>
                  <a:gd name="T22" fmla="*/ 681 w 851"/>
                  <a:gd name="T23" fmla="*/ 941 h 1215"/>
                  <a:gd name="T24" fmla="*/ 719 w 851"/>
                  <a:gd name="T25" fmla="*/ 831 h 1215"/>
                  <a:gd name="T26" fmla="*/ 710 w 851"/>
                  <a:gd name="T27" fmla="*/ 684 h 1215"/>
                  <a:gd name="T28" fmla="*/ 659 w 851"/>
                  <a:gd name="T29" fmla="*/ 528 h 1215"/>
                  <a:gd name="T30" fmla="*/ 581 w 851"/>
                  <a:gd name="T31" fmla="*/ 386 h 1215"/>
                  <a:gd name="T32" fmla="*/ 498 w 851"/>
                  <a:gd name="T33" fmla="*/ 268 h 1215"/>
                  <a:gd name="T34" fmla="*/ 426 w 851"/>
                  <a:gd name="T35" fmla="*/ 182 h 1215"/>
                  <a:gd name="T36" fmla="*/ 473 w 851"/>
                  <a:gd name="T37" fmla="*/ 47 h 1215"/>
                  <a:gd name="T38" fmla="*/ 506 w 851"/>
                  <a:gd name="T39" fmla="*/ 80 h 1215"/>
                  <a:gd name="T40" fmla="*/ 561 w 851"/>
                  <a:gd name="T41" fmla="*/ 141 h 1215"/>
                  <a:gd name="T42" fmla="*/ 630 w 851"/>
                  <a:gd name="T43" fmla="*/ 229 h 1215"/>
                  <a:gd name="T44" fmla="*/ 702 w 851"/>
                  <a:gd name="T45" fmla="*/ 336 h 1215"/>
                  <a:gd name="T46" fmla="*/ 769 w 851"/>
                  <a:gd name="T47" fmla="*/ 460 h 1215"/>
                  <a:gd name="T48" fmla="*/ 821 w 851"/>
                  <a:gd name="T49" fmla="*/ 597 h 1215"/>
                  <a:gd name="T50" fmla="*/ 849 w 851"/>
                  <a:gd name="T51" fmla="*/ 742 h 1215"/>
                  <a:gd name="T52" fmla="*/ 840 w 851"/>
                  <a:gd name="T53" fmla="*/ 889 h 1215"/>
                  <a:gd name="T54" fmla="*/ 784 w 851"/>
                  <a:gd name="T55" fmla="*/ 1018 h 1215"/>
                  <a:gd name="T56" fmla="*/ 691 w 851"/>
                  <a:gd name="T57" fmla="*/ 1121 h 1215"/>
                  <a:gd name="T58" fmla="*/ 568 w 851"/>
                  <a:gd name="T59" fmla="*/ 1190 h 1215"/>
                  <a:gd name="T60" fmla="*/ 426 w 851"/>
                  <a:gd name="T61" fmla="*/ 1215 h 1215"/>
                  <a:gd name="T62" fmla="*/ 282 w 851"/>
                  <a:gd name="T63" fmla="*/ 1190 h 1215"/>
                  <a:gd name="T64" fmla="*/ 159 w 851"/>
                  <a:gd name="T65" fmla="*/ 1121 h 1215"/>
                  <a:gd name="T66" fmla="*/ 67 w 851"/>
                  <a:gd name="T67" fmla="*/ 1018 h 1215"/>
                  <a:gd name="T68" fmla="*/ 11 w 851"/>
                  <a:gd name="T69" fmla="*/ 889 h 1215"/>
                  <a:gd name="T70" fmla="*/ 2 w 851"/>
                  <a:gd name="T71" fmla="*/ 744 h 1215"/>
                  <a:gd name="T72" fmla="*/ 29 w 851"/>
                  <a:gd name="T73" fmla="*/ 604 h 1215"/>
                  <a:gd name="T74" fmla="*/ 81 w 851"/>
                  <a:gd name="T75" fmla="*/ 468 h 1215"/>
                  <a:gd name="T76" fmla="*/ 148 w 851"/>
                  <a:gd name="T77" fmla="*/ 344 h 1215"/>
                  <a:gd name="T78" fmla="*/ 220 w 851"/>
                  <a:gd name="T79" fmla="*/ 236 h 1215"/>
                  <a:gd name="T80" fmla="*/ 289 w 851"/>
                  <a:gd name="T81" fmla="*/ 146 h 1215"/>
                  <a:gd name="T82" fmla="*/ 344 w 851"/>
                  <a:gd name="T83" fmla="*/ 82 h 1215"/>
                  <a:gd name="T84" fmla="*/ 375 w 851"/>
                  <a:gd name="T85" fmla="*/ 48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1" h="1215">
                    <a:moveTo>
                      <a:pt x="426" y="182"/>
                    </a:moveTo>
                    <a:lnTo>
                      <a:pt x="407" y="207"/>
                    </a:lnTo>
                    <a:lnTo>
                      <a:pt x="383" y="233"/>
                    </a:lnTo>
                    <a:lnTo>
                      <a:pt x="359" y="264"/>
                    </a:lnTo>
                    <a:lnTo>
                      <a:pt x="334" y="298"/>
                    </a:lnTo>
                    <a:lnTo>
                      <a:pt x="308" y="334"/>
                    </a:lnTo>
                    <a:lnTo>
                      <a:pt x="282" y="373"/>
                    </a:lnTo>
                    <a:lnTo>
                      <a:pt x="255" y="415"/>
                    </a:lnTo>
                    <a:lnTo>
                      <a:pt x="230" y="458"/>
                    </a:lnTo>
                    <a:lnTo>
                      <a:pt x="207" y="503"/>
                    </a:lnTo>
                    <a:lnTo>
                      <a:pt x="185" y="551"/>
                    </a:lnTo>
                    <a:lnTo>
                      <a:pt x="167" y="598"/>
                    </a:lnTo>
                    <a:lnTo>
                      <a:pt x="150" y="646"/>
                    </a:lnTo>
                    <a:lnTo>
                      <a:pt x="138" y="695"/>
                    </a:lnTo>
                    <a:lnTo>
                      <a:pt x="131" y="743"/>
                    </a:lnTo>
                    <a:lnTo>
                      <a:pt x="128" y="791"/>
                    </a:lnTo>
                    <a:lnTo>
                      <a:pt x="131" y="831"/>
                    </a:lnTo>
                    <a:lnTo>
                      <a:pt x="139" y="871"/>
                    </a:lnTo>
                    <a:lnTo>
                      <a:pt x="151" y="907"/>
                    </a:lnTo>
                    <a:lnTo>
                      <a:pt x="169" y="941"/>
                    </a:lnTo>
                    <a:lnTo>
                      <a:pt x="191" y="972"/>
                    </a:lnTo>
                    <a:lnTo>
                      <a:pt x="215" y="1000"/>
                    </a:lnTo>
                    <a:lnTo>
                      <a:pt x="244" y="1025"/>
                    </a:lnTo>
                    <a:lnTo>
                      <a:pt x="275" y="1047"/>
                    </a:lnTo>
                    <a:lnTo>
                      <a:pt x="310" y="1064"/>
                    </a:lnTo>
                    <a:lnTo>
                      <a:pt x="346" y="1076"/>
                    </a:lnTo>
                    <a:lnTo>
                      <a:pt x="385" y="1084"/>
                    </a:lnTo>
                    <a:lnTo>
                      <a:pt x="426" y="1087"/>
                    </a:lnTo>
                    <a:lnTo>
                      <a:pt x="465" y="1084"/>
                    </a:lnTo>
                    <a:lnTo>
                      <a:pt x="505" y="1076"/>
                    </a:lnTo>
                    <a:lnTo>
                      <a:pt x="541" y="1064"/>
                    </a:lnTo>
                    <a:lnTo>
                      <a:pt x="575" y="1047"/>
                    </a:lnTo>
                    <a:lnTo>
                      <a:pt x="606" y="1025"/>
                    </a:lnTo>
                    <a:lnTo>
                      <a:pt x="635" y="1000"/>
                    </a:lnTo>
                    <a:lnTo>
                      <a:pt x="660" y="972"/>
                    </a:lnTo>
                    <a:lnTo>
                      <a:pt x="681" y="941"/>
                    </a:lnTo>
                    <a:lnTo>
                      <a:pt x="699" y="907"/>
                    </a:lnTo>
                    <a:lnTo>
                      <a:pt x="711" y="871"/>
                    </a:lnTo>
                    <a:lnTo>
                      <a:pt x="719" y="831"/>
                    </a:lnTo>
                    <a:lnTo>
                      <a:pt x="723" y="791"/>
                    </a:lnTo>
                    <a:lnTo>
                      <a:pt x="719" y="737"/>
                    </a:lnTo>
                    <a:lnTo>
                      <a:pt x="710" y="684"/>
                    </a:lnTo>
                    <a:lnTo>
                      <a:pt x="697" y="631"/>
                    </a:lnTo>
                    <a:lnTo>
                      <a:pt x="680" y="578"/>
                    </a:lnTo>
                    <a:lnTo>
                      <a:pt x="659" y="528"/>
                    </a:lnTo>
                    <a:lnTo>
                      <a:pt x="635" y="478"/>
                    </a:lnTo>
                    <a:lnTo>
                      <a:pt x="609" y="430"/>
                    </a:lnTo>
                    <a:lnTo>
                      <a:pt x="581" y="386"/>
                    </a:lnTo>
                    <a:lnTo>
                      <a:pt x="554" y="343"/>
                    </a:lnTo>
                    <a:lnTo>
                      <a:pt x="526" y="304"/>
                    </a:lnTo>
                    <a:lnTo>
                      <a:pt x="498" y="268"/>
                    </a:lnTo>
                    <a:lnTo>
                      <a:pt x="472" y="236"/>
                    </a:lnTo>
                    <a:lnTo>
                      <a:pt x="448" y="208"/>
                    </a:lnTo>
                    <a:lnTo>
                      <a:pt x="426" y="182"/>
                    </a:lnTo>
                    <a:close/>
                    <a:moveTo>
                      <a:pt x="424" y="0"/>
                    </a:moveTo>
                    <a:lnTo>
                      <a:pt x="469" y="43"/>
                    </a:lnTo>
                    <a:lnTo>
                      <a:pt x="473" y="47"/>
                    </a:lnTo>
                    <a:lnTo>
                      <a:pt x="481" y="54"/>
                    </a:lnTo>
                    <a:lnTo>
                      <a:pt x="492" y="65"/>
                    </a:lnTo>
                    <a:lnTo>
                      <a:pt x="506" y="80"/>
                    </a:lnTo>
                    <a:lnTo>
                      <a:pt x="522" y="97"/>
                    </a:lnTo>
                    <a:lnTo>
                      <a:pt x="541" y="118"/>
                    </a:lnTo>
                    <a:lnTo>
                      <a:pt x="561" y="141"/>
                    </a:lnTo>
                    <a:lnTo>
                      <a:pt x="583" y="168"/>
                    </a:lnTo>
                    <a:lnTo>
                      <a:pt x="605" y="198"/>
                    </a:lnTo>
                    <a:lnTo>
                      <a:pt x="630" y="229"/>
                    </a:lnTo>
                    <a:lnTo>
                      <a:pt x="654" y="262"/>
                    </a:lnTo>
                    <a:lnTo>
                      <a:pt x="678" y="298"/>
                    </a:lnTo>
                    <a:lnTo>
                      <a:pt x="702" y="336"/>
                    </a:lnTo>
                    <a:lnTo>
                      <a:pt x="726" y="376"/>
                    </a:lnTo>
                    <a:lnTo>
                      <a:pt x="748" y="417"/>
                    </a:lnTo>
                    <a:lnTo>
                      <a:pt x="769" y="460"/>
                    </a:lnTo>
                    <a:lnTo>
                      <a:pt x="789" y="504"/>
                    </a:lnTo>
                    <a:lnTo>
                      <a:pt x="806" y="551"/>
                    </a:lnTo>
                    <a:lnTo>
                      <a:pt x="821" y="597"/>
                    </a:lnTo>
                    <a:lnTo>
                      <a:pt x="834" y="645"/>
                    </a:lnTo>
                    <a:lnTo>
                      <a:pt x="843" y="693"/>
                    </a:lnTo>
                    <a:lnTo>
                      <a:pt x="849" y="742"/>
                    </a:lnTo>
                    <a:lnTo>
                      <a:pt x="851" y="791"/>
                    </a:lnTo>
                    <a:lnTo>
                      <a:pt x="848" y="841"/>
                    </a:lnTo>
                    <a:lnTo>
                      <a:pt x="840" y="889"/>
                    </a:lnTo>
                    <a:lnTo>
                      <a:pt x="825" y="934"/>
                    </a:lnTo>
                    <a:lnTo>
                      <a:pt x="807" y="978"/>
                    </a:lnTo>
                    <a:lnTo>
                      <a:pt x="784" y="1018"/>
                    </a:lnTo>
                    <a:lnTo>
                      <a:pt x="757" y="1056"/>
                    </a:lnTo>
                    <a:lnTo>
                      <a:pt x="726" y="1090"/>
                    </a:lnTo>
                    <a:lnTo>
                      <a:pt x="691" y="1121"/>
                    </a:lnTo>
                    <a:lnTo>
                      <a:pt x="653" y="1148"/>
                    </a:lnTo>
                    <a:lnTo>
                      <a:pt x="613" y="1172"/>
                    </a:lnTo>
                    <a:lnTo>
                      <a:pt x="568" y="1190"/>
                    </a:lnTo>
                    <a:lnTo>
                      <a:pt x="523" y="1204"/>
                    </a:lnTo>
                    <a:lnTo>
                      <a:pt x="475" y="1212"/>
                    </a:lnTo>
                    <a:lnTo>
                      <a:pt x="426" y="1215"/>
                    </a:lnTo>
                    <a:lnTo>
                      <a:pt x="375" y="1212"/>
                    </a:lnTo>
                    <a:lnTo>
                      <a:pt x="328" y="1204"/>
                    </a:lnTo>
                    <a:lnTo>
                      <a:pt x="282" y="1190"/>
                    </a:lnTo>
                    <a:lnTo>
                      <a:pt x="238" y="1172"/>
                    </a:lnTo>
                    <a:lnTo>
                      <a:pt x="198" y="1148"/>
                    </a:lnTo>
                    <a:lnTo>
                      <a:pt x="159" y="1121"/>
                    </a:lnTo>
                    <a:lnTo>
                      <a:pt x="125" y="1090"/>
                    </a:lnTo>
                    <a:lnTo>
                      <a:pt x="94" y="1056"/>
                    </a:lnTo>
                    <a:lnTo>
                      <a:pt x="67" y="1018"/>
                    </a:lnTo>
                    <a:lnTo>
                      <a:pt x="43" y="978"/>
                    </a:lnTo>
                    <a:lnTo>
                      <a:pt x="25" y="934"/>
                    </a:lnTo>
                    <a:lnTo>
                      <a:pt x="11" y="889"/>
                    </a:lnTo>
                    <a:lnTo>
                      <a:pt x="3" y="841"/>
                    </a:lnTo>
                    <a:lnTo>
                      <a:pt x="0" y="791"/>
                    </a:lnTo>
                    <a:lnTo>
                      <a:pt x="2" y="744"/>
                    </a:lnTo>
                    <a:lnTo>
                      <a:pt x="8" y="697"/>
                    </a:lnTo>
                    <a:lnTo>
                      <a:pt x="17" y="650"/>
                    </a:lnTo>
                    <a:lnTo>
                      <a:pt x="29" y="604"/>
                    </a:lnTo>
                    <a:lnTo>
                      <a:pt x="44" y="558"/>
                    </a:lnTo>
                    <a:lnTo>
                      <a:pt x="62" y="512"/>
                    </a:lnTo>
                    <a:lnTo>
                      <a:pt x="81" y="468"/>
                    </a:lnTo>
                    <a:lnTo>
                      <a:pt x="102" y="426"/>
                    </a:lnTo>
                    <a:lnTo>
                      <a:pt x="124" y="384"/>
                    </a:lnTo>
                    <a:lnTo>
                      <a:pt x="148" y="344"/>
                    </a:lnTo>
                    <a:lnTo>
                      <a:pt x="172" y="306"/>
                    </a:lnTo>
                    <a:lnTo>
                      <a:pt x="196" y="270"/>
                    </a:lnTo>
                    <a:lnTo>
                      <a:pt x="220" y="236"/>
                    </a:lnTo>
                    <a:lnTo>
                      <a:pt x="244" y="204"/>
                    </a:lnTo>
                    <a:lnTo>
                      <a:pt x="267" y="173"/>
                    </a:lnTo>
                    <a:lnTo>
                      <a:pt x="289" y="146"/>
                    </a:lnTo>
                    <a:lnTo>
                      <a:pt x="309" y="122"/>
                    </a:lnTo>
                    <a:lnTo>
                      <a:pt x="328" y="101"/>
                    </a:lnTo>
                    <a:lnTo>
                      <a:pt x="344" y="82"/>
                    </a:lnTo>
                    <a:lnTo>
                      <a:pt x="357" y="68"/>
                    </a:lnTo>
                    <a:lnTo>
                      <a:pt x="368" y="56"/>
                    </a:lnTo>
                    <a:lnTo>
                      <a:pt x="375" y="48"/>
                    </a:lnTo>
                    <a:lnTo>
                      <a:pt x="379" y="44"/>
                    </a:lnTo>
                    <a:lnTo>
                      <a:pt x="4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9" name="Freeform 22">
                <a:extLst>
                  <a:ext uri="{FF2B5EF4-FFF2-40B4-BE49-F238E27FC236}">
                    <a16:creationId xmlns:a16="http://schemas.microsoft.com/office/drawing/2014/main" id="{15044939-B395-4F55-B7B5-E0D5F7CCB36A}"/>
                  </a:ext>
                </a:extLst>
              </p:cNvPr>
              <p:cNvSpPr>
                <a:spLocks/>
              </p:cNvSpPr>
              <p:nvPr/>
            </p:nvSpPr>
            <p:spPr bwMode="auto">
              <a:xfrm>
                <a:off x="3621088" y="5397501"/>
                <a:ext cx="41275" cy="298450"/>
              </a:xfrm>
              <a:custGeom>
                <a:avLst/>
                <a:gdLst>
                  <a:gd name="T0" fmla="*/ 65 w 128"/>
                  <a:gd name="T1" fmla="*/ 0 h 936"/>
                  <a:gd name="T2" fmla="*/ 81 w 128"/>
                  <a:gd name="T3" fmla="*/ 2 h 936"/>
                  <a:gd name="T4" fmla="*/ 97 w 128"/>
                  <a:gd name="T5" fmla="*/ 9 h 936"/>
                  <a:gd name="T6" fmla="*/ 109 w 128"/>
                  <a:gd name="T7" fmla="*/ 18 h 936"/>
                  <a:gd name="T8" fmla="*/ 119 w 128"/>
                  <a:gd name="T9" fmla="*/ 31 h 936"/>
                  <a:gd name="T10" fmla="*/ 126 w 128"/>
                  <a:gd name="T11" fmla="*/ 47 h 936"/>
                  <a:gd name="T12" fmla="*/ 128 w 128"/>
                  <a:gd name="T13" fmla="*/ 63 h 936"/>
                  <a:gd name="T14" fmla="*/ 128 w 128"/>
                  <a:gd name="T15" fmla="*/ 872 h 936"/>
                  <a:gd name="T16" fmla="*/ 126 w 128"/>
                  <a:gd name="T17" fmla="*/ 889 h 936"/>
                  <a:gd name="T18" fmla="*/ 119 w 128"/>
                  <a:gd name="T19" fmla="*/ 904 h 936"/>
                  <a:gd name="T20" fmla="*/ 109 w 128"/>
                  <a:gd name="T21" fmla="*/ 917 h 936"/>
                  <a:gd name="T22" fmla="*/ 97 w 128"/>
                  <a:gd name="T23" fmla="*/ 927 h 936"/>
                  <a:gd name="T24" fmla="*/ 81 w 128"/>
                  <a:gd name="T25" fmla="*/ 933 h 936"/>
                  <a:gd name="T26" fmla="*/ 65 w 128"/>
                  <a:gd name="T27" fmla="*/ 936 h 936"/>
                  <a:gd name="T28" fmla="*/ 48 w 128"/>
                  <a:gd name="T29" fmla="*/ 933 h 936"/>
                  <a:gd name="T30" fmla="*/ 32 w 128"/>
                  <a:gd name="T31" fmla="*/ 927 h 936"/>
                  <a:gd name="T32" fmla="*/ 19 w 128"/>
                  <a:gd name="T33" fmla="*/ 917 h 936"/>
                  <a:gd name="T34" fmla="*/ 9 w 128"/>
                  <a:gd name="T35" fmla="*/ 904 h 936"/>
                  <a:gd name="T36" fmla="*/ 2 w 128"/>
                  <a:gd name="T37" fmla="*/ 889 h 936"/>
                  <a:gd name="T38" fmla="*/ 0 w 128"/>
                  <a:gd name="T39" fmla="*/ 872 h 936"/>
                  <a:gd name="T40" fmla="*/ 0 w 128"/>
                  <a:gd name="T41" fmla="*/ 63 h 936"/>
                  <a:gd name="T42" fmla="*/ 2 w 128"/>
                  <a:gd name="T43" fmla="*/ 47 h 936"/>
                  <a:gd name="T44" fmla="*/ 9 w 128"/>
                  <a:gd name="T45" fmla="*/ 31 h 936"/>
                  <a:gd name="T46" fmla="*/ 19 w 128"/>
                  <a:gd name="T47" fmla="*/ 18 h 936"/>
                  <a:gd name="T48" fmla="*/ 32 w 128"/>
                  <a:gd name="T49" fmla="*/ 9 h 936"/>
                  <a:gd name="T50" fmla="*/ 48 w 128"/>
                  <a:gd name="T51" fmla="*/ 2 h 936"/>
                  <a:gd name="T52" fmla="*/ 65 w 128"/>
                  <a:gd name="T5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36">
                    <a:moveTo>
                      <a:pt x="65" y="0"/>
                    </a:moveTo>
                    <a:lnTo>
                      <a:pt x="81" y="2"/>
                    </a:lnTo>
                    <a:lnTo>
                      <a:pt x="97" y="9"/>
                    </a:lnTo>
                    <a:lnTo>
                      <a:pt x="109" y="18"/>
                    </a:lnTo>
                    <a:lnTo>
                      <a:pt x="119" y="31"/>
                    </a:lnTo>
                    <a:lnTo>
                      <a:pt x="126" y="47"/>
                    </a:lnTo>
                    <a:lnTo>
                      <a:pt x="128" y="63"/>
                    </a:lnTo>
                    <a:lnTo>
                      <a:pt x="128" y="872"/>
                    </a:lnTo>
                    <a:lnTo>
                      <a:pt x="126" y="889"/>
                    </a:lnTo>
                    <a:lnTo>
                      <a:pt x="119" y="904"/>
                    </a:lnTo>
                    <a:lnTo>
                      <a:pt x="109" y="917"/>
                    </a:lnTo>
                    <a:lnTo>
                      <a:pt x="97" y="927"/>
                    </a:lnTo>
                    <a:lnTo>
                      <a:pt x="81" y="933"/>
                    </a:lnTo>
                    <a:lnTo>
                      <a:pt x="65" y="936"/>
                    </a:lnTo>
                    <a:lnTo>
                      <a:pt x="48" y="933"/>
                    </a:lnTo>
                    <a:lnTo>
                      <a:pt x="32" y="927"/>
                    </a:lnTo>
                    <a:lnTo>
                      <a:pt x="19" y="917"/>
                    </a:lnTo>
                    <a:lnTo>
                      <a:pt x="9" y="904"/>
                    </a:lnTo>
                    <a:lnTo>
                      <a:pt x="2" y="889"/>
                    </a:lnTo>
                    <a:lnTo>
                      <a:pt x="0" y="872"/>
                    </a:lnTo>
                    <a:lnTo>
                      <a:pt x="0" y="63"/>
                    </a:lnTo>
                    <a:lnTo>
                      <a:pt x="2" y="47"/>
                    </a:lnTo>
                    <a:lnTo>
                      <a:pt x="9" y="31"/>
                    </a:lnTo>
                    <a:lnTo>
                      <a:pt x="19" y="18"/>
                    </a:lnTo>
                    <a:lnTo>
                      <a:pt x="32"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grpSp>
        <p:nvGrpSpPr>
          <p:cNvPr id="90" name="Group 89">
            <a:extLst>
              <a:ext uri="{FF2B5EF4-FFF2-40B4-BE49-F238E27FC236}">
                <a16:creationId xmlns:a16="http://schemas.microsoft.com/office/drawing/2014/main" id="{8244B3E5-813E-4D1B-8B05-1B77EEF7C3C5}"/>
              </a:ext>
            </a:extLst>
          </p:cNvPr>
          <p:cNvGrpSpPr/>
          <p:nvPr/>
        </p:nvGrpSpPr>
        <p:grpSpPr>
          <a:xfrm>
            <a:off x="10206176" y="4424927"/>
            <a:ext cx="1172562" cy="846124"/>
            <a:chOff x="10204447" y="4895080"/>
            <a:chExt cx="1172562" cy="846124"/>
          </a:xfrm>
        </p:grpSpPr>
        <p:sp>
          <p:nvSpPr>
            <p:cNvPr id="91" name="TextBox 90">
              <a:extLst>
                <a:ext uri="{FF2B5EF4-FFF2-40B4-BE49-F238E27FC236}">
                  <a16:creationId xmlns:a16="http://schemas.microsoft.com/office/drawing/2014/main" id="{031E62D3-3AC7-41E2-8D4A-32A00CDC6AAC}"/>
                </a:ext>
              </a:extLst>
            </p:cNvPr>
            <p:cNvSpPr txBox="1"/>
            <p:nvPr/>
          </p:nvSpPr>
          <p:spPr>
            <a:xfrm>
              <a:off x="10204447" y="5433427"/>
              <a:ext cx="1172562" cy="307777"/>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Businesses</a:t>
              </a:r>
            </a:p>
          </p:txBody>
        </p:sp>
        <p:grpSp>
          <p:nvGrpSpPr>
            <p:cNvPr id="92" name="Group 91">
              <a:extLst>
                <a:ext uri="{FF2B5EF4-FFF2-40B4-BE49-F238E27FC236}">
                  <a16:creationId xmlns:a16="http://schemas.microsoft.com/office/drawing/2014/main" id="{544EA560-E081-466E-BB50-6B51F02653A9}"/>
                </a:ext>
              </a:extLst>
            </p:cNvPr>
            <p:cNvGrpSpPr/>
            <p:nvPr/>
          </p:nvGrpSpPr>
          <p:grpSpPr>
            <a:xfrm>
              <a:off x="10530614" y="4895080"/>
              <a:ext cx="497025" cy="457200"/>
              <a:chOff x="3976179" y="996986"/>
              <a:chExt cx="497025" cy="457200"/>
            </a:xfrm>
            <a:solidFill>
              <a:schemeClr val="accent1"/>
            </a:solidFill>
          </p:grpSpPr>
          <p:sp>
            <p:nvSpPr>
              <p:cNvPr id="93" name="Freeform 359">
                <a:extLst>
                  <a:ext uri="{FF2B5EF4-FFF2-40B4-BE49-F238E27FC236}">
                    <a16:creationId xmlns:a16="http://schemas.microsoft.com/office/drawing/2014/main" id="{64B7CEC8-25C7-4427-9AC3-755ECFEDCC2C}"/>
                  </a:ext>
                </a:extLst>
              </p:cNvPr>
              <p:cNvSpPr>
                <a:spLocks noEditPoints="1"/>
              </p:cNvSpPr>
              <p:nvPr/>
            </p:nvSpPr>
            <p:spPr bwMode="auto">
              <a:xfrm>
                <a:off x="3976179" y="996986"/>
                <a:ext cx="497025" cy="457200"/>
              </a:xfrm>
              <a:custGeom>
                <a:avLst/>
                <a:gdLst>
                  <a:gd name="T0" fmla="*/ 1987 w 3430"/>
                  <a:gd name="T1" fmla="*/ 2514 h 3159"/>
                  <a:gd name="T2" fmla="*/ 1665 w 3430"/>
                  <a:gd name="T3" fmla="*/ 3058 h 3159"/>
                  <a:gd name="T4" fmla="*/ 1482 w 3430"/>
                  <a:gd name="T5" fmla="*/ 2303 h 3159"/>
                  <a:gd name="T6" fmla="*/ 1444 w 3430"/>
                  <a:gd name="T7" fmla="*/ 2358 h 3159"/>
                  <a:gd name="T8" fmla="*/ 1984 w 3430"/>
                  <a:gd name="T9" fmla="*/ 2339 h 3159"/>
                  <a:gd name="T10" fmla="*/ 1930 w 3430"/>
                  <a:gd name="T11" fmla="*/ 2300 h 3159"/>
                  <a:gd name="T12" fmla="*/ 3288 w 3430"/>
                  <a:gd name="T13" fmla="*/ 1555 h 3159"/>
                  <a:gd name="T14" fmla="*/ 142 w 3430"/>
                  <a:gd name="T15" fmla="*/ 1555 h 3159"/>
                  <a:gd name="T16" fmla="*/ 1715 w 3430"/>
                  <a:gd name="T17" fmla="*/ 819 h 3159"/>
                  <a:gd name="T18" fmla="*/ 884 w 3430"/>
                  <a:gd name="T19" fmla="*/ 1648 h 3159"/>
                  <a:gd name="T20" fmla="*/ 876 w 3430"/>
                  <a:gd name="T21" fmla="*/ 1652 h 3159"/>
                  <a:gd name="T22" fmla="*/ 865 w 3430"/>
                  <a:gd name="T23" fmla="*/ 1655 h 3159"/>
                  <a:gd name="T24" fmla="*/ 262 w 3430"/>
                  <a:gd name="T25" fmla="*/ 1656 h 3159"/>
                  <a:gd name="T26" fmla="*/ 1346 w 3430"/>
                  <a:gd name="T27" fmla="*/ 2325 h 3159"/>
                  <a:gd name="T28" fmla="*/ 1412 w 3430"/>
                  <a:gd name="T29" fmla="*/ 2227 h 3159"/>
                  <a:gd name="T30" fmla="*/ 1930 w 3430"/>
                  <a:gd name="T31" fmla="*/ 2200 h 3159"/>
                  <a:gd name="T32" fmla="*/ 2042 w 3430"/>
                  <a:gd name="T33" fmla="*/ 2245 h 3159"/>
                  <a:gd name="T34" fmla="*/ 2087 w 3430"/>
                  <a:gd name="T35" fmla="*/ 2358 h 3159"/>
                  <a:gd name="T36" fmla="*/ 2574 w 3430"/>
                  <a:gd name="T37" fmla="*/ 1656 h 3159"/>
                  <a:gd name="T38" fmla="*/ 2563 w 3430"/>
                  <a:gd name="T39" fmla="*/ 1655 h 3159"/>
                  <a:gd name="T40" fmla="*/ 2553 w 3430"/>
                  <a:gd name="T41" fmla="*/ 1651 h 3159"/>
                  <a:gd name="T42" fmla="*/ 2544 w 3430"/>
                  <a:gd name="T43" fmla="*/ 1646 h 3159"/>
                  <a:gd name="T44" fmla="*/ 1766 w 3430"/>
                  <a:gd name="T45" fmla="*/ 208 h 3159"/>
                  <a:gd name="T46" fmla="*/ 2097 w 3430"/>
                  <a:gd name="T47" fmla="*/ 333 h 3159"/>
                  <a:gd name="T48" fmla="*/ 2158 w 3430"/>
                  <a:gd name="T49" fmla="*/ 208 h 3159"/>
                  <a:gd name="T50" fmla="*/ 1745 w 3430"/>
                  <a:gd name="T51" fmla="*/ 9 h 3159"/>
                  <a:gd name="T52" fmla="*/ 1766 w 3430"/>
                  <a:gd name="T53" fmla="*/ 107 h 3159"/>
                  <a:gd name="T54" fmla="*/ 2289 w 3430"/>
                  <a:gd name="T55" fmla="*/ 123 h 3159"/>
                  <a:gd name="T56" fmla="*/ 2300 w 3430"/>
                  <a:gd name="T57" fmla="*/ 173 h 3159"/>
                  <a:gd name="T58" fmla="*/ 2300 w 3430"/>
                  <a:gd name="T59" fmla="*/ 463 h 3159"/>
                  <a:gd name="T60" fmla="*/ 2289 w 3430"/>
                  <a:gd name="T61" fmla="*/ 514 h 3159"/>
                  <a:gd name="T62" fmla="*/ 1766 w 3430"/>
                  <a:gd name="T63" fmla="*/ 530 h 3159"/>
                  <a:gd name="T64" fmla="*/ 3017 w 3430"/>
                  <a:gd name="T65" fmla="*/ 967 h 3159"/>
                  <a:gd name="T66" fmla="*/ 3423 w 3430"/>
                  <a:gd name="T67" fmla="*/ 1579 h 3159"/>
                  <a:gd name="T68" fmla="*/ 3424 w 3430"/>
                  <a:gd name="T69" fmla="*/ 1630 h 3159"/>
                  <a:gd name="T70" fmla="*/ 3380 w 3430"/>
                  <a:gd name="T71" fmla="*/ 1656 h 3159"/>
                  <a:gd name="T72" fmla="*/ 3396 w 3430"/>
                  <a:gd name="T73" fmla="*/ 3061 h 3159"/>
                  <a:gd name="T74" fmla="*/ 3430 w 3430"/>
                  <a:gd name="T75" fmla="*/ 3108 h 3159"/>
                  <a:gd name="T76" fmla="*/ 3396 w 3430"/>
                  <a:gd name="T77" fmla="*/ 3156 h 3159"/>
                  <a:gd name="T78" fmla="*/ 21 w 3430"/>
                  <a:gd name="T79" fmla="*/ 3149 h 3159"/>
                  <a:gd name="T80" fmla="*/ 0 w 3430"/>
                  <a:gd name="T81" fmla="*/ 3108 h 3159"/>
                  <a:gd name="T82" fmla="*/ 34 w 3430"/>
                  <a:gd name="T83" fmla="*/ 3061 h 3159"/>
                  <a:gd name="T84" fmla="*/ 50 w 3430"/>
                  <a:gd name="T85" fmla="*/ 1656 h 3159"/>
                  <a:gd name="T86" fmla="*/ 6 w 3430"/>
                  <a:gd name="T87" fmla="*/ 1630 h 3159"/>
                  <a:gd name="T88" fmla="*/ 8 w 3430"/>
                  <a:gd name="T89" fmla="*/ 1579 h 3159"/>
                  <a:gd name="T90" fmla="*/ 414 w 3430"/>
                  <a:gd name="T91" fmla="*/ 967 h 3159"/>
                  <a:gd name="T92" fmla="*/ 1665 w 3430"/>
                  <a:gd name="T93" fmla="*/ 50 h 3159"/>
                  <a:gd name="T94" fmla="*/ 1699 w 3430"/>
                  <a:gd name="T95" fmla="*/ 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30" h="3159">
                    <a:moveTo>
                      <a:pt x="1766" y="2514"/>
                    </a:moveTo>
                    <a:lnTo>
                      <a:pt x="1766" y="3058"/>
                    </a:lnTo>
                    <a:lnTo>
                      <a:pt x="1987" y="3058"/>
                    </a:lnTo>
                    <a:lnTo>
                      <a:pt x="1987" y="2514"/>
                    </a:lnTo>
                    <a:lnTo>
                      <a:pt x="1766" y="2514"/>
                    </a:lnTo>
                    <a:close/>
                    <a:moveTo>
                      <a:pt x="1444" y="2514"/>
                    </a:moveTo>
                    <a:lnTo>
                      <a:pt x="1444" y="3058"/>
                    </a:lnTo>
                    <a:lnTo>
                      <a:pt x="1665" y="3058"/>
                    </a:lnTo>
                    <a:lnTo>
                      <a:pt x="1665" y="2514"/>
                    </a:lnTo>
                    <a:lnTo>
                      <a:pt x="1444" y="2514"/>
                    </a:lnTo>
                    <a:close/>
                    <a:moveTo>
                      <a:pt x="1501" y="2300"/>
                    </a:moveTo>
                    <a:lnTo>
                      <a:pt x="1482" y="2303"/>
                    </a:lnTo>
                    <a:lnTo>
                      <a:pt x="1466" y="2311"/>
                    </a:lnTo>
                    <a:lnTo>
                      <a:pt x="1454" y="2323"/>
                    </a:lnTo>
                    <a:lnTo>
                      <a:pt x="1447" y="2339"/>
                    </a:lnTo>
                    <a:lnTo>
                      <a:pt x="1444" y="2358"/>
                    </a:lnTo>
                    <a:lnTo>
                      <a:pt x="1444" y="2414"/>
                    </a:lnTo>
                    <a:lnTo>
                      <a:pt x="1987" y="2414"/>
                    </a:lnTo>
                    <a:lnTo>
                      <a:pt x="1987" y="2358"/>
                    </a:lnTo>
                    <a:lnTo>
                      <a:pt x="1984" y="2339"/>
                    </a:lnTo>
                    <a:lnTo>
                      <a:pt x="1976" y="2323"/>
                    </a:lnTo>
                    <a:lnTo>
                      <a:pt x="1964" y="2311"/>
                    </a:lnTo>
                    <a:lnTo>
                      <a:pt x="1948" y="2303"/>
                    </a:lnTo>
                    <a:lnTo>
                      <a:pt x="1930" y="2300"/>
                    </a:lnTo>
                    <a:lnTo>
                      <a:pt x="1501" y="2300"/>
                    </a:lnTo>
                    <a:close/>
                    <a:moveTo>
                      <a:pt x="2105" y="1066"/>
                    </a:moveTo>
                    <a:lnTo>
                      <a:pt x="2595" y="1555"/>
                    </a:lnTo>
                    <a:lnTo>
                      <a:pt x="3288" y="1555"/>
                    </a:lnTo>
                    <a:lnTo>
                      <a:pt x="2976" y="1066"/>
                    </a:lnTo>
                    <a:lnTo>
                      <a:pt x="2105" y="1066"/>
                    </a:lnTo>
                    <a:close/>
                    <a:moveTo>
                      <a:pt x="453" y="1066"/>
                    </a:moveTo>
                    <a:lnTo>
                      <a:pt x="142" y="1555"/>
                    </a:lnTo>
                    <a:lnTo>
                      <a:pt x="835" y="1555"/>
                    </a:lnTo>
                    <a:lnTo>
                      <a:pt x="1325" y="1066"/>
                    </a:lnTo>
                    <a:lnTo>
                      <a:pt x="453" y="1066"/>
                    </a:lnTo>
                    <a:close/>
                    <a:moveTo>
                      <a:pt x="1715" y="819"/>
                    </a:moveTo>
                    <a:lnTo>
                      <a:pt x="891" y="1642"/>
                    </a:lnTo>
                    <a:lnTo>
                      <a:pt x="888" y="1645"/>
                    </a:lnTo>
                    <a:lnTo>
                      <a:pt x="886" y="1646"/>
                    </a:lnTo>
                    <a:lnTo>
                      <a:pt x="884" y="1648"/>
                    </a:lnTo>
                    <a:lnTo>
                      <a:pt x="882" y="1649"/>
                    </a:lnTo>
                    <a:lnTo>
                      <a:pt x="880" y="1650"/>
                    </a:lnTo>
                    <a:lnTo>
                      <a:pt x="878" y="1651"/>
                    </a:lnTo>
                    <a:lnTo>
                      <a:pt x="876" y="1652"/>
                    </a:lnTo>
                    <a:lnTo>
                      <a:pt x="873" y="1653"/>
                    </a:lnTo>
                    <a:lnTo>
                      <a:pt x="870" y="1654"/>
                    </a:lnTo>
                    <a:lnTo>
                      <a:pt x="868" y="1655"/>
                    </a:lnTo>
                    <a:lnTo>
                      <a:pt x="865" y="1655"/>
                    </a:lnTo>
                    <a:lnTo>
                      <a:pt x="863" y="1655"/>
                    </a:lnTo>
                    <a:lnTo>
                      <a:pt x="861" y="1656"/>
                    </a:lnTo>
                    <a:lnTo>
                      <a:pt x="856" y="1656"/>
                    </a:lnTo>
                    <a:lnTo>
                      <a:pt x="262" y="1656"/>
                    </a:lnTo>
                    <a:lnTo>
                      <a:pt x="262" y="3058"/>
                    </a:lnTo>
                    <a:lnTo>
                      <a:pt x="1343" y="3058"/>
                    </a:lnTo>
                    <a:lnTo>
                      <a:pt x="1343" y="2358"/>
                    </a:lnTo>
                    <a:lnTo>
                      <a:pt x="1346" y="2325"/>
                    </a:lnTo>
                    <a:lnTo>
                      <a:pt x="1355" y="2296"/>
                    </a:lnTo>
                    <a:lnTo>
                      <a:pt x="1370" y="2269"/>
                    </a:lnTo>
                    <a:lnTo>
                      <a:pt x="1388" y="2245"/>
                    </a:lnTo>
                    <a:lnTo>
                      <a:pt x="1412" y="2227"/>
                    </a:lnTo>
                    <a:lnTo>
                      <a:pt x="1439" y="2212"/>
                    </a:lnTo>
                    <a:lnTo>
                      <a:pt x="1468" y="2203"/>
                    </a:lnTo>
                    <a:lnTo>
                      <a:pt x="1501" y="2200"/>
                    </a:lnTo>
                    <a:lnTo>
                      <a:pt x="1930" y="2200"/>
                    </a:lnTo>
                    <a:lnTo>
                      <a:pt x="1961" y="2203"/>
                    </a:lnTo>
                    <a:lnTo>
                      <a:pt x="1992" y="2212"/>
                    </a:lnTo>
                    <a:lnTo>
                      <a:pt x="2019" y="2227"/>
                    </a:lnTo>
                    <a:lnTo>
                      <a:pt x="2042" y="2245"/>
                    </a:lnTo>
                    <a:lnTo>
                      <a:pt x="2060" y="2269"/>
                    </a:lnTo>
                    <a:lnTo>
                      <a:pt x="2076" y="2296"/>
                    </a:lnTo>
                    <a:lnTo>
                      <a:pt x="2084" y="2325"/>
                    </a:lnTo>
                    <a:lnTo>
                      <a:pt x="2087" y="2358"/>
                    </a:lnTo>
                    <a:lnTo>
                      <a:pt x="2087" y="3058"/>
                    </a:lnTo>
                    <a:lnTo>
                      <a:pt x="3169" y="3058"/>
                    </a:lnTo>
                    <a:lnTo>
                      <a:pt x="3169" y="1656"/>
                    </a:lnTo>
                    <a:lnTo>
                      <a:pt x="2574" y="1656"/>
                    </a:lnTo>
                    <a:lnTo>
                      <a:pt x="2570" y="1656"/>
                    </a:lnTo>
                    <a:lnTo>
                      <a:pt x="2568" y="1655"/>
                    </a:lnTo>
                    <a:lnTo>
                      <a:pt x="2565" y="1655"/>
                    </a:lnTo>
                    <a:lnTo>
                      <a:pt x="2563" y="1655"/>
                    </a:lnTo>
                    <a:lnTo>
                      <a:pt x="2559" y="1654"/>
                    </a:lnTo>
                    <a:lnTo>
                      <a:pt x="2557" y="1653"/>
                    </a:lnTo>
                    <a:lnTo>
                      <a:pt x="2555" y="1652"/>
                    </a:lnTo>
                    <a:lnTo>
                      <a:pt x="2553" y="1651"/>
                    </a:lnTo>
                    <a:lnTo>
                      <a:pt x="2551" y="1650"/>
                    </a:lnTo>
                    <a:lnTo>
                      <a:pt x="2549" y="1649"/>
                    </a:lnTo>
                    <a:lnTo>
                      <a:pt x="2547" y="1648"/>
                    </a:lnTo>
                    <a:lnTo>
                      <a:pt x="2544" y="1646"/>
                    </a:lnTo>
                    <a:lnTo>
                      <a:pt x="2543" y="1645"/>
                    </a:lnTo>
                    <a:lnTo>
                      <a:pt x="2539" y="1642"/>
                    </a:lnTo>
                    <a:lnTo>
                      <a:pt x="1715" y="819"/>
                    </a:lnTo>
                    <a:close/>
                    <a:moveTo>
                      <a:pt x="1766" y="208"/>
                    </a:moveTo>
                    <a:lnTo>
                      <a:pt x="1766" y="429"/>
                    </a:lnTo>
                    <a:lnTo>
                      <a:pt x="2158" y="429"/>
                    </a:lnTo>
                    <a:lnTo>
                      <a:pt x="2103" y="346"/>
                    </a:lnTo>
                    <a:lnTo>
                      <a:pt x="2097" y="333"/>
                    </a:lnTo>
                    <a:lnTo>
                      <a:pt x="2095" y="318"/>
                    </a:lnTo>
                    <a:lnTo>
                      <a:pt x="2097" y="303"/>
                    </a:lnTo>
                    <a:lnTo>
                      <a:pt x="2103" y="290"/>
                    </a:lnTo>
                    <a:lnTo>
                      <a:pt x="2158" y="208"/>
                    </a:lnTo>
                    <a:lnTo>
                      <a:pt x="1766" y="208"/>
                    </a:lnTo>
                    <a:close/>
                    <a:moveTo>
                      <a:pt x="1715" y="0"/>
                    </a:moveTo>
                    <a:lnTo>
                      <a:pt x="1731" y="2"/>
                    </a:lnTo>
                    <a:lnTo>
                      <a:pt x="1745" y="9"/>
                    </a:lnTo>
                    <a:lnTo>
                      <a:pt x="1756" y="21"/>
                    </a:lnTo>
                    <a:lnTo>
                      <a:pt x="1763" y="34"/>
                    </a:lnTo>
                    <a:lnTo>
                      <a:pt x="1766" y="50"/>
                    </a:lnTo>
                    <a:lnTo>
                      <a:pt x="1766" y="107"/>
                    </a:lnTo>
                    <a:lnTo>
                      <a:pt x="2253" y="107"/>
                    </a:lnTo>
                    <a:lnTo>
                      <a:pt x="2266" y="109"/>
                    </a:lnTo>
                    <a:lnTo>
                      <a:pt x="2278" y="114"/>
                    </a:lnTo>
                    <a:lnTo>
                      <a:pt x="2289" y="123"/>
                    </a:lnTo>
                    <a:lnTo>
                      <a:pt x="2296" y="134"/>
                    </a:lnTo>
                    <a:lnTo>
                      <a:pt x="2302" y="147"/>
                    </a:lnTo>
                    <a:lnTo>
                      <a:pt x="2303" y="160"/>
                    </a:lnTo>
                    <a:lnTo>
                      <a:pt x="2300" y="173"/>
                    </a:lnTo>
                    <a:lnTo>
                      <a:pt x="2294" y="185"/>
                    </a:lnTo>
                    <a:lnTo>
                      <a:pt x="2205" y="318"/>
                    </a:lnTo>
                    <a:lnTo>
                      <a:pt x="2294" y="451"/>
                    </a:lnTo>
                    <a:lnTo>
                      <a:pt x="2300" y="463"/>
                    </a:lnTo>
                    <a:lnTo>
                      <a:pt x="2303" y="477"/>
                    </a:lnTo>
                    <a:lnTo>
                      <a:pt x="2302" y="490"/>
                    </a:lnTo>
                    <a:lnTo>
                      <a:pt x="2296" y="503"/>
                    </a:lnTo>
                    <a:lnTo>
                      <a:pt x="2289" y="514"/>
                    </a:lnTo>
                    <a:lnTo>
                      <a:pt x="2278" y="523"/>
                    </a:lnTo>
                    <a:lnTo>
                      <a:pt x="2266" y="528"/>
                    </a:lnTo>
                    <a:lnTo>
                      <a:pt x="2253" y="530"/>
                    </a:lnTo>
                    <a:lnTo>
                      <a:pt x="1766" y="530"/>
                    </a:lnTo>
                    <a:lnTo>
                      <a:pt x="1766" y="726"/>
                    </a:lnTo>
                    <a:lnTo>
                      <a:pt x="2004" y="965"/>
                    </a:lnTo>
                    <a:lnTo>
                      <a:pt x="3005" y="965"/>
                    </a:lnTo>
                    <a:lnTo>
                      <a:pt x="3017" y="967"/>
                    </a:lnTo>
                    <a:lnTo>
                      <a:pt x="3028" y="972"/>
                    </a:lnTo>
                    <a:lnTo>
                      <a:pt x="3039" y="979"/>
                    </a:lnTo>
                    <a:lnTo>
                      <a:pt x="3046" y="989"/>
                    </a:lnTo>
                    <a:lnTo>
                      <a:pt x="3423" y="1579"/>
                    </a:lnTo>
                    <a:lnTo>
                      <a:pt x="3428" y="1591"/>
                    </a:lnTo>
                    <a:lnTo>
                      <a:pt x="3430" y="1604"/>
                    </a:lnTo>
                    <a:lnTo>
                      <a:pt x="3429" y="1618"/>
                    </a:lnTo>
                    <a:lnTo>
                      <a:pt x="3424" y="1630"/>
                    </a:lnTo>
                    <a:lnTo>
                      <a:pt x="3416" y="1641"/>
                    </a:lnTo>
                    <a:lnTo>
                      <a:pt x="3406" y="1649"/>
                    </a:lnTo>
                    <a:lnTo>
                      <a:pt x="3394" y="1654"/>
                    </a:lnTo>
                    <a:lnTo>
                      <a:pt x="3380" y="1656"/>
                    </a:lnTo>
                    <a:lnTo>
                      <a:pt x="3269" y="1656"/>
                    </a:lnTo>
                    <a:lnTo>
                      <a:pt x="3269" y="3058"/>
                    </a:lnTo>
                    <a:lnTo>
                      <a:pt x="3380" y="3058"/>
                    </a:lnTo>
                    <a:lnTo>
                      <a:pt x="3396" y="3061"/>
                    </a:lnTo>
                    <a:lnTo>
                      <a:pt x="3410" y="3067"/>
                    </a:lnTo>
                    <a:lnTo>
                      <a:pt x="3421" y="3079"/>
                    </a:lnTo>
                    <a:lnTo>
                      <a:pt x="3428" y="3092"/>
                    </a:lnTo>
                    <a:lnTo>
                      <a:pt x="3430" y="3108"/>
                    </a:lnTo>
                    <a:lnTo>
                      <a:pt x="3428" y="3124"/>
                    </a:lnTo>
                    <a:lnTo>
                      <a:pt x="3421" y="3138"/>
                    </a:lnTo>
                    <a:lnTo>
                      <a:pt x="3410" y="3149"/>
                    </a:lnTo>
                    <a:lnTo>
                      <a:pt x="3396" y="3156"/>
                    </a:lnTo>
                    <a:lnTo>
                      <a:pt x="3380" y="3159"/>
                    </a:lnTo>
                    <a:lnTo>
                      <a:pt x="50" y="3159"/>
                    </a:lnTo>
                    <a:lnTo>
                      <a:pt x="34" y="3156"/>
                    </a:lnTo>
                    <a:lnTo>
                      <a:pt x="21" y="3149"/>
                    </a:lnTo>
                    <a:lnTo>
                      <a:pt x="9" y="3138"/>
                    </a:lnTo>
                    <a:lnTo>
                      <a:pt x="2" y="3124"/>
                    </a:lnTo>
                    <a:lnTo>
                      <a:pt x="0" y="3108"/>
                    </a:lnTo>
                    <a:lnTo>
                      <a:pt x="0" y="3108"/>
                    </a:lnTo>
                    <a:lnTo>
                      <a:pt x="2" y="3092"/>
                    </a:lnTo>
                    <a:lnTo>
                      <a:pt x="9" y="3079"/>
                    </a:lnTo>
                    <a:lnTo>
                      <a:pt x="21" y="3067"/>
                    </a:lnTo>
                    <a:lnTo>
                      <a:pt x="34" y="3061"/>
                    </a:lnTo>
                    <a:lnTo>
                      <a:pt x="50" y="3058"/>
                    </a:lnTo>
                    <a:lnTo>
                      <a:pt x="161" y="3058"/>
                    </a:lnTo>
                    <a:lnTo>
                      <a:pt x="161" y="1656"/>
                    </a:lnTo>
                    <a:lnTo>
                      <a:pt x="50" y="1656"/>
                    </a:lnTo>
                    <a:lnTo>
                      <a:pt x="37" y="1654"/>
                    </a:lnTo>
                    <a:lnTo>
                      <a:pt x="25" y="1649"/>
                    </a:lnTo>
                    <a:lnTo>
                      <a:pt x="15" y="1641"/>
                    </a:lnTo>
                    <a:lnTo>
                      <a:pt x="6" y="1630"/>
                    </a:lnTo>
                    <a:lnTo>
                      <a:pt x="1" y="1618"/>
                    </a:lnTo>
                    <a:lnTo>
                      <a:pt x="0" y="1604"/>
                    </a:lnTo>
                    <a:lnTo>
                      <a:pt x="2" y="1591"/>
                    </a:lnTo>
                    <a:lnTo>
                      <a:pt x="8" y="1579"/>
                    </a:lnTo>
                    <a:lnTo>
                      <a:pt x="384" y="989"/>
                    </a:lnTo>
                    <a:lnTo>
                      <a:pt x="392" y="979"/>
                    </a:lnTo>
                    <a:lnTo>
                      <a:pt x="402" y="972"/>
                    </a:lnTo>
                    <a:lnTo>
                      <a:pt x="414" y="967"/>
                    </a:lnTo>
                    <a:lnTo>
                      <a:pt x="426" y="965"/>
                    </a:lnTo>
                    <a:lnTo>
                      <a:pt x="1426" y="965"/>
                    </a:lnTo>
                    <a:lnTo>
                      <a:pt x="1665" y="726"/>
                    </a:lnTo>
                    <a:lnTo>
                      <a:pt x="1665" y="50"/>
                    </a:lnTo>
                    <a:lnTo>
                      <a:pt x="1667" y="34"/>
                    </a:lnTo>
                    <a:lnTo>
                      <a:pt x="1674" y="21"/>
                    </a:lnTo>
                    <a:lnTo>
                      <a:pt x="1686" y="9"/>
                    </a:lnTo>
                    <a:lnTo>
                      <a:pt x="1699" y="2"/>
                    </a:lnTo>
                    <a:lnTo>
                      <a:pt x="17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4" name="Freeform 360">
                <a:extLst>
                  <a:ext uri="{FF2B5EF4-FFF2-40B4-BE49-F238E27FC236}">
                    <a16:creationId xmlns:a16="http://schemas.microsoft.com/office/drawing/2014/main" id="{E9208C8D-8D50-4B2F-BB12-EC8C33B77B4F}"/>
                  </a:ext>
                </a:extLst>
              </p:cNvPr>
              <p:cNvSpPr>
                <a:spLocks noEditPoints="1"/>
              </p:cNvSpPr>
              <p:nvPr/>
            </p:nvSpPr>
            <p:spPr bwMode="auto">
              <a:xfrm>
                <a:off x="4170529" y="1183371"/>
                <a:ext cx="108326" cy="108326"/>
              </a:xfrm>
              <a:custGeom>
                <a:avLst/>
                <a:gdLst>
                  <a:gd name="T0" fmla="*/ 332 w 744"/>
                  <a:gd name="T1" fmla="*/ 104 h 744"/>
                  <a:gd name="T2" fmla="*/ 258 w 744"/>
                  <a:gd name="T3" fmla="*/ 126 h 744"/>
                  <a:gd name="T4" fmla="*/ 194 w 744"/>
                  <a:gd name="T5" fmla="*/ 168 h 744"/>
                  <a:gd name="T6" fmla="*/ 144 w 744"/>
                  <a:gd name="T7" fmla="*/ 225 h 744"/>
                  <a:gd name="T8" fmla="*/ 112 w 744"/>
                  <a:gd name="T9" fmla="*/ 294 h 744"/>
                  <a:gd name="T10" fmla="*/ 101 w 744"/>
                  <a:gd name="T11" fmla="*/ 372 h 744"/>
                  <a:gd name="T12" fmla="*/ 112 w 744"/>
                  <a:gd name="T13" fmla="*/ 451 h 744"/>
                  <a:gd name="T14" fmla="*/ 144 w 744"/>
                  <a:gd name="T15" fmla="*/ 520 h 744"/>
                  <a:gd name="T16" fmla="*/ 194 w 744"/>
                  <a:gd name="T17" fmla="*/ 577 h 744"/>
                  <a:gd name="T18" fmla="*/ 258 w 744"/>
                  <a:gd name="T19" fmla="*/ 619 h 744"/>
                  <a:gd name="T20" fmla="*/ 332 w 744"/>
                  <a:gd name="T21" fmla="*/ 641 h 744"/>
                  <a:gd name="T22" fmla="*/ 413 w 744"/>
                  <a:gd name="T23" fmla="*/ 641 h 744"/>
                  <a:gd name="T24" fmla="*/ 486 w 744"/>
                  <a:gd name="T25" fmla="*/ 619 h 744"/>
                  <a:gd name="T26" fmla="*/ 551 w 744"/>
                  <a:gd name="T27" fmla="*/ 577 h 744"/>
                  <a:gd name="T28" fmla="*/ 600 w 744"/>
                  <a:gd name="T29" fmla="*/ 520 h 744"/>
                  <a:gd name="T30" fmla="*/ 633 w 744"/>
                  <a:gd name="T31" fmla="*/ 451 h 744"/>
                  <a:gd name="T32" fmla="*/ 644 w 744"/>
                  <a:gd name="T33" fmla="*/ 372 h 744"/>
                  <a:gd name="T34" fmla="*/ 633 w 744"/>
                  <a:gd name="T35" fmla="*/ 294 h 744"/>
                  <a:gd name="T36" fmla="*/ 600 w 744"/>
                  <a:gd name="T37" fmla="*/ 225 h 744"/>
                  <a:gd name="T38" fmla="*/ 551 w 744"/>
                  <a:gd name="T39" fmla="*/ 168 h 744"/>
                  <a:gd name="T40" fmla="*/ 486 w 744"/>
                  <a:gd name="T41" fmla="*/ 126 h 744"/>
                  <a:gd name="T42" fmla="*/ 413 w 744"/>
                  <a:gd name="T43" fmla="*/ 104 h 744"/>
                  <a:gd name="T44" fmla="*/ 372 w 744"/>
                  <a:gd name="T45" fmla="*/ 0 h 744"/>
                  <a:gd name="T46" fmla="*/ 463 w 744"/>
                  <a:gd name="T47" fmla="*/ 12 h 744"/>
                  <a:gd name="T48" fmla="*/ 547 w 744"/>
                  <a:gd name="T49" fmla="*/ 44 h 744"/>
                  <a:gd name="T50" fmla="*/ 619 w 744"/>
                  <a:gd name="T51" fmla="*/ 95 h 744"/>
                  <a:gd name="T52" fmla="*/ 678 w 744"/>
                  <a:gd name="T53" fmla="*/ 160 h 744"/>
                  <a:gd name="T54" fmla="*/ 719 w 744"/>
                  <a:gd name="T55" fmla="*/ 238 h 744"/>
                  <a:gd name="T56" fmla="*/ 742 w 744"/>
                  <a:gd name="T57" fmla="*/ 326 h 744"/>
                  <a:gd name="T58" fmla="*/ 742 w 744"/>
                  <a:gd name="T59" fmla="*/ 419 h 744"/>
                  <a:gd name="T60" fmla="*/ 719 w 744"/>
                  <a:gd name="T61" fmla="*/ 507 h 744"/>
                  <a:gd name="T62" fmla="*/ 678 w 744"/>
                  <a:gd name="T63" fmla="*/ 585 h 744"/>
                  <a:gd name="T64" fmla="*/ 619 w 744"/>
                  <a:gd name="T65" fmla="*/ 651 h 744"/>
                  <a:gd name="T66" fmla="*/ 547 w 744"/>
                  <a:gd name="T67" fmla="*/ 701 h 744"/>
                  <a:gd name="T68" fmla="*/ 463 w 744"/>
                  <a:gd name="T69" fmla="*/ 733 h 744"/>
                  <a:gd name="T70" fmla="*/ 372 w 744"/>
                  <a:gd name="T71" fmla="*/ 744 h 744"/>
                  <a:gd name="T72" fmla="*/ 280 w 744"/>
                  <a:gd name="T73" fmla="*/ 733 h 744"/>
                  <a:gd name="T74" fmla="*/ 197 w 744"/>
                  <a:gd name="T75" fmla="*/ 701 h 744"/>
                  <a:gd name="T76" fmla="*/ 124 w 744"/>
                  <a:gd name="T77" fmla="*/ 651 h 744"/>
                  <a:gd name="T78" fmla="*/ 66 w 744"/>
                  <a:gd name="T79" fmla="*/ 585 h 744"/>
                  <a:gd name="T80" fmla="*/ 25 w 744"/>
                  <a:gd name="T81" fmla="*/ 507 h 744"/>
                  <a:gd name="T82" fmla="*/ 3 w 744"/>
                  <a:gd name="T83" fmla="*/ 419 h 744"/>
                  <a:gd name="T84" fmla="*/ 3 w 744"/>
                  <a:gd name="T85" fmla="*/ 326 h 744"/>
                  <a:gd name="T86" fmla="*/ 25 w 744"/>
                  <a:gd name="T87" fmla="*/ 238 h 744"/>
                  <a:gd name="T88" fmla="*/ 66 w 744"/>
                  <a:gd name="T89" fmla="*/ 160 h 744"/>
                  <a:gd name="T90" fmla="*/ 124 w 744"/>
                  <a:gd name="T91" fmla="*/ 95 h 744"/>
                  <a:gd name="T92" fmla="*/ 197 w 744"/>
                  <a:gd name="T93" fmla="*/ 44 h 744"/>
                  <a:gd name="T94" fmla="*/ 280 w 744"/>
                  <a:gd name="T95" fmla="*/ 12 h 744"/>
                  <a:gd name="T96" fmla="*/ 372 w 744"/>
                  <a:gd name="T97"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744">
                    <a:moveTo>
                      <a:pt x="372" y="101"/>
                    </a:moveTo>
                    <a:lnTo>
                      <a:pt x="332" y="104"/>
                    </a:lnTo>
                    <a:lnTo>
                      <a:pt x="294" y="113"/>
                    </a:lnTo>
                    <a:lnTo>
                      <a:pt x="258" y="126"/>
                    </a:lnTo>
                    <a:lnTo>
                      <a:pt x="224" y="145"/>
                    </a:lnTo>
                    <a:lnTo>
                      <a:pt x="194" y="168"/>
                    </a:lnTo>
                    <a:lnTo>
                      <a:pt x="167" y="195"/>
                    </a:lnTo>
                    <a:lnTo>
                      <a:pt x="144" y="225"/>
                    </a:lnTo>
                    <a:lnTo>
                      <a:pt x="125" y="258"/>
                    </a:lnTo>
                    <a:lnTo>
                      <a:pt x="112" y="294"/>
                    </a:lnTo>
                    <a:lnTo>
                      <a:pt x="104" y="333"/>
                    </a:lnTo>
                    <a:lnTo>
                      <a:pt x="101" y="372"/>
                    </a:lnTo>
                    <a:lnTo>
                      <a:pt x="104" y="413"/>
                    </a:lnTo>
                    <a:lnTo>
                      <a:pt x="112" y="451"/>
                    </a:lnTo>
                    <a:lnTo>
                      <a:pt x="125" y="487"/>
                    </a:lnTo>
                    <a:lnTo>
                      <a:pt x="144" y="520"/>
                    </a:lnTo>
                    <a:lnTo>
                      <a:pt x="167" y="551"/>
                    </a:lnTo>
                    <a:lnTo>
                      <a:pt x="194" y="577"/>
                    </a:lnTo>
                    <a:lnTo>
                      <a:pt x="224" y="600"/>
                    </a:lnTo>
                    <a:lnTo>
                      <a:pt x="258" y="619"/>
                    </a:lnTo>
                    <a:lnTo>
                      <a:pt x="294" y="633"/>
                    </a:lnTo>
                    <a:lnTo>
                      <a:pt x="332" y="641"/>
                    </a:lnTo>
                    <a:lnTo>
                      <a:pt x="372" y="645"/>
                    </a:lnTo>
                    <a:lnTo>
                      <a:pt x="413" y="641"/>
                    </a:lnTo>
                    <a:lnTo>
                      <a:pt x="451" y="633"/>
                    </a:lnTo>
                    <a:lnTo>
                      <a:pt x="486" y="619"/>
                    </a:lnTo>
                    <a:lnTo>
                      <a:pt x="520" y="600"/>
                    </a:lnTo>
                    <a:lnTo>
                      <a:pt x="551" y="577"/>
                    </a:lnTo>
                    <a:lnTo>
                      <a:pt x="577" y="551"/>
                    </a:lnTo>
                    <a:lnTo>
                      <a:pt x="600" y="520"/>
                    </a:lnTo>
                    <a:lnTo>
                      <a:pt x="618" y="487"/>
                    </a:lnTo>
                    <a:lnTo>
                      <a:pt x="633" y="451"/>
                    </a:lnTo>
                    <a:lnTo>
                      <a:pt x="641" y="413"/>
                    </a:lnTo>
                    <a:lnTo>
                      <a:pt x="644" y="372"/>
                    </a:lnTo>
                    <a:lnTo>
                      <a:pt x="641" y="333"/>
                    </a:lnTo>
                    <a:lnTo>
                      <a:pt x="633" y="294"/>
                    </a:lnTo>
                    <a:lnTo>
                      <a:pt x="618" y="258"/>
                    </a:lnTo>
                    <a:lnTo>
                      <a:pt x="600" y="225"/>
                    </a:lnTo>
                    <a:lnTo>
                      <a:pt x="577" y="195"/>
                    </a:lnTo>
                    <a:lnTo>
                      <a:pt x="551" y="168"/>
                    </a:lnTo>
                    <a:lnTo>
                      <a:pt x="520" y="145"/>
                    </a:lnTo>
                    <a:lnTo>
                      <a:pt x="486" y="126"/>
                    </a:lnTo>
                    <a:lnTo>
                      <a:pt x="451" y="113"/>
                    </a:lnTo>
                    <a:lnTo>
                      <a:pt x="413" y="104"/>
                    </a:lnTo>
                    <a:lnTo>
                      <a:pt x="372" y="101"/>
                    </a:lnTo>
                    <a:close/>
                    <a:moveTo>
                      <a:pt x="372" y="0"/>
                    </a:moveTo>
                    <a:lnTo>
                      <a:pt x="419" y="4"/>
                    </a:lnTo>
                    <a:lnTo>
                      <a:pt x="463" y="12"/>
                    </a:lnTo>
                    <a:lnTo>
                      <a:pt x="507" y="25"/>
                    </a:lnTo>
                    <a:lnTo>
                      <a:pt x="547" y="44"/>
                    </a:lnTo>
                    <a:lnTo>
                      <a:pt x="585" y="67"/>
                    </a:lnTo>
                    <a:lnTo>
                      <a:pt x="619" y="95"/>
                    </a:lnTo>
                    <a:lnTo>
                      <a:pt x="651" y="125"/>
                    </a:lnTo>
                    <a:lnTo>
                      <a:pt x="678" y="160"/>
                    </a:lnTo>
                    <a:lnTo>
                      <a:pt x="701" y="198"/>
                    </a:lnTo>
                    <a:lnTo>
                      <a:pt x="719" y="238"/>
                    </a:lnTo>
                    <a:lnTo>
                      <a:pt x="733" y="281"/>
                    </a:lnTo>
                    <a:lnTo>
                      <a:pt x="742" y="326"/>
                    </a:lnTo>
                    <a:lnTo>
                      <a:pt x="744" y="372"/>
                    </a:lnTo>
                    <a:lnTo>
                      <a:pt x="742" y="419"/>
                    </a:lnTo>
                    <a:lnTo>
                      <a:pt x="733" y="464"/>
                    </a:lnTo>
                    <a:lnTo>
                      <a:pt x="719" y="507"/>
                    </a:lnTo>
                    <a:lnTo>
                      <a:pt x="701" y="547"/>
                    </a:lnTo>
                    <a:lnTo>
                      <a:pt x="678" y="585"/>
                    </a:lnTo>
                    <a:lnTo>
                      <a:pt x="651" y="620"/>
                    </a:lnTo>
                    <a:lnTo>
                      <a:pt x="619" y="651"/>
                    </a:lnTo>
                    <a:lnTo>
                      <a:pt x="585" y="678"/>
                    </a:lnTo>
                    <a:lnTo>
                      <a:pt x="547" y="701"/>
                    </a:lnTo>
                    <a:lnTo>
                      <a:pt x="507" y="719"/>
                    </a:lnTo>
                    <a:lnTo>
                      <a:pt x="463" y="733"/>
                    </a:lnTo>
                    <a:lnTo>
                      <a:pt x="419" y="742"/>
                    </a:lnTo>
                    <a:lnTo>
                      <a:pt x="372" y="744"/>
                    </a:lnTo>
                    <a:lnTo>
                      <a:pt x="325" y="742"/>
                    </a:lnTo>
                    <a:lnTo>
                      <a:pt x="280" y="733"/>
                    </a:lnTo>
                    <a:lnTo>
                      <a:pt x="238" y="719"/>
                    </a:lnTo>
                    <a:lnTo>
                      <a:pt x="197" y="701"/>
                    </a:lnTo>
                    <a:lnTo>
                      <a:pt x="160" y="678"/>
                    </a:lnTo>
                    <a:lnTo>
                      <a:pt x="124" y="651"/>
                    </a:lnTo>
                    <a:lnTo>
                      <a:pt x="93" y="620"/>
                    </a:lnTo>
                    <a:lnTo>
                      <a:pt x="66" y="585"/>
                    </a:lnTo>
                    <a:lnTo>
                      <a:pt x="43" y="547"/>
                    </a:lnTo>
                    <a:lnTo>
                      <a:pt x="25" y="507"/>
                    </a:lnTo>
                    <a:lnTo>
                      <a:pt x="11" y="464"/>
                    </a:lnTo>
                    <a:lnTo>
                      <a:pt x="3" y="419"/>
                    </a:lnTo>
                    <a:lnTo>
                      <a:pt x="0" y="372"/>
                    </a:lnTo>
                    <a:lnTo>
                      <a:pt x="3" y="326"/>
                    </a:lnTo>
                    <a:lnTo>
                      <a:pt x="11" y="281"/>
                    </a:lnTo>
                    <a:lnTo>
                      <a:pt x="25" y="238"/>
                    </a:lnTo>
                    <a:lnTo>
                      <a:pt x="43" y="198"/>
                    </a:lnTo>
                    <a:lnTo>
                      <a:pt x="66" y="160"/>
                    </a:lnTo>
                    <a:lnTo>
                      <a:pt x="93" y="125"/>
                    </a:lnTo>
                    <a:lnTo>
                      <a:pt x="124" y="95"/>
                    </a:lnTo>
                    <a:lnTo>
                      <a:pt x="160" y="67"/>
                    </a:lnTo>
                    <a:lnTo>
                      <a:pt x="197" y="44"/>
                    </a:lnTo>
                    <a:lnTo>
                      <a:pt x="238" y="25"/>
                    </a:lnTo>
                    <a:lnTo>
                      <a:pt x="280" y="12"/>
                    </a:lnTo>
                    <a:lnTo>
                      <a:pt x="325" y="4"/>
                    </a:lnTo>
                    <a:lnTo>
                      <a:pt x="3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5" name="Freeform 361">
                <a:extLst>
                  <a:ext uri="{FF2B5EF4-FFF2-40B4-BE49-F238E27FC236}">
                    <a16:creationId xmlns:a16="http://schemas.microsoft.com/office/drawing/2014/main" id="{25E3F6EF-9706-4D9D-A57B-8B490F85D574}"/>
                  </a:ext>
                </a:extLst>
              </p:cNvPr>
              <p:cNvSpPr>
                <a:spLocks/>
              </p:cNvSpPr>
              <p:nvPr/>
            </p:nvSpPr>
            <p:spPr bwMode="auto">
              <a:xfrm>
                <a:off x="4194424" y="1207266"/>
                <a:ext cx="38233" cy="38233"/>
              </a:xfrm>
              <a:custGeom>
                <a:avLst/>
                <a:gdLst>
                  <a:gd name="T0" fmla="*/ 211 w 262"/>
                  <a:gd name="T1" fmla="*/ 0 h 262"/>
                  <a:gd name="T2" fmla="*/ 227 w 262"/>
                  <a:gd name="T3" fmla="*/ 3 h 262"/>
                  <a:gd name="T4" fmla="*/ 241 w 262"/>
                  <a:gd name="T5" fmla="*/ 10 h 262"/>
                  <a:gd name="T6" fmla="*/ 252 w 262"/>
                  <a:gd name="T7" fmla="*/ 21 h 262"/>
                  <a:gd name="T8" fmla="*/ 259 w 262"/>
                  <a:gd name="T9" fmla="*/ 35 h 262"/>
                  <a:gd name="T10" fmla="*/ 262 w 262"/>
                  <a:gd name="T11" fmla="*/ 50 h 262"/>
                  <a:gd name="T12" fmla="*/ 262 w 262"/>
                  <a:gd name="T13" fmla="*/ 211 h 262"/>
                  <a:gd name="T14" fmla="*/ 259 w 262"/>
                  <a:gd name="T15" fmla="*/ 228 h 262"/>
                  <a:gd name="T16" fmla="*/ 252 w 262"/>
                  <a:gd name="T17" fmla="*/ 242 h 262"/>
                  <a:gd name="T18" fmla="*/ 241 w 262"/>
                  <a:gd name="T19" fmla="*/ 252 h 262"/>
                  <a:gd name="T20" fmla="*/ 227 w 262"/>
                  <a:gd name="T21" fmla="*/ 259 h 262"/>
                  <a:gd name="T22" fmla="*/ 211 w 262"/>
                  <a:gd name="T23" fmla="*/ 262 h 262"/>
                  <a:gd name="T24" fmla="*/ 50 w 262"/>
                  <a:gd name="T25" fmla="*/ 262 h 262"/>
                  <a:gd name="T26" fmla="*/ 34 w 262"/>
                  <a:gd name="T27" fmla="*/ 259 h 262"/>
                  <a:gd name="T28" fmla="*/ 21 w 262"/>
                  <a:gd name="T29" fmla="*/ 252 h 262"/>
                  <a:gd name="T30" fmla="*/ 9 w 262"/>
                  <a:gd name="T31" fmla="*/ 242 h 262"/>
                  <a:gd name="T32" fmla="*/ 2 w 262"/>
                  <a:gd name="T33" fmla="*/ 228 h 262"/>
                  <a:gd name="T34" fmla="*/ 0 w 262"/>
                  <a:gd name="T35" fmla="*/ 211 h 262"/>
                  <a:gd name="T36" fmla="*/ 2 w 262"/>
                  <a:gd name="T37" fmla="*/ 196 h 262"/>
                  <a:gd name="T38" fmla="*/ 9 w 262"/>
                  <a:gd name="T39" fmla="*/ 182 h 262"/>
                  <a:gd name="T40" fmla="*/ 21 w 262"/>
                  <a:gd name="T41" fmla="*/ 171 h 262"/>
                  <a:gd name="T42" fmla="*/ 34 w 262"/>
                  <a:gd name="T43" fmla="*/ 164 h 262"/>
                  <a:gd name="T44" fmla="*/ 50 w 262"/>
                  <a:gd name="T45" fmla="*/ 161 h 262"/>
                  <a:gd name="T46" fmla="*/ 161 w 262"/>
                  <a:gd name="T47" fmla="*/ 161 h 262"/>
                  <a:gd name="T48" fmla="*/ 161 w 262"/>
                  <a:gd name="T49" fmla="*/ 50 h 262"/>
                  <a:gd name="T50" fmla="*/ 163 w 262"/>
                  <a:gd name="T51" fmla="*/ 35 h 262"/>
                  <a:gd name="T52" fmla="*/ 170 w 262"/>
                  <a:gd name="T53" fmla="*/ 21 h 262"/>
                  <a:gd name="T54" fmla="*/ 182 w 262"/>
                  <a:gd name="T55" fmla="*/ 10 h 262"/>
                  <a:gd name="T56" fmla="*/ 195 w 262"/>
                  <a:gd name="T57" fmla="*/ 3 h 262"/>
                  <a:gd name="T58" fmla="*/ 211 w 262"/>
                  <a:gd name="T5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2" h="262">
                    <a:moveTo>
                      <a:pt x="211" y="0"/>
                    </a:moveTo>
                    <a:lnTo>
                      <a:pt x="227" y="3"/>
                    </a:lnTo>
                    <a:lnTo>
                      <a:pt x="241" y="10"/>
                    </a:lnTo>
                    <a:lnTo>
                      <a:pt x="252" y="21"/>
                    </a:lnTo>
                    <a:lnTo>
                      <a:pt x="259" y="35"/>
                    </a:lnTo>
                    <a:lnTo>
                      <a:pt x="262" y="50"/>
                    </a:lnTo>
                    <a:lnTo>
                      <a:pt x="262" y="211"/>
                    </a:lnTo>
                    <a:lnTo>
                      <a:pt x="259" y="228"/>
                    </a:lnTo>
                    <a:lnTo>
                      <a:pt x="252" y="242"/>
                    </a:lnTo>
                    <a:lnTo>
                      <a:pt x="241" y="252"/>
                    </a:lnTo>
                    <a:lnTo>
                      <a:pt x="227" y="259"/>
                    </a:lnTo>
                    <a:lnTo>
                      <a:pt x="211" y="262"/>
                    </a:lnTo>
                    <a:lnTo>
                      <a:pt x="50" y="262"/>
                    </a:lnTo>
                    <a:lnTo>
                      <a:pt x="34" y="259"/>
                    </a:lnTo>
                    <a:lnTo>
                      <a:pt x="21" y="252"/>
                    </a:lnTo>
                    <a:lnTo>
                      <a:pt x="9" y="242"/>
                    </a:lnTo>
                    <a:lnTo>
                      <a:pt x="2" y="228"/>
                    </a:lnTo>
                    <a:lnTo>
                      <a:pt x="0" y="211"/>
                    </a:lnTo>
                    <a:lnTo>
                      <a:pt x="2" y="196"/>
                    </a:lnTo>
                    <a:lnTo>
                      <a:pt x="9" y="182"/>
                    </a:lnTo>
                    <a:lnTo>
                      <a:pt x="21" y="171"/>
                    </a:lnTo>
                    <a:lnTo>
                      <a:pt x="34" y="164"/>
                    </a:lnTo>
                    <a:lnTo>
                      <a:pt x="50" y="161"/>
                    </a:lnTo>
                    <a:lnTo>
                      <a:pt x="161" y="161"/>
                    </a:lnTo>
                    <a:lnTo>
                      <a:pt x="161" y="50"/>
                    </a:lnTo>
                    <a:lnTo>
                      <a:pt x="163" y="35"/>
                    </a:lnTo>
                    <a:lnTo>
                      <a:pt x="170" y="21"/>
                    </a:lnTo>
                    <a:lnTo>
                      <a:pt x="182" y="10"/>
                    </a:lnTo>
                    <a:lnTo>
                      <a:pt x="195" y="3"/>
                    </a:lnTo>
                    <a:lnTo>
                      <a:pt x="2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6" name="Freeform 362">
                <a:extLst>
                  <a:ext uri="{FF2B5EF4-FFF2-40B4-BE49-F238E27FC236}">
                    <a16:creationId xmlns:a16="http://schemas.microsoft.com/office/drawing/2014/main" id="{69DFD484-8278-402C-B84C-290C54DA7027}"/>
                  </a:ext>
                </a:extLst>
              </p:cNvPr>
              <p:cNvSpPr>
                <a:spLocks noEditPoints="1"/>
              </p:cNvSpPr>
              <p:nvPr/>
            </p:nvSpPr>
            <p:spPr bwMode="auto">
              <a:xfrm>
                <a:off x="410043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1 w 369"/>
                  <a:gd name="T51" fmla="*/ 412 h 423"/>
                  <a:gd name="T52" fmla="*/ 10 w 369"/>
                  <a:gd name="T53" fmla="*/ 402 h 423"/>
                  <a:gd name="T54" fmla="*/ 3 w 369"/>
                  <a:gd name="T55" fmla="*/ 388 h 423"/>
                  <a:gd name="T56" fmla="*/ 0 w 369"/>
                  <a:gd name="T57" fmla="*/ 372 h 423"/>
                  <a:gd name="T58" fmla="*/ 0 w 369"/>
                  <a:gd name="T59" fmla="*/ 50 h 423"/>
                  <a:gd name="T60" fmla="*/ 3 w 369"/>
                  <a:gd name="T61" fmla="*/ 34 h 423"/>
                  <a:gd name="T62" fmla="*/ 10 w 369"/>
                  <a:gd name="T63" fmla="*/ 21 h 423"/>
                  <a:gd name="T64" fmla="*/ 21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1" y="412"/>
                    </a:lnTo>
                    <a:lnTo>
                      <a:pt x="10" y="402"/>
                    </a:lnTo>
                    <a:lnTo>
                      <a:pt x="3" y="388"/>
                    </a:lnTo>
                    <a:lnTo>
                      <a:pt x="0" y="372"/>
                    </a:lnTo>
                    <a:lnTo>
                      <a:pt x="0" y="50"/>
                    </a:lnTo>
                    <a:lnTo>
                      <a:pt x="3" y="34"/>
                    </a:lnTo>
                    <a:lnTo>
                      <a:pt x="10" y="21"/>
                    </a:lnTo>
                    <a:lnTo>
                      <a:pt x="21"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7" name="Freeform 363">
                <a:extLst>
                  <a:ext uri="{FF2B5EF4-FFF2-40B4-BE49-F238E27FC236}">
                    <a16:creationId xmlns:a16="http://schemas.microsoft.com/office/drawing/2014/main" id="{427805F2-D46F-44F7-8C4C-D1B711CF7FDB}"/>
                  </a:ext>
                </a:extLst>
              </p:cNvPr>
              <p:cNvSpPr>
                <a:spLocks noEditPoints="1"/>
              </p:cNvSpPr>
              <p:nvPr/>
            </p:nvSpPr>
            <p:spPr bwMode="auto">
              <a:xfrm>
                <a:off x="4030342" y="1353825"/>
                <a:ext cx="54163" cy="62129"/>
              </a:xfrm>
              <a:custGeom>
                <a:avLst/>
                <a:gdLst>
                  <a:gd name="T0" fmla="*/ 101 w 370"/>
                  <a:gd name="T1" fmla="*/ 262 h 423"/>
                  <a:gd name="T2" fmla="*/ 101 w 370"/>
                  <a:gd name="T3" fmla="*/ 322 h 423"/>
                  <a:gd name="T4" fmla="*/ 270 w 370"/>
                  <a:gd name="T5" fmla="*/ 322 h 423"/>
                  <a:gd name="T6" fmla="*/ 270 w 370"/>
                  <a:gd name="T7" fmla="*/ 262 h 423"/>
                  <a:gd name="T8" fmla="*/ 101 w 370"/>
                  <a:gd name="T9" fmla="*/ 262 h 423"/>
                  <a:gd name="T10" fmla="*/ 101 w 370"/>
                  <a:gd name="T11" fmla="*/ 101 h 423"/>
                  <a:gd name="T12" fmla="*/ 101 w 370"/>
                  <a:gd name="T13" fmla="*/ 161 h 423"/>
                  <a:gd name="T14" fmla="*/ 270 w 370"/>
                  <a:gd name="T15" fmla="*/ 161 h 423"/>
                  <a:gd name="T16" fmla="*/ 270 w 370"/>
                  <a:gd name="T17" fmla="*/ 101 h 423"/>
                  <a:gd name="T18" fmla="*/ 101 w 370"/>
                  <a:gd name="T19" fmla="*/ 101 h 423"/>
                  <a:gd name="T20" fmla="*/ 51 w 370"/>
                  <a:gd name="T21" fmla="*/ 0 h 423"/>
                  <a:gd name="T22" fmla="*/ 320 w 370"/>
                  <a:gd name="T23" fmla="*/ 0 h 423"/>
                  <a:gd name="T24" fmla="*/ 335 w 370"/>
                  <a:gd name="T25" fmla="*/ 2 h 423"/>
                  <a:gd name="T26" fmla="*/ 350 w 370"/>
                  <a:gd name="T27" fmla="*/ 9 h 423"/>
                  <a:gd name="T28" fmla="*/ 360 w 370"/>
                  <a:gd name="T29" fmla="*/ 21 h 423"/>
                  <a:gd name="T30" fmla="*/ 368 w 370"/>
                  <a:gd name="T31" fmla="*/ 34 h 423"/>
                  <a:gd name="T32" fmla="*/ 370 w 370"/>
                  <a:gd name="T33" fmla="*/ 50 h 423"/>
                  <a:gd name="T34" fmla="*/ 370 w 370"/>
                  <a:gd name="T35" fmla="*/ 372 h 423"/>
                  <a:gd name="T36" fmla="*/ 368 w 370"/>
                  <a:gd name="T37" fmla="*/ 388 h 423"/>
                  <a:gd name="T38" fmla="*/ 360 w 370"/>
                  <a:gd name="T39" fmla="*/ 402 h 423"/>
                  <a:gd name="T40" fmla="*/ 350 w 370"/>
                  <a:gd name="T41" fmla="*/ 412 h 423"/>
                  <a:gd name="T42" fmla="*/ 335 w 370"/>
                  <a:gd name="T43" fmla="*/ 420 h 423"/>
                  <a:gd name="T44" fmla="*/ 320 w 370"/>
                  <a:gd name="T45" fmla="*/ 423 h 423"/>
                  <a:gd name="T46" fmla="*/ 51 w 370"/>
                  <a:gd name="T47" fmla="*/ 423 h 423"/>
                  <a:gd name="T48" fmla="*/ 36 w 370"/>
                  <a:gd name="T49" fmla="*/ 420 h 423"/>
                  <a:gd name="T50" fmla="*/ 21 w 370"/>
                  <a:gd name="T51" fmla="*/ 412 h 423"/>
                  <a:gd name="T52" fmla="*/ 11 w 370"/>
                  <a:gd name="T53" fmla="*/ 402 h 423"/>
                  <a:gd name="T54" fmla="*/ 4 w 370"/>
                  <a:gd name="T55" fmla="*/ 388 h 423"/>
                  <a:gd name="T56" fmla="*/ 0 w 370"/>
                  <a:gd name="T57" fmla="*/ 372 h 423"/>
                  <a:gd name="T58" fmla="*/ 0 w 370"/>
                  <a:gd name="T59" fmla="*/ 50 h 423"/>
                  <a:gd name="T60" fmla="*/ 4 w 370"/>
                  <a:gd name="T61" fmla="*/ 34 h 423"/>
                  <a:gd name="T62" fmla="*/ 11 w 370"/>
                  <a:gd name="T63" fmla="*/ 21 h 423"/>
                  <a:gd name="T64" fmla="*/ 21 w 370"/>
                  <a:gd name="T65" fmla="*/ 9 h 423"/>
                  <a:gd name="T66" fmla="*/ 36 w 370"/>
                  <a:gd name="T67" fmla="*/ 2 h 423"/>
                  <a:gd name="T68" fmla="*/ 51 w 370"/>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423">
                    <a:moveTo>
                      <a:pt x="101" y="262"/>
                    </a:moveTo>
                    <a:lnTo>
                      <a:pt x="101" y="322"/>
                    </a:lnTo>
                    <a:lnTo>
                      <a:pt x="270" y="322"/>
                    </a:lnTo>
                    <a:lnTo>
                      <a:pt x="270" y="262"/>
                    </a:lnTo>
                    <a:lnTo>
                      <a:pt x="101" y="262"/>
                    </a:lnTo>
                    <a:close/>
                    <a:moveTo>
                      <a:pt x="101" y="101"/>
                    </a:moveTo>
                    <a:lnTo>
                      <a:pt x="101" y="161"/>
                    </a:lnTo>
                    <a:lnTo>
                      <a:pt x="270" y="161"/>
                    </a:lnTo>
                    <a:lnTo>
                      <a:pt x="270" y="101"/>
                    </a:lnTo>
                    <a:lnTo>
                      <a:pt x="101" y="101"/>
                    </a:lnTo>
                    <a:close/>
                    <a:moveTo>
                      <a:pt x="51" y="0"/>
                    </a:moveTo>
                    <a:lnTo>
                      <a:pt x="320" y="0"/>
                    </a:lnTo>
                    <a:lnTo>
                      <a:pt x="335" y="2"/>
                    </a:lnTo>
                    <a:lnTo>
                      <a:pt x="350" y="9"/>
                    </a:lnTo>
                    <a:lnTo>
                      <a:pt x="360" y="21"/>
                    </a:lnTo>
                    <a:lnTo>
                      <a:pt x="368" y="34"/>
                    </a:lnTo>
                    <a:lnTo>
                      <a:pt x="370" y="50"/>
                    </a:lnTo>
                    <a:lnTo>
                      <a:pt x="370" y="372"/>
                    </a:lnTo>
                    <a:lnTo>
                      <a:pt x="368" y="388"/>
                    </a:lnTo>
                    <a:lnTo>
                      <a:pt x="360" y="402"/>
                    </a:lnTo>
                    <a:lnTo>
                      <a:pt x="350" y="412"/>
                    </a:lnTo>
                    <a:lnTo>
                      <a:pt x="335" y="420"/>
                    </a:lnTo>
                    <a:lnTo>
                      <a:pt x="320" y="423"/>
                    </a:lnTo>
                    <a:lnTo>
                      <a:pt x="51" y="423"/>
                    </a:lnTo>
                    <a:lnTo>
                      <a:pt x="36" y="420"/>
                    </a:lnTo>
                    <a:lnTo>
                      <a:pt x="21" y="412"/>
                    </a:lnTo>
                    <a:lnTo>
                      <a:pt x="11" y="402"/>
                    </a:lnTo>
                    <a:lnTo>
                      <a:pt x="4" y="388"/>
                    </a:lnTo>
                    <a:lnTo>
                      <a:pt x="0" y="372"/>
                    </a:lnTo>
                    <a:lnTo>
                      <a:pt x="0" y="50"/>
                    </a:lnTo>
                    <a:lnTo>
                      <a:pt x="4" y="34"/>
                    </a:lnTo>
                    <a:lnTo>
                      <a:pt x="11" y="21"/>
                    </a:lnTo>
                    <a:lnTo>
                      <a:pt x="21" y="9"/>
                    </a:lnTo>
                    <a:lnTo>
                      <a:pt x="36"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8" name="Freeform 364">
                <a:extLst>
                  <a:ext uri="{FF2B5EF4-FFF2-40B4-BE49-F238E27FC236}">
                    <a16:creationId xmlns:a16="http://schemas.microsoft.com/office/drawing/2014/main" id="{580BEADC-79EC-4347-A5F3-80BE867C97B6}"/>
                  </a:ext>
                </a:extLst>
              </p:cNvPr>
              <p:cNvSpPr>
                <a:spLocks noEditPoints="1"/>
              </p:cNvSpPr>
              <p:nvPr/>
            </p:nvSpPr>
            <p:spPr bwMode="auto">
              <a:xfrm>
                <a:off x="410043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8 w 369"/>
                  <a:gd name="T21" fmla="*/ 0 h 476"/>
                  <a:gd name="T22" fmla="*/ 303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1 w 369"/>
                  <a:gd name="T53" fmla="*/ 466 h 476"/>
                  <a:gd name="T54" fmla="*/ 10 w 369"/>
                  <a:gd name="T55" fmla="*/ 456 h 476"/>
                  <a:gd name="T56" fmla="*/ 3 w 369"/>
                  <a:gd name="T57" fmla="*/ 442 h 476"/>
                  <a:gd name="T58" fmla="*/ 0 w 369"/>
                  <a:gd name="T59" fmla="*/ 426 h 476"/>
                  <a:gd name="T60" fmla="*/ 0 w 369"/>
                  <a:gd name="T61" fmla="*/ 67 h 476"/>
                  <a:gd name="T62" fmla="*/ 3 w 369"/>
                  <a:gd name="T63" fmla="*/ 49 h 476"/>
                  <a:gd name="T64" fmla="*/ 9 w 369"/>
                  <a:gd name="T65" fmla="*/ 33 h 476"/>
                  <a:gd name="T66" fmla="*/ 20 w 369"/>
                  <a:gd name="T67" fmla="*/ 19 h 476"/>
                  <a:gd name="T68" fmla="*/ 33 w 369"/>
                  <a:gd name="T69" fmla="*/ 9 h 476"/>
                  <a:gd name="T70" fmla="*/ 50 w 369"/>
                  <a:gd name="T71" fmla="*/ 3 h 476"/>
                  <a:gd name="T72" fmla="*/ 68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8" y="0"/>
                    </a:moveTo>
                    <a:lnTo>
                      <a:pt x="303"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1" y="466"/>
                    </a:lnTo>
                    <a:lnTo>
                      <a:pt x="10" y="456"/>
                    </a:lnTo>
                    <a:lnTo>
                      <a:pt x="3" y="442"/>
                    </a:lnTo>
                    <a:lnTo>
                      <a:pt x="0" y="426"/>
                    </a:lnTo>
                    <a:lnTo>
                      <a:pt x="0" y="67"/>
                    </a:lnTo>
                    <a:lnTo>
                      <a:pt x="3" y="49"/>
                    </a:lnTo>
                    <a:lnTo>
                      <a:pt x="9" y="33"/>
                    </a:lnTo>
                    <a:lnTo>
                      <a:pt x="20" y="19"/>
                    </a:lnTo>
                    <a:lnTo>
                      <a:pt x="33"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9" name="Freeform 365">
                <a:extLst>
                  <a:ext uri="{FF2B5EF4-FFF2-40B4-BE49-F238E27FC236}">
                    <a16:creationId xmlns:a16="http://schemas.microsoft.com/office/drawing/2014/main" id="{4DBD21BD-00DC-444E-AEE3-1C15931DB53C}"/>
                  </a:ext>
                </a:extLst>
              </p:cNvPr>
              <p:cNvSpPr>
                <a:spLocks noEditPoints="1"/>
              </p:cNvSpPr>
              <p:nvPr/>
            </p:nvSpPr>
            <p:spPr bwMode="auto">
              <a:xfrm>
                <a:off x="4030342" y="1261429"/>
                <a:ext cx="54163" cy="68501"/>
              </a:xfrm>
              <a:custGeom>
                <a:avLst/>
                <a:gdLst>
                  <a:gd name="T0" fmla="*/ 101 w 370"/>
                  <a:gd name="T1" fmla="*/ 315 h 476"/>
                  <a:gd name="T2" fmla="*/ 101 w 370"/>
                  <a:gd name="T3" fmla="*/ 376 h 476"/>
                  <a:gd name="T4" fmla="*/ 270 w 370"/>
                  <a:gd name="T5" fmla="*/ 376 h 476"/>
                  <a:gd name="T6" fmla="*/ 270 w 370"/>
                  <a:gd name="T7" fmla="*/ 315 h 476"/>
                  <a:gd name="T8" fmla="*/ 101 w 370"/>
                  <a:gd name="T9" fmla="*/ 315 h 476"/>
                  <a:gd name="T10" fmla="*/ 101 w 370"/>
                  <a:gd name="T11" fmla="*/ 100 h 476"/>
                  <a:gd name="T12" fmla="*/ 101 w 370"/>
                  <a:gd name="T13" fmla="*/ 215 h 476"/>
                  <a:gd name="T14" fmla="*/ 270 w 370"/>
                  <a:gd name="T15" fmla="*/ 215 h 476"/>
                  <a:gd name="T16" fmla="*/ 270 w 370"/>
                  <a:gd name="T17" fmla="*/ 100 h 476"/>
                  <a:gd name="T18" fmla="*/ 101 w 370"/>
                  <a:gd name="T19" fmla="*/ 100 h 476"/>
                  <a:gd name="T20" fmla="*/ 68 w 370"/>
                  <a:gd name="T21" fmla="*/ 0 h 476"/>
                  <a:gd name="T22" fmla="*/ 303 w 370"/>
                  <a:gd name="T23" fmla="*/ 0 h 476"/>
                  <a:gd name="T24" fmla="*/ 321 w 370"/>
                  <a:gd name="T25" fmla="*/ 3 h 476"/>
                  <a:gd name="T26" fmla="*/ 336 w 370"/>
                  <a:gd name="T27" fmla="*/ 9 h 476"/>
                  <a:gd name="T28" fmla="*/ 351 w 370"/>
                  <a:gd name="T29" fmla="*/ 19 h 476"/>
                  <a:gd name="T30" fmla="*/ 361 w 370"/>
                  <a:gd name="T31" fmla="*/ 33 h 476"/>
                  <a:gd name="T32" fmla="*/ 368 w 370"/>
                  <a:gd name="T33" fmla="*/ 49 h 476"/>
                  <a:gd name="T34" fmla="*/ 370 w 370"/>
                  <a:gd name="T35" fmla="*/ 67 h 476"/>
                  <a:gd name="T36" fmla="*/ 370 w 370"/>
                  <a:gd name="T37" fmla="*/ 426 h 476"/>
                  <a:gd name="T38" fmla="*/ 368 w 370"/>
                  <a:gd name="T39" fmla="*/ 442 h 476"/>
                  <a:gd name="T40" fmla="*/ 360 w 370"/>
                  <a:gd name="T41" fmla="*/ 456 h 476"/>
                  <a:gd name="T42" fmla="*/ 350 w 370"/>
                  <a:gd name="T43" fmla="*/ 466 h 476"/>
                  <a:gd name="T44" fmla="*/ 335 w 370"/>
                  <a:gd name="T45" fmla="*/ 473 h 476"/>
                  <a:gd name="T46" fmla="*/ 320 w 370"/>
                  <a:gd name="T47" fmla="*/ 476 h 476"/>
                  <a:gd name="T48" fmla="*/ 51 w 370"/>
                  <a:gd name="T49" fmla="*/ 476 h 476"/>
                  <a:gd name="T50" fmla="*/ 36 w 370"/>
                  <a:gd name="T51" fmla="*/ 473 h 476"/>
                  <a:gd name="T52" fmla="*/ 21 w 370"/>
                  <a:gd name="T53" fmla="*/ 466 h 476"/>
                  <a:gd name="T54" fmla="*/ 11 w 370"/>
                  <a:gd name="T55" fmla="*/ 456 h 476"/>
                  <a:gd name="T56" fmla="*/ 4 w 370"/>
                  <a:gd name="T57" fmla="*/ 442 h 476"/>
                  <a:gd name="T58" fmla="*/ 0 w 370"/>
                  <a:gd name="T59" fmla="*/ 426 h 476"/>
                  <a:gd name="T60" fmla="*/ 0 w 370"/>
                  <a:gd name="T61" fmla="*/ 67 h 476"/>
                  <a:gd name="T62" fmla="*/ 4 w 370"/>
                  <a:gd name="T63" fmla="*/ 49 h 476"/>
                  <a:gd name="T64" fmla="*/ 10 w 370"/>
                  <a:gd name="T65" fmla="*/ 33 h 476"/>
                  <a:gd name="T66" fmla="*/ 20 w 370"/>
                  <a:gd name="T67" fmla="*/ 19 h 476"/>
                  <a:gd name="T68" fmla="*/ 34 w 370"/>
                  <a:gd name="T69" fmla="*/ 9 h 476"/>
                  <a:gd name="T70" fmla="*/ 50 w 370"/>
                  <a:gd name="T71" fmla="*/ 3 h 476"/>
                  <a:gd name="T72" fmla="*/ 68 w 370"/>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0" h="476">
                    <a:moveTo>
                      <a:pt x="101" y="315"/>
                    </a:moveTo>
                    <a:lnTo>
                      <a:pt x="101" y="376"/>
                    </a:lnTo>
                    <a:lnTo>
                      <a:pt x="270" y="376"/>
                    </a:lnTo>
                    <a:lnTo>
                      <a:pt x="270" y="315"/>
                    </a:lnTo>
                    <a:lnTo>
                      <a:pt x="101" y="315"/>
                    </a:lnTo>
                    <a:close/>
                    <a:moveTo>
                      <a:pt x="101" y="100"/>
                    </a:moveTo>
                    <a:lnTo>
                      <a:pt x="101" y="215"/>
                    </a:lnTo>
                    <a:lnTo>
                      <a:pt x="270" y="215"/>
                    </a:lnTo>
                    <a:lnTo>
                      <a:pt x="270" y="100"/>
                    </a:lnTo>
                    <a:lnTo>
                      <a:pt x="101" y="100"/>
                    </a:lnTo>
                    <a:close/>
                    <a:moveTo>
                      <a:pt x="68" y="0"/>
                    </a:moveTo>
                    <a:lnTo>
                      <a:pt x="303" y="0"/>
                    </a:lnTo>
                    <a:lnTo>
                      <a:pt x="321" y="3"/>
                    </a:lnTo>
                    <a:lnTo>
                      <a:pt x="336" y="9"/>
                    </a:lnTo>
                    <a:lnTo>
                      <a:pt x="351" y="19"/>
                    </a:lnTo>
                    <a:lnTo>
                      <a:pt x="361" y="33"/>
                    </a:lnTo>
                    <a:lnTo>
                      <a:pt x="368" y="49"/>
                    </a:lnTo>
                    <a:lnTo>
                      <a:pt x="370" y="67"/>
                    </a:lnTo>
                    <a:lnTo>
                      <a:pt x="370" y="426"/>
                    </a:lnTo>
                    <a:lnTo>
                      <a:pt x="368" y="442"/>
                    </a:lnTo>
                    <a:lnTo>
                      <a:pt x="360" y="456"/>
                    </a:lnTo>
                    <a:lnTo>
                      <a:pt x="350" y="466"/>
                    </a:lnTo>
                    <a:lnTo>
                      <a:pt x="335" y="473"/>
                    </a:lnTo>
                    <a:lnTo>
                      <a:pt x="320" y="476"/>
                    </a:lnTo>
                    <a:lnTo>
                      <a:pt x="51" y="476"/>
                    </a:lnTo>
                    <a:lnTo>
                      <a:pt x="36" y="473"/>
                    </a:lnTo>
                    <a:lnTo>
                      <a:pt x="21" y="466"/>
                    </a:lnTo>
                    <a:lnTo>
                      <a:pt x="11" y="456"/>
                    </a:lnTo>
                    <a:lnTo>
                      <a:pt x="4" y="442"/>
                    </a:lnTo>
                    <a:lnTo>
                      <a:pt x="0" y="426"/>
                    </a:lnTo>
                    <a:lnTo>
                      <a:pt x="0" y="67"/>
                    </a:lnTo>
                    <a:lnTo>
                      <a:pt x="4" y="49"/>
                    </a:lnTo>
                    <a:lnTo>
                      <a:pt x="10" y="33"/>
                    </a:lnTo>
                    <a:lnTo>
                      <a:pt x="20" y="19"/>
                    </a:lnTo>
                    <a:lnTo>
                      <a:pt x="34"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1" name="Freeform 366">
                <a:extLst>
                  <a:ext uri="{FF2B5EF4-FFF2-40B4-BE49-F238E27FC236}">
                    <a16:creationId xmlns:a16="http://schemas.microsoft.com/office/drawing/2014/main" id="{D927FF57-8FE1-4545-A3E5-75B298C64168}"/>
                  </a:ext>
                </a:extLst>
              </p:cNvPr>
              <p:cNvSpPr>
                <a:spLocks noEditPoints="1"/>
              </p:cNvSpPr>
              <p:nvPr/>
            </p:nvSpPr>
            <p:spPr bwMode="auto">
              <a:xfrm>
                <a:off x="4364878" y="1353825"/>
                <a:ext cx="54163" cy="62129"/>
              </a:xfrm>
              <a:custGeom>
                <a:avLst/>
                <a:gdLst>
                  <a:gd name="T0" fmla="*/ 101 w 369"/>
                  <a:gd name="T1" fmla="*/ 262 h 423"/>
                  <a:gd name="T2" fmla="*/ 101 w 369"/>
                  <a:gd name="T3" fmla="*/ 322 h 423"/>
                  <a:gd name="T4" fmla="*/ 269 w 369"/>
                  <a:gd name="T5" fmla="*/ 322 h 423"/>
                  <a:gd name="T6" fmla="*/ 269 w 369"/>
                  <a:gd name="T7" fmla="*/ 262 h 423"/>
                  <a:gd name="T8" fmla="*/ 101 w 369"/>
                  <a:gd name="T9" fmla="*/ 262 h 423"/>
                  <a:gd name="T10" fmla="*/ 101 w 369"/>
                  <a:gd name="T11" fmla="*/ 101 h 423"/>
                  <a:gd name="T12" fmla="*/ 101 w 369"/>
                  <a:gd name="T13" fmla="*/ 161 h 423"/>
                  <a:gd name="T14" fmla="*/ 269 w 369"/>
                  <a:gd name="T15" fmla="*/ 161 h 423"/>
                  <a:gd name="T16" fmla="*/ 269 w 369"/>
                  <a:gd name="T17" fmla="*/ 101 h 423"/>
                  <a:gd name="T18" fmla="*/ 101 w 369"/>
                  <a:gd name="T19" fmla="*/ 101 h 423"/>
                  <a:gd name="T20" fmla="*/ 50 w 369"/>
                  <a:gd name="T21" fmla="*/ 0 h 423"/>
                  <a:gd name="T22" fmla="*/ 320 w 369"/>
                  <a:gd name="T23" fmla="*/ 0 h 423"/>
                  <a:gd name="T24" fmla="*/ 335 w 369"/>
                  <a:gd name="T25" fmla="*/ 2 h 423"/>
                  <a:gd name="T26" fmla="*/ 349 w 369"/>
                  <a:gd name="T27" fmla="*/ 9 h 423"/>
                  <a:gd name="T28" fmla="*/ 360 w 369"/>
                  <a:gd name="T29" fmla="*/ 21 h 423"/>
                  <a:gd name="T30" fmla="*/ 366 w 369"/>
                  <a:gd name="T31" fmla="*/ 34 h 423"/>
                  <a:gd name="T32" fmla="*/ 369 w 369"/>
                  <a:gd name="T33" fmla="*/ 50 h 423"/>
                  <a:gd name="T34" fmla="*/ 369 w 369"/>
                  <a:gd name="T35" fmla="*/ 372 h 423"/>
                  <a:gd name="T36" fmla="*/ 366 w 369"/>
                  <a:gd name="T37" fmla="*/ 388 h 423"/>
                  <a:gd name="T38" fmla="*/ 360 w 369"/>
                  <a:gd name="T39" fmla="*/ 402 h 423"/>
                  <a:gd name="T40" fmla="*/ 349 w 369"/>
                  <a:gd name="T41" fmla="*/ 412 h 423"/>
                  <a:gd name="T42" fmla="*/ 335 w 369"/>
                  <a:gd name="T43" fmla="*/ 420 h 423"/>
                  <a:gd name="T44" fmla="*/ 320 w 369"/>
                  <a:gd name="T45" fmla="*/ 423 h 423"/>
                  <a:gd name="T46" fmla="*/ 50 w 369"/>
                  <a:gd name="T47" fmla="*/ 423 h 423"/>
                  <a:gd name="T48" fmla="*/ 35 w 369"/>
                  <a:gd name="T49" fmla="*/ 420 h 423"/>
                  <a:gd name="T50" fmla="*/ 21 w 369"/>
                  <a:gd name="T51" fmla="*/ 412 h 423"/>
                  <a:gd name="T52" fmla="*/ 10 w 369"/>
                  <a:gd name="T53" fmla="*/ 402 h 423"/>
                  <a:gd name="T54" fmla="*/ 2 w 369"/>
                  <a:gd name="T55" fmla="*/ 388 h 423"/>
                  <a:gd name="T56" fmla="*/ 0 w 369"/>
                  <a:gd name="T57" fmla="*/ 372 h 423"/>
                  <a:gd name="T58" fmla="*/ 0 w 369"/>
                  <a:gd name="T59" fmla="*/ 50 h 423"/>
                  <a:gd name="T60" fmla="*/ 2 w 369"/>
                  <a:gd name="T61" fmla="*/ 34 h 423"/>
                  <a:gd name="T62" fmla="*/ 10 w 369"/>
                  <a:gd name="T63" fmla="*/ 21 h 423"/>
                  <a:gd name="T64" fmla="*/ 21 w 369"/>
                  <a:gd name="T65" fmla="*/ 9 h 423"/>
                  <a:gd name="T66" fmla="*/ 35 w 369"/>
                  <a:gd name="T67" fmla="*/ 2 h 423"/>
                  <a:gd name="T68" fmla="*/ 50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9" y="322"/>
                    </a:lnTo>
                    <a:lnTo>
                      <a:pt x="269" y="262"/>
                    </a:lnTo>
                    <a:lnTo>
                      <a:pt x="101" y="262"/>
                    </a:lnTo>
                    <a:close/>
                    <a:moveTo>
                      <a:pt x="101" y="101"/>
                    </a:moveTo>
                    <a:lnTo>
                      <a:pt x="101" y="161"/>
                    </a:lnTo>
                    <a:lnTo>
                      <a:pt x="269" y="161"/>
                    </a:lnTo>
                    <a:lnTo>
                      <a:pt x="269" y="101"/>
                    </a:lnTo>
                    <a:lnTo>
                      <a:pt x="101" y="101"/>
                    </a:lnTo>
                    <a:close/>
                    <a:moveTo>
                      <a:pt x="50" y="0"/>
                    </a:moveTo>
                    <a:lnTo>
                      <a:pt x="320" y="0"/>
                    </a:lnTo>
                    <a:lnTo>
                      <a:pt x="335" y="2"/>
                    </a:lnTo>
                    <a:lnTo>
                      <a:pt x="349" y="9"/>
                    </a:lnTo>
                    <a:lnTo>
                      <a:pt x="360" y="21"/>
                    </a:lnTo>
                    <a:lnTo>
                      <a:pt x="366" y="34"/>
                    </a:lnTo>
                    <a:lnTo>
                      <a:pt x="369" y="50"/>
                    </a:lnTo>
                    <a:lnTo>
                      <a:pt x="369" y="372"/>
                    </a:lnTo>
                    <a:lnTo>
                      <a:pt x="366" y="388"/>
                    </a:lnTo>
                    <a:lnTo>
                      <a:pt x="360" y="402"/>
                    </a:lnTo>
                    <a:lnTo>
                      <a:pt x="349" y="412"/>
                    </a:lnTo>
                    <a:lnTo>
                      <a:pt x="335" y="420"/>
                    </a:lnTo>
                    <a:lnTo>
                      <a:pt x="320" y="423"/>
                    </a:lnTo>
                    <a:lnTo>
                      <a:pt x="50" y="423"/>
                    </a:lnTo>
                    <a:lnTo>
                      <a:pt x="35" y="420"/>
                    </a:lnTo>
                    <a:lnTo>
                      <a:pt x="21" y="412"/>
                    </a:lnTo>
                    <a:lnTo>
                      <a:pt x="10" y="402"/>
                    </a:lnTo>
                    <a:lnTo>
                      <a:pt x="2" y="388"/>
                    </a:lnTo>
                    <a:lnTo>
                      <a:pt x="0" y="372"/>
                    </a:lnTo>
                    <a:lnTo>
                      <a:pt x="0" y="50"/>
                    </a:lnTo>
                    <a:lnTo>
                      <a:pt x="2" y="34"/>
                    </a:lnTo>
                    <a:lnTo>
                      <a:pt x="10" y="21"/>
                    </a:lnTo>
                    <a:lnTo>
                      <a:pt x="21" y="9"/>
                    </a:lnTo>
                    <a:lnTo>
                      <a:pt x="35" y="2"/>
                    </a:lnTo>
                    <a:lnTo>
                      <a:pt x="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2" name="Freeform 367">
                <a:extLst>
                  <a:ext uri="{FF2B5EF4-FFF2-40B4-BE49-F238E27FC236}">
                    <a16:creationId xmlns:a16="http://schemas.microsoft.com/office/drawing/2014/main" id="{212E01F3-1BA1-4F71-AB85-B975F87A3C8F}"/>
                  </a:ext>
                </a:extLst>
              </p:cNvPr>
              <p:cNvSpPr>
                <a:spLocks noEditPoints="1"/>
              </p:cNvSpPr>
              <p:nvPr/>
            </p:nvSpPr>
            <p:spPr bwMode="auto">
              <a:xfrm>
                <a:off x="429478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0 w 369"/>
                  <a:gd name="T51" fmla="*/ 412 h 423"/>
                  <a:gd name="T52" fmla="*/ 9 w 369"/>
                  <a:gd name="T53" fmla="*/ 402 h 423"/>
                  <a:gd name="T54" fmla="*/ 3 w 369"/>
                  <a:gd name="T55" fmla="*/ 388 h 423"/>
                  <a:gd name="T56" fmla="*/ 0 w 369"/>
                  <a:gd name="T57" fmla="*/ 372 h 423"/>
                  <a:gd name="T58" fmla="*/ 0 w 369"/>
                  <a:gd name="T59" fmla="*/ 50 h 423"/>
                  <a:gd name="T60" fmla="*/ 3 w 369"/>
                  <a:gd name="T61" fmla="*/ 34 h 423"/>
                  <a:gd name="T62" fmla="*/ 9 w 369"/>
                  <a:gd name="T63" fmla="*/ 21 h 423"/>
                  <a:gd name="T64" fmla="*/ 20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0" y="412"/>
                    </a:lnTo>
                    <a:lnTo>
                      <a:pt x="9" y="402"/>
                    </a:lnTo>
                    <a:lnTo>
                      <a:pt x="3" y="388"/>
                    </a:lnTo>
                    <a:lnTo>
                      <a:pt x="0" y="372"/>
                    </a:lnTo>
                    <a:lnTo>
                      <a:pt x="0" y="50"/>
                    </a:lnTo>
                    <a:lnTo>
                      <a:pt x="3" y="34"/>
                    </a:lnTo>
                    <a:lnTo>
                      <a:pt x="9" y="21"/>
                    </a:lnTo>
                    <a:lnTo>
                      <a:pt x="20"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3" name="Freeform 368">
                <a:extLst>
                  <a:ext uri="{FF2B5EF4-FFF2-40B4-BE49-F238E27FC236}">
                    <a16:creationId xmlns:a16="http://schemas.microsoft.com/office/drawing/2014/main" id="{68ED9B12-6CC5-49CF-B172-F434BCBCCE43}"/>
                  </a:ext>
                </a:extLst>
              </p:cNvPr>
              <p:cNvSpPr>
                <a:spLocks noEditPoints="1"/>
              </p:cNvSpPr>
              <p:nvPr/>
            </p:nvSpPr>
            <p:spPr bwMode="auto">
              <a:xfrm>
                <a:off x="4364878" y="1261429"/>
                <a:ext cx="54163" cy="68501"/>
              </a:xfrm>
              <a:custGeom>
                <a:avLst/>
                <a:gdLst>
                  <a:gd name="T0" fmla="*/ 101 w 369"/>
                  <a:gd name="T1" fmla="*/ 315 h 476"/>
                  <a:gd name="T2" fmla="*/ 101 w 369"/>
                  <a:gd name="T3" fmla="*/ 376 h 476"/>
                  <a:gd name="T4" fmla="*/ 269 w 369"/>
                  <a:gd name="T5" fmla="*/ 376 h 476"/>
                  <a:gd name="T6" fmla="*/ 269 w 369"/>
                  <a:gd name="T7" fmla="*/ 315 h 476"/>
                  <a:gd name="T8" fmla="*/ 101 w 369"/>
                  <a:gd name="T9" fmla="*/ 315 h 476"/>
                  <a:gd name="T10" fmla="*/ 101 w 369"/>
                  <a:gd name="T11" fmla="*/ 100 h 476"/>
                  <a:gd name="T12" fmla="*/ 101 w 369"/>
                  <a:gd name="T13" fmla="*/ 215 h 476"/>
                  <a:gd name="T14" fmla="*/ 269 w 369"/>
                  <a:gd name="T15" fmla="*/ 215 h 476"/>
                  <a:gd name="T16" fmla="*/ 269 w 369"/>
                  <a:gd name="T17" fmla="*/ 100 h 476"/>
                  <a:gd name="T18" fmla="*/ 101 w 369"/>
                  <a:gd name="T19" fmla="*/ 100 h 476"/>
                  <a:gd name="T20" fmla="*/ 67 w 369"/>
                  <a:gd name="T21" fmla="*/ 0 h 476"/>
                  <a:gd name="T22" fmla="*/ 302 w 369"/>
                  <a:gd name="T23" fmla="*/ 0 h 476"/>
                  <a:gd name="T24" fmla="*/ 321 w 369"/>
                  <a:gd name="T25" fmla="*/ 3 h 476"/>
                  <a:gd name="T26" fmla="*/ 336 w 369"/>
                  <a:gd name="T27" fmla="*/ 9 h 476"/>
                  <a:gd name="T28" fmla="*/ 350 w 369"/>
                  <a:gd name="T29" fmla="*/ 19 h 476"/>
                  <a:gd name="T30" fmla="*/ 360 w 369"/>
                  <a:gd name="T31" fmla="*/ 33 h 476"/>
                  <a:gd name="T32" fmla="*/ 367 w 369"/>
                  <a:gd name="T33" fmla="*/ 49 h 476"/>
                  <a:gd name="T34" fmla="*/ 369 w 369"/>
                  <a:gd name="T35" fmla="*/ 67 h 476"/>
                  <a:gd name="T36" fmla="*/ 369 w 369"/>
                  <a:gd name="T37" fmla="*/ 426 h 476"/>
                  <a:gd name="T38" fmla="*/ 366 w 369"/>
                  <a:gd name="T39" fmla="*/ 442 h 476"/>
                  <a:gd name="T40" fmla="*/ 360 w 369"/>
                  <a:gd name="T41" fmla="*/ 456 h 476"/>
                  <a:gd name="T42" fmla="*/ 349 w 369"/>
                  <a:gd name="T43" fmla="*/ 466 h 476"/>
                  <a:gd name="T44" fmla="*/ 335 w 369"/>
                  <a:gd name="T45" fmla="*/ 473 h 476"/>
                  <a:gd name="T46" fmla="*/ 320 w 369"/>
                  <a:gd name="T47" fmla="*/ 476 h 476"/>
                  <a:gd name="T48" fmla="*/ 50 w 369"/>
                  <a:gd name="T49" fmla="*/ 476 h 476"/>
                  <a:gd name="T50" fmla="*/ 35 w 369"/>
                  <a:gd name="T51" fmla="*/ 473 h 476"/>
                  <a:gd name="T52" fmla="*/ 21 w 369"/>
                  <a:gd name="T53" fmla="*/ 466 h 476"/>
                  <a:gd name="T54" fmla="*/ 10 w 369"/>
                  <a:gd name="T55" fmla="*/ 456 h 476"/>
                  <a:gd name="T56" fmla="*/ 2 w 369"/>
                  <a:gd name="T57" fmla="*/ 442 h 476"/>
                  <a:gd name="T58" fmla="*/ 0 w 369"/>
                  <a:gd name="T59" fmla="*/ 426 h 476"/>
                  <a:gd name="T60" fmla="*/ 0 w 369"/>
                  <a:gd name="T61" fmla="*/ 67 h 476"/>
                  <a:gd name="T62" fmla="*/ 2 w 369"/>
                  <a:gd name="T63" fmla="*/ 49 h 476"/>
                  <a:gd name="T64" fmla="*/ 10 w 369"/>
                  <a:gd name="T65" fmla="*/ 33 h 476"/>
                  <a:gd name="T66" fmla="*/ 20 w 369"/>
                  <a:gd name="T67" fmla="*/ 19 h 476"/>
                  <a:gd name="T68" fmla="*/ 34 w 369"/>
                  <a:gd name="T69" fmla="*/ 9 h 476"/>
                  <a:gd name="T70" fmla="*/ 49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9" y="376"/>
                    </a:lnTo>
                    <a:lnTo>
                      <a:pt x="269" y="315"/>
                    </a:lnTo>
                    <a:lnTo>
                      <a:pt x="101" y="315"/>
                    </a:lnTo>
                    <a:close/>
                    <a:moveTo>
                      <a:pt x="101" y="100"/>
                    </a:moveTo>
                    <a:lnTo>
                      <a:pt x="101" y="215"/>
                    </a:lnTo>
                    <a:lnTo>
                      <a:pt x="269" y="215"/>
                    </a:lnTo>
                    <a:lnTo>
                      <a:pt x="269" y="100"/>
                    </a:lnTo>
                    <a:lnTo>
                      <a:pt x="101" y="100"/>
                    </a:lnTo>
                    <a:close/>
                    <a:moveTo>
                      <a:pt x="67" y="0"/>
                    </a:moveTo>
                    <a:lnTo>
                      <a:pt x="302" y="0"/>
                    </a:lnTo>
                    <a:lnTo>
                      <a:pt x="321" y="3"/>
                    </a:lnTo>
                    <a:lnTo>
                      <a:pt x="336" y="9"/>
                    </a:lnTo>
                    <a:lnTo>
                      <a:pt x="350" y="19"/>
                    </a:lnTo>
                    <a:lnTo>
                      <a:pt x="360" y="33"/>
                    </a:lnTo>
                    <a:lnTo>
                      <a:pt x="367" y="49"/>
                    </a:lnTo>
                    <a:lnTo>
                      <a:pt x="369" y="67"/>
                    </a:lnTo>
                    <a:lnTo>
                      <a:pt x="369" y="426"/>
                    </a:lnTo>
                    <a:lnTo>
                      <a:pt x="366" y="442"/>
                    </a:lnTo>
                    <a:lnTo>
                      <a:pt x="360" y="456"/>
                    </a:lnTo>
                    <a:lnTo>
                      <a:pt x="349" y="466"/>
                    </a:lnTo>
                    <a:lnTo>
                      <a:pt x="335" y="473"/>
                    </a:lnTo>
                    <a:lnTo>
                      <a:pt x="320" y="476"/>
                    </a:lnTo>
                    <a:lnTo>
                      <a:pt x="50" y="476"/>
                    </a:lnTo>
                    <a:lnTo>
                      <a:pt x="35" y="473"/>
                    </a:lnTo>
                    <a:lnTo>
                      <a:pt x="21" y="466"/>
                    </a:lnTo>
                    <a:lnTo>
                      <a:pt x="10" y="456"/>
                    </a:lnTo>
                    <a:lnTo>
                      <a:pt x="2" y="442"/>
                    </a:lnTo>
                    <a:lnTo>
                      <a:pt x="0" y="426"/>
                    </a:lnTo>
                    <a:lnTo>
                      <a:pt x="0" y="67"/>
                    </a:lnTo>
                    <a:lnTo>
                      <a:pt x="2" y="49"/>
                    </a:lnTo>
                    <a:lnTo>
                      <a:pt x="10" y="33"/>
                    </a:lnTo>
                    <a:lnTo>
                      <a:pt x="20" y="19"/>
                    </a:lnTo>
                    <a:lnTo>
                      <a:pt x="34" y="9"/>
                    </a:lnTo>
                    <a:lnTo>
                      <a:pt x="49"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4" name="Freeform 369">
                <a:extLst>
                  <a:ext uri="{FF2B5EF4-FFF2-40B4-BE49-F238E27FC236}">
                    <a16:creationId xmlns:a16="http://schemas.microsoft.com/office/drawing/2014/main" id="{BFD1F609-1A7B-4824-A3C2-996754FF736F}"/>
                  </a:ext>
                </a:extLst>
              </p:cNvPr>
              <p:cNvSpPr>
                <a:spLocks noEditPoints="1"/>
              </p:cNvSpPr>
              <p:nvPr/>
            </p:nvSpPr>
            <p:spPr bwMode="auto">
              <a:xfrm>
                <a:off x="429478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7 w 369"/>
                  <a:gd name="T21" fmla="*/ 0 h 476"/>
                  <a:gd name="T22" fmla="*/ 302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0 w 369"/>
                  <a:gd name="T53" fmla="*/ 466 h 476"/>
                  <a:gd name="T54" fmla="*/ 9 w 369"/>
                  <a:gd name="T55" fmla="*/ 456 h 476"/>
                  <a:gd name="T56" fmla="*/ 3 w 369"/>
                  <a:gd name="T57" fmla="*/ 442 h 476"/>
                  <a:gd name="T58" fmla="*/ 0 w 369"/>
                  <a:gd name="T59" fmla="*/ 426 h 476"/>
                  <a:gd name="T60" fmla="*/ 0 w 369"/>
                  <a:gd name="T61" fmla="*/ 67 h 476"/>
                  <a:gd name="T62" fmla="*/ 2 w 369"/>
                  <a:gd name="T63" fmla="*/ 49 h 476"/>
                  <a:gd name="T64" fmla="*/ 9 w 369"/>
                  <a:gd name="T65" fmla="*/ 33 h 476"/>
                  <a:gd name="T66" fmla="*/ 19 w 369"/>
                  <a:gd name="T67" fmla="*/ 19 h 476"/>
                  <a:gd name="T68" fmla="*/ 33 w 369"/>
                  <a:gd name="T69" fmla="*/ 9 h 476"/>
                  <a:gd name="T70" fmla="*/ 50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7" y="0"/>
                    </a:moveTo>
                    <a:lnTo>
                      <a:pt x="302"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0" y="466"/>
                    </a:lnTo>
                    <a:lnTo>
                      <a:pt x="9" y="456"/>
                    </a:lnTo>
                    <a:lnTo>
                      <a:pt x="3" y="442"/>
                    </a:lnTo>
                    <a:lnTo>
                      <a:pt x="0" y="426"/>
                    </a:lnTo>
                    <a:lnTo>
                      <a:pt x="0" y="67"/>
                    </a:lnTo>
                    <a:lnTo>
                      <a:pt x="2" y="49"/>
                    </a:lnTo>
                    <a:lnTo>
                      <a:pt x="9" y="33"/>
                    </a:lnTo>
                    <a:lnTo>
                      <a:pt x="19" y="19"/>
                    </a:lnTo>
                    <a:lnTo>
                      <a:pt x="33" y="9"/>
                    </a:lnTo>
                    <a:lnTo>
                      <a:pt x="50"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cxnSp>
        <p:nvCxnSpPr>
          <p:cNvPr id="105" name="Straight Arrow Connector 104">
            <a:extLst>
              <a:ext uri="{FF2B5EF4-FFF2-40B4-BE49-F238E27FC236}">
                <a16:creationId xmlns:a16="http://schemas.microsoft.com/office/drawing/2014/main" id="{F9A32F7B-AEEA-4009-B125-C5C290844350}"/>
              </a:ext>
            </a:extLst>
          </p:cNvPr>
          <p:cNvCxnSpPr>
            <a:cxnSpLocks/>
          </p:cNvCxnSpPr>
          <p:nvPr/>
        </p:nvCxnSpPr>
        <p:spPr>
          <a:xfrm>
            <a:off x="7284525" y="4845678"/>
            <a:ext cx="2934303" cy="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5393CD4-0480-49FA-8B9F-D31B50632D50}"/>
              </a:ext>
            </a:extLst>
          </p:cNvPr>
          <p:cNvCxnSpPr>
            <a:cxnSpLocks/>
          </p:cNvCxnSpPr>
          <p:nvPr/>
        </p:nvCxnSpPr>
        <p:spPr>
          <a:xfrm flipH="1" flipV="1">
            <a:off x="8807135" y="2592967"/>
            <a:ext cx="1472947" cy="204224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F4F77C5B-A5C3-4E24-BE23-2E8ADB7D4029}"/>
              </a:ext>
            </a:extLst>
          </p:cNvPr>
          <p:cNvCxnSpPr>
            <a:cxnSpLocks/>
          </p:cNvCxnSpPr>
          <p:nvPr/>
        </p:nvCxnSpPr>
        <p:spPr>
          <a:xfrm flipV="1">
            <a:off x="7168562" y="2592967"/>
            <a:ext cx="1472947" cy="204224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75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custDataLst>
              <p:tags r:id="rId1"/>
            </p:custDataLst>
          </p:nvPr>
        </p:nvSpPr>
        <p:spPr bwMode="auto">
          <a:xfrm>
            <a:off x="1844802" y="142799"/>
            <a:ext cx="8789330" cy="461665"/>
          </a:xfrm>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91440" tIns="22860" rIns="91440" bIns="22860" numCol="1" rtlCol="0" anchor="t" anchorCtr="0" compatLnSpc="1">
            <a:prstTxWarp prst="textNoShape">
              <a:avLst/>
            </a:prstTxWarp>
            <a:noAutofit/>
          </a:bodyPr>
          <a:lstStyle/>
          <a:p>
            <a:r>
              <a:rPr lang="en-US" kern="0" dirty="0" err="1">
                <a:solidFill>
                  <a:srgbClr val="DA291C"/>
                </a:solidFill>
                <a:latin typeface="Verdana"/>
              </a:rPr>
              <a:t>GolfWorks</a:t>
            </a:r>
            <a:r>
              <a:rPr lang="en-US" kern="0" dirty="0">
                <a:solidFill>
                  <a:srgbClr val="DA291C"/>
                </a:solidFill>
                <a:latin typeface="Verdana"/>
              </a:rPr>
              <a:t> Student Program - Framework</a:t>
            </a:r>
            <a:endParaRPr lang="en-US" altLang="en-US" kern="0" dirty="0">
              <a:solidFill>
                <a:srgbClr val="DA291C"/>
              </a:solidFill>
              <a:latin typeface="Verdana"/>
            </a:endParaRPr>
          </a:p>
        </p:txBody>
      </p:sp>
      <p:grpSp>
        <p:nvGrpSpPr>
          <p:cNvPr id="101380" name="Group 4"/>
          <p:cNvGrpSpPr>
            <a:grpSpLocks/>
          </p:cNvGrpSpPr>
          <p:nvPr/>
        </p:nvGrpSpPr>
        <p:grpSpPr bwMode="auto">
          <a:xfrm>
            <a:off x="5429250" y="4913462"/>
            <a:ext cx="1228725" cy="646907"/>
            <a:chOff x="10588628" y="11783919"/>
            <a:chExt cx="2732818" cy="1437406"/>
          </a:xfrm>
        </p:grpSpPr>
        <p:sp>
          <p:nvSpPr>
            <p:cNvPr id="101417" name="Freeform 7"/>
            <p:cNvSpPr>
              <a:spLocks/>
            </p:cNvSpPr>
            <p:nvPr/>
          </p:nvSpPr>
          <p:spPr bwMode="auto">
            <a:xfrm>
              <a:off x="10588628" y="11783919"/>
              <a:ext cx="2732818" cy="1437406"/>
            </a:xfrm>
            <a:custGeom>
              <a:avLst/>
              <a:gdLst>
                <a:gd name="T0" fmla="*/ 2147483646 w 520"/>
                <a:gd name="T1" fmla="*/ 2147483646 h 261"/>
                <a:gd name="T2" fmla="*/ 0 w 520"/>
                <a:gd name="T3" fmla="*/ 0 h 261"/>
                <a:gd name="T4" fmla="*/ 2147483646 w 520"/>
                <a:gd name="T5" fmla="*/ 0 h 261"/>
                <a:gd name="T6" fmla="*/ 2147483646 w 520"/>
                <a:gd name="T7" fmla="*/ 2147483646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768096"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000000"/>
                </a:solidFill>
                <a:effectLst/>
                <a:uLnTx/>
                <a:uFillTx/>
                <a:latin typeface="Verdana"/>
                <a:ea typeface="+mn-ea"/>
                <a:cs typeface="+mn-cs"/>
              </a:endParaRPr>
            </a:p>
          </p:txBody>
        </p:sp>
        <p:sp>
          <p:nvSpPr>
            <p:cNvPr id="101418" name="Freeform 13"/>
            <p:cNvSpPr>
              <a:spLocks/>
            </p:cNvSpPr>
            <p:nvPr/>
          </p:nvSpPr>
          <p:spPr bwMode="auto">
            <a:xfrm>
              <a:off x="11555624" y="12791752"/>
              <a:ext cx="798823" cy="429570"/>
            </a:xfrm>
            <a:custGeom>
              <a:avLst/>
              <a:gdLst>
                <a:gd name="T0" fmla="*/ 735626641 w 152"/>
                <a:gd name="T1" fmla="*/ 791174316 h 78"/>
                <a:gd name="T2" fmla="*/ 1471253282 w 152"/>
                <a:gd name="T3" fmla="*/ 0 h 78"/>
                <a:gd name="T4" fmla="*/ 0 w 152"/>
                <a:gd name="T5" fmla="*/ 0 h 78"/>
                <a:gd name="T6" fmla="*/ 0 w 152"/>
                <a:gd name="T7" fmla="*/ 0 h 78"/>
                <a:gd name="T8" fmla="*/ 735626641 w 152"/>
                <a:gd name="T9" fmla="*/ 791174316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768096"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000000"/>
                </a:solidFill>
                <a:effectLst/>
                <a:uLnTx/>
                <a:uFillTx/>
                <a:latin typeface="Verdana"/>
                <a:ea typeface="+mn-ea"/>
                <a:cs typeface="+mn-cs"/>
              </a:endParaRPr>
            </a:p>
          </p:txBody>
        </p:sp>
      </p:grpSp>
      <p:grpSp>
        <p:nvGrpSpPr>
          <p:cNvPr id="101381" name="Group 7"/>
          <p:cNvGrpSpPr>
            <a:grpSpLocks/>
          </p:cNvGrpSpPr>
          <p:nvPr/>
        </p:nvGrpSpPr>
        <p:grpSpPr bwMode="auto">
          <a:xfrm>
            <a:off x="4918075" y="1395561"/>
            <a:ext cx="816769" cy="3671094"/>
            <a:chOff x="9452105" y="3960203"/>
            <a:chExt cx="1815763" cy="8163645"/>
          </a:xfrm>
        </p:grpSpPr>
        <p:sp>
          <p:nvSpPr>
            <p:cNvPr id="9" name="Pentagon 8"/>
            <p:cNvSpPr/>
            <p:nvPr/>
          </p:nvSpPr>
          <p:spPr bwMode="auto">
            <a:xfrm rot="5400000" flipV="1">
              <a:off x="9636121" y="10492101"/>
              <a:ext cx="2589420" cy="67407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684213">
                <a:defRPr sz="3000">
                  <a:solidFill>
                    <a:schemeClr val="tx1"/>
                  </a:solidFill>
                  <a:latin typeface="Verdana" pitchFamily="34" charset="0"/>
                </a:defRPr>
              </a:lvl1pPr>
              <a:lvl2pPr marL="742950" indent="-285750" defTabSz="684213">
                <a:defRPr sz="3000">
                  <a:solidFill>
                    <a:schemeClr val="tx1"/>
                  </a:solidFill>
                  <a:latin typeface="Verdana" pitchFamily="34" charset="0"/>
                </a:defRPr>
              </a:lvl2pPr>
              <a:lvl3pPr marL="1143000" indent="-228600" defTabSz="684213">
                <a:defRPr sz="3000">
                  <a:solidFill>
                    <a:schemeClr val="tx1"/>
                  </a:solidFill>
                  <a:latin typeface="Verdana" pitchFamily="34" charset="0"/>
                </a:defRPr>
              </a:lvl3pPr>
              <a:lvl4pPr marL="1600200" indent="-228600" defTabSz="684213">
                <a:defRPr sz="3000">
                  <a:solidFill>
                    <a:schemeClr val="tx1"/>
                  </a:solidFill>
                  <a:latin typeface="Verdana" pitchFamily="34" charset="0"/>
                </a:defRPr>
              </a:lvl4pPr>
              <a:lvl5pPr marL="2057400" indent="-228600" defTabSz="684213">
                <a:defRPr sz="3000">
                  <a:solidFill>
                    <a:schemeClr val="tx1"/>
                  </a:solidFill>
                  <a:latin typeface="Verdana" pitchFamily="34" charset="0"/>
                </a:defRPr>
              </a:lvl5pPr>
              <a:lvl6pPr marL="2514600" indent="-228600" defTabSz="684213" fontAlgn="base">
                <a:spcBef>
                  <a:spcPct val="0"/>
                </a:spcBef>
                <a:spcAft>
                  <a:spcPct val="0"/>
                </a:spcAft>
                <a:defRPr sz="3000">
                  <a:solidFill>
                    <a:schemeClr val="tx1"/>
                  </a:solidFill>
                  <a:latin typeface="Verdana" pitchFamily="34" charset="0"/>
                </a:defRPr>
              </a:lvl6pPr>
              <a:lvl7pPr marL="2971800" indent="-228600" defTabSz="684213" fontAlgn="base">
                <a:spcBef>
                  <a:spcPct val="0"/>
                </a:spcBef>
                <a:spcAft>
                  <a:spcPct val="0"/>
                </a:spcAft>
                <a:defRPr sz="3000">
                  <a:solidFill>
                    <a:schemeClr val="tx1"/>
                  </a:solidFill>
                  <a:latin typeface="Verdana" pitchFamily="34" charset="0"/>
                </a:defRPr>
              </a:lvl7pPr>
              <a:lvl8pPr marL="3429000" indent="-228600" defTabSz="684213" fontAlgn="base">
                <a:spcBef>
                  <a:spcPct val="0"/>
                </a:spcBef>
                <a:spcAft>
                  <a:spcPct val="0"/>
                </a:spcAft>
                <a:defRPr sz="3000">
                  <a:solidFill>
                    <a:schemeClr val="tx1"/>
                  </a:solidFill>
                  <a:latin typeface="Verdana" pitchFamily="34" charset="0"/>
                </a:defRPr>
              </a:lvl8pPr>
              <a:lvl9pPr marL="3886200" indent="-228600" defTabSz="684213" fontAlgn="base">
                <a:spcBef>
                  <a:spcPct val="0"/>
                </a:spcBef>
                <a:spcAft>
                  <a:spcPct val="0"/>
                </a:spcAft>
                <a:defRPr sz="3000">
                  <a:solidFill>
                    <a:schemeClr val="tx1"/>
                  </a:solidFill>
                  <a:latin typeface="Verdana" pitchFamily="34" charset="0"/>
                </a:defRPr>
              </a:lvl9pPr>
            </a:lstStyle>
            <a:p>
              <a:pPr marL="0" marR="0" lvl="0" indent="0" algn="ctr" defTabSz="684213"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srgbClr val="FFFFFF"/>
                </a:solidFill>
                <a:effectLst/>
                <a:uLnTx/>
                <a:uFillTx/>
                <a:latin typeface="Verdana" pitchFamily="34" charset="0"/>
                <a:ea typeface="+mn-ea"/>
                <a:cs typeface="+mn-cs"/>
              </a:endParaRPr>
            </a:p>
          </p:txBody>
        </p:sp>
        <p:sp>
          <p:nvSpPr>
            <p:cNvPr id="10" name="Round Same Side Corner Rectangle 9"/>
            <p:cNvSpPr/>
            <p:nvPr/>
          </p:nvSpPr>
          <p:spPr bwMode="auto">
            <a:xfrm rot="10800000" flipV="1">
              <a:off x="9452105" y="3960203"/>
              <a:ext cx="1145219" cy="4167431"/>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sp>
          <p:nvSpPr>
            <p:cNvPr id="11" name="Rectangle 44"/>
            <p:cNvSpPr/>
            <p:nvPr/>
          </p:nvSpPr>
          <p:spPr bwMode="auto">
            <a:xfrm rot="5400000" flipV="1">
              <a:off x="9653060" y="7926678"/>
              <a:ext cx="1410324" cy="1812234"/>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 fmla="*/ 0 w 2727503"/>
                <a:gd name="connsiteY0" fmla="*/ 0 h 1414156"/>
                <a:gd name="connsiteX1" fmla="*/ 2419494 w 2727503"/>
                <a:gd name="connsiteY1" fmla="*/ 0 h 1414156"/>
                <a:gd name="connsiteX2" fmla="*/ 2727503 w 2727503"/>
                <a:gd name="connsiteY2" fmla="*/ 1414156 h 1414156"/>
                <a:gd name="connsiteX3" fmla="*/ 0 w 2727503"/>
                <a:gd name="connsiteY3" fmla="*/ 605633 h 1414156"/>
                <a:gd name="connsiteX4" fmla="*/ 0 w 2727503"/>
                <a:gd name="connsiteY4" fmla="*/ 0 h 1414156"/>
                <a:gd name="connsiteX0" fmla="*/ 0 w 2737127"/>
                <a:gd name="connsiteY0" fmla="*/ 0 h 1414156"/>
                <a:gd name="connsiteX1" fmla="*/ 2737127 w 2737127"/>
                <a:gd name="connsiteY1" fmla="*/ 981777 h 1414156"/>
                <a:gd name="connsiteX2" fmla="*/ 2727503 w 2737127"/>
                <a:gd name="connsiteY2" fmla="*/ 1414156 h 1414156"/>
                <a:gd name="connsiteX3" fmla="*/ 0 w 2737127"/>
                <a:gd name="connsiteY3" fmla="*/ 605633 h 1414156"/>
                <a:gd name="connsiteX4" fmla="*/ 0 w 2737127"/>
                <a:gd name="connsiteY4" fmla="*/ 0 h 1414156"/>
                <a:gd name="connsiteX0" fmla="*/ 0 w 2737127"/>
                <a:gd name="connsiteY0" fmla="*/ 0 h 1414156"/>
                <a:gd name="connsiteX1" fmla="*/ 2737127 w 2737127"/>
                <a:gd name="connsiteY1" fmla="*/ 596766 h 1414156"/>
                <a:gd name="connsiteX2" fmla="*/ 2727503 w 2737127"/>
                <a:gd name="connsiteY2" fmla="*/ 1414156 h 1414156"/>
                <a:gd name="connsiteX3" fmla="*/ 0 w 2737127"/>
                <a:gd name="connsiteY3" fmla="*/ 605633 h 1414156"/>
                <a:gd name="connsiteX4" fmla="*/ 0 w 2737127"/>
                <a:gd name="connsiteY4" fmla="*/ 0 h 1414156"/>
                <a:gd name="connsiteX0" fmla="*/ 0 w 2753637"/>
                <a:gd name="connsiteY0" fmla="*/ 0 h 961768"/>
                <a:gd name="connsiteX1" fmla="*/ 2737127 w 2753637"/>
                <a:gd name="connsiteY1" fmla="*/ 596766 h 961768"/>
                <a:gd name="connsiteX2" fmla="*/ 2753637 w 2753637"/>
                <a:gd name="connsiteY2" fmla="*/ 961768 h 961768"/>
                <a:gd name="connsiteX3" fmla="*/ 0 w 2753637"/>
                <a:gd name="connsiteY3" fmla="*/ 605633 h 961768"/>
                <a:gd name="connsiteX4" fmla="*/ 0 w 2753637"/>
                <a:gd name="connsiteY4" fmla="*/ 0 h 961768"/>
                <a:gd name="connsiteX0" fmla="*/ 0 w 2737127"/>
                <a:gd name="connsiteY0" fmla="*/ 0 h 952243"/>
                <a:gd name="connsiteX1" fmla="*/ 2737127 w 2737127"/>
                <a:gd name="connsiteY1" fmla="*/ 596766 h 952243"/>
                <a:gd name="connsiteX2" fmla="*/ 2734242 w 2737127"/>
                <a:gd name="connsiteY2" fmla="*/ 952243 h 952243"/>
                <a:gd name="connsiteX3" fmla="*/ 0 w 2737127"/>
                <a:gd name="connsiteY3" fmla="*/ 605633 h 952243"/>
                <a:gd name="connsiteX4" fmla="*/ 0 w 2737127"/>
                <a:gd name="connsiteY4" fmla="*/ 0 h 952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grpSp>
      <p:grpSp>
        <p:nvGrpSpPr>
          <p:cNvPr id="101382" name="Group 11"/>
          <p:cNvGrpSpPr>
            <a:grpSpLocks/>
          </p:cNvGrpSpPr>
          <p:nvPr/>
        </p:nvGrpSpPr>
        <p:grpSpPr bwMode="auto">
          <a:xfrm>
            <a:off x="5470525" y="1395561"/>
            <a:ext cx="577057" cy="3671094"/>
            <a:chOff x="10680844" y="3960199"/>
            <a:chExt cx="1283432" cy="8163649"/>
          </a:xfrm>
        </p:grpSpPr>
        <p:sp>
          <p:nvSpPr>
            <p:cNvPr id="13" name="Pentagon 12"/>
            <p:cNvSpPr/>
            <p:nvPr/>
          </p:nvSpPr>
          <p:spPr bwMode="auto">
            <a:xfrm rot="5400000" flipV="1">
              <a:off x="10313841" y="10473413"/>
              <a:ext cx="2589422" cy="71144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684213">
                <a:defRPr sz="3000">
                  <a:solidFill>
                    <a:schemeClr val="tx1"/>
                  </a:solidFill>
                  <a:latin typeface="Verdana" pitchFamily="34" charset="0"/>
                </a:defRPr>
              </a:lvl1pPr>
              <a:lvl2pPr marL="742950" indent="-285750" defTabSz="684213">
                <a:defRPr sz="3000">
                  <a:solidFill>
                    <a:schemeClr val="tx1"/>
                  </a:solidFill>
                  <a:latin typeface="Verdana" pitchFamily="34" charset="0"/>
                </a:defRPr>
              </a:lvl2pPr>
              <a:lvl3pPr marL="1143000" indent="-228600" defTabSz="684213">
                <a:defRPr sz="3000">
                  <a:solidFill>
                    <a:schemeClr val="tx1"/>
                  </a:solidFill>
                  <a:latin typeface="Verdana" pitchFamily="34" charset="0"/>
                </a:defRPr>
              </a:lvl3pPr>
              <a:lvl4pPr marL="1600200" indent="-228600" defTabSz="684213">
                <a:defRPr sz="3000">
                  <a:solidFill>
                    <a:schemeClr val="tx1"/>
                  </a:solidFill>
                  <a:latin typeface="Verdana" pitchFamily="34" charset="0"/>
                </a:defRPr>
              </a:lvl4pPr>
              <a:lvl5pPr marL="2057400" indent="-228600" defTabSz="684213">
                <a:defRPr sz="3000">
                  <a:solidFill>
                    <a:schemeClr val="tx1"/>
                  </a:solidFill>
                  <a:latin typeface="Verdana" pitchFamily="34" charset="0"/>
                </a:defRPr>
              </a:lvl5pPr>
              <a:lvl6pPr marL="2514600" indent="-228600" defTabSz="684213" fontAlgn="base">
                <a:spcBef>
                  <a:spcPct val="0"/>
                </a:spcBef>
                <a:spcAft>
                  <a:spcPct val="0"/>
                </a:spcAft>
                <a:defRPr sz="3000">
                  <a:solidFill>
                    <a:schemeClr val="tx1"/>
                  </a:solidFill>
                  <a:latin typeface="Verdana" pitchFamily="34" charset="0"/>
                </a:defRPr>
              </a:lvl6pPr>
              <a:lvl7pPr marL="2971800" indent="-228600" defTabSz="684213" fontAlgn="base">
                <a:spcBef>
                  <a:spcPct val="0"/>
                </a:spcBef>
                <a:spcAft>
                  <a:spcPct val="0"/>
                </a:spcAft>
                <a:defRPr sz="3000">
                  <a:solidFill>
                    <a:schemeClr val="tx1"/>
                  </a:solidFill>
                  <a:latin typeface="Verdana" pitchFamily="34" charset="0"/>
                </a:defRPr>
              </a:lvl7pPr>
              <a:lvl8pPr marL="3429000" indent="-228600" defTabSz="684213" fontAlgn="base">
                <a:spcBef>
                  <a:spcPct val="0"/>
                </a:spcBef>
                <a:spcAft>
                  <a:spcPct val="0"/>
                </a:spcAft>
                <a:defRPr sz="3000">
                  <a:solidFill>
                    <a:schemeClr val="tx1"/>
                  </a:solidFill>
                  <a:latin typeface="Verdana" pitchFamily="34" charset="0"/>
                </a:defRPr>
              </a:lvl8pPr>
              <a:lvl9pPr marL="3886200" indent="-228600" defTabSz="684213" fontAlgn="base">
                <a:spcBef>
                  <a:spcPct val="0"/>
                </a:spcBef>
                <a:spcAft>
                  <a:spcPct val="0"/>
                </a:spcAft>
                <a:defRPr sz="3000">
                  <a:solidFill>
                    <a:schemeClr val="tx1"/>
                  </a:solidFill>
                  <a:latin typeface="Verdana" pitchFamily="34" charset="0"/>
                </a:defRPr>
              </a:lvl9pPr>
            </a:lstStyle>
            <a:p>
              <a:pPr marL="0" marR="0" lvl="0" indent="0" algn="ctr" defTabSz="684213"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srgbClr val="FFFFFF"/>
                </a:solidFill>
                <a:effectLst/>
                <a:uLnTx/>
                <a:uFillTx/>
                <a:latin typeface="Verdana" pitchFamily="34" charset="0"/>
                <a:ea typeface="+mn-ea"/>
                <a:cs typeface="+mn-cs"/>
              </a:endParaRPr>
            </a:p>
          </p:txBody>
        </p:sp>
        <p:sp>
          <p:nvSpPr>
            <p:cNvPr id="14" name="Rectangle 44"/>
            <p:cNvSpPr/>
            <p:nvPr/>
          </p:nvSpPr>
          <p:spPr bwMode="auto">
            <a:xfrm rot="5400000" flipV="1">
              <a:off x="10609454" y="8199021"/>
              <a:ext cx="1419151" cy="1276370"/>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 fmla="*/ 0 w 2727503"/>
                <a:gd name="connsiteY0" fmla="*/ 0 h 1414156"/>
                <a:gd name="connsiteX1" fmla="*/ 2419494 w 2727503"/>
                <a:gd name="connsiteY1" fmla="*/ 0 h 1414156"/>
                <a:gd name="connsiteX2" fmla="*/ 2727503 w 2727503"/>
                <a:gd name="connsiteY2" fmla="*/ 1414156 h 1414156"/>
                <a:gd name="connsiteX3" fmla="*/ 0 w 2727503"/>
                <a:gd name="connsiteY3" fmla="*/ 605633 h 1414156"/>
                <a:gd name="connsiteX4" fmla="*/ 0 w 2727503"/>
                <a:gd name="connsiteY4" fmla="*/ 0 h 1414156"/>
                <a:gd name="connsiteX0" fmla="*/ 0 w 2737127"/>
                <a:gd name="connsiteY0" fmla="*/ 0 h 1414156"/>
                <a:gd name="connsiteX1" fmla="*/ 2737127 w 2737127"/>
                <a:gd name="connsiteY1" fmla="*/ 981777 h 1414156"/>
                <a:gd name="connsiteX2" fmla="*/ 2727503 w 2737127"/>
                <a:gd name="connsiteY2" fmla="*/ 1414156 h 1414156"/>
                <a:gd name="connsiteX3" fmla="*/ 0 w 2737127"/>
                <a:gd name="connsiteY3" fmla="*/ 605633 h 1414156"/>
                <a:gd name="connsiteX4" fmla="*/ 0 w 2737127"/>
                <a:gd name="connsiteY4" fmla="*/ 0 h 1414156"/>
                <a:gd name="connsiteX0" fmla="*/ 0 w 2737127"/>
                <a:gd name="connsiteY0" fmla="*/ 0 h 1414156"/>
                <a:gd name="connsiteX1" fmla="*/ 2737127 w 2737127"/>
                <a:gd name="connsiteY1" fmla="*/ 596766 h 1414156"/>
                <a:gd name="connsiteX2" fmla="*/ 2727503 w 2737127"/>
                <a:gd name="connsiteY2" fmla="*/ 1414156 h 1414156"/>
                <a:gd name="connsiteX3" fmla="*/ 0 w 2737127"/>
                <a:gd name="connsiteY3" fmla="*/ 605633 h 1414156"/>
                <a:gd name="connsiteX4" fmla="*/ 0 w 2737127"/>
                <a:gd name="connsiteY4" fmla="*/ 0 h 1414156"/>
                <a:gd name="connsiteX0" fmla="*/ 0 w 2753637"/>
                <a:gd name="connsiteY0" fmla="*/ 0 h 961768"/>
                <a:gd name="connsiteX1" fmla="*/ 2737127 w 2753637"/>
                <a:gd name="connsiteY1" fmla="*/ 596766 h 961768"/>
                <a:gd name="connsiteX2" fmla="*/ 2753637 w 2753637"/>
                <a:gd name="connsiteY2" fmla="*/ 961768 h 961768"/>
                <a:gd name="connsiteX3" fmla="*/ 0 w 2753637"/>
                <a:gd name="connsiteY3" fmla="*/ 605633 h 961768"/>
                <a:gd name="connsiteX4" fmla="*/ 0 w 2753637"/>
                <a:gd name="connsiteY4" fmla="*/ 0 h 961768"/>
                <a:gd name="connsiteX0" fmla="*/ 0 w 2737127"/>
                <a:gd name="connsiteY0" fmla="*/ 0 h 952243"/>
                <a:gd name="connsiteX1" fmla="*/ 2737127 w 2737127"/>
                <a:gd name="connsiteY1" fmla="*/ 596766 h 952243"/>
                <a:gd name="connsiteX2" fmla="*/ 2734242 w 2737127"/>
                <a:gd name="connsiteY2" fmla="*/ 952243 h 952243"/>
                <a:gd name="connsiteX3" fmla="*/ 0 w 2737127"/>
                <a:gd name="connsiteY3" fmla="*/ 605633 h 952243"/>
                <a:gd name="connsiteX4" fmla="*/ 0 w 2737127"/>
                <a:gd name="connsiteY4" fmla="*/ 0 h 952243"/>
                <a:gd name="connsiteX0" fmla="*/ 0 w 2750715"/>
                <a:gd name="connsiteY0" fmla="*/ 0 h 952243"/>
                <a:gd name="connsiteX1" fmla="*/ 2750715 w 2750715"/>
                <a:gd name="connsiteY1" fmla="*/ 429126 h 952243"/>
                <a:gd name="connsiteX2" fmla="*/ 2734242 w 2750715"/>
                <a:gd name="connsiteY2" fmla="*/ 952243 h 952243"/>
                <a:gd name="connsiteX3" fmla="*/ 0 w 2750715"/>
                <a:gd name="connsiteY3" fmla="*/ 605633 h 952243"/>
                <a:gd name="connsiteX4" fmla="*/ 0 w 2750715"/>
                <a:gd name="connsiteY4" fmla="*/ 0 h 952243"/>
                <a:gd name="connsiteX0" fmla="*/ 0 w 2750715"/>
                <a:gd name="connsiteY0" fmla="*/ 0 h 723643"/>
                <a:gd name="connsiteX1" fmla="*/ 2750715 w 2750715"/>
                <a:gd name="connsiteY1" fmla="*/ 429126 h 723643"/>
                <a:gd name="connsiteX2" fmla="*/ 2747830 w 2750715"/>
                <a:gd name="connsiteY2" fmla="*/ 723643 h 723643"/>
                <a:gd name="connsiteX3" fmla="*/ 0 w 2750715"/>
                <a:gd name="connsiteY3" fmla="*/ 605633 h 723643"/>
                <a:gd name="connsiteX4" fmla="*/ 0 w 2750715"/>
                <a:gd name="connsiteY4" fmla="*/ 0 h 723643"/>
                <a:gd name="connsiteX0" fmla="*/ 0 w 2750715"/>
                <a:gd name="connsiteY0" fmla="*/ 0 h 723643"/>
                <a:gd name="connsiteX1" fmla="*/ 2750715 w 2750715"/>
                <a:gd name="connsiteY1" fmla="*/ 391026 h 723643"/>
                <a:gd name="connsiteX2" fmla="*/ 2747830 w 2750715"/>
                <a:gd name="connsiteY2" fmla="*/ 723643 h 723643"/>
                <a:gd name="connsiteX3" fmla="*/ 0 w 2750715"/>
                <a:gd name="connsiteY3" fmla="*/ 605633 h 723643"/>
                <a:gd name="connsiteX4" fmla="*/ 0 w 2750715"/>
                <a:gd name="connsiteY4" fmla="*/ 0 h 723643"/>
                <a:gd name="connsiteX0" fmla="*/ 0 w 2752254"/>
                <a:gd name="connsiteY0" fmla="*/ 0 h 742693"/>
                <a:gd name="connsiteX1" fmla="*/ 2750715 w 2752254"/>
                <a:gd name="connsiteY1" fmla="*/ 391026 h 742693"/>
                <a:gd name="connsiteX2" fmla="*/ 2752076 w 2752254"/>
                <a:gd name="connsiteY2" fmla="*/ 742693 h 742693"/>
                <a:gd name="connsiteX3" fmla="*/ 0 w 2752254"/>
                <a:gd name="connsiteY3" fmla="*/ 605633 h 742693"/>
                <a:gd name="connsiteX4" fmla="*/ 0 w 2752254"/>
                <a:gd name="connsiteY4" fmla="*/ 0 h 742693"/>
                <a:gd name="connsiteX0" fmla="*/ 0 w 2760622"/>
                <a:gd name="connsiteY0" fmla="*/ 0 h 642680"/>
                <a:gd name="connsiteX1" fmla="*/ 2750715 w 2760622"/>
                <a:gd name="connsiteY1" fmla="*/ 391026 h 642680"/>
                <a:gd name="connsiteX2" fmla="*/ 2760567 w 2760622"/>
                <a:gd name="connsiteY2" fmla="*/ 642680 h 642680"/>
                <a:gd name="connsiteX3" fmla="*/ 0 w 2760622"/>
                <a:gd name="connsiteY3" fmla="*/ 605633 h 642680"/>
                <a:gd name="connsiteX4" fmla="*/ 0 w 2760622"/>
                <a:gd name="connsiteY4" fmla="*/ 0 h 642680"/>
                <a:gd name="connsiteX0" fmla="*/ 0 w 2752252"/>
                <a:gd name="connsiteY0" fmla="*/ 0 h 747455"/>
                <a:gd name="connsiteX1" fmla="*/ 2750715 w 2752252"/>
                <a:gd name="connsiteY1" fmla="*/ 391026 h 747455"/>
                <a:gd name="connsiteX2" fmla="*/ 2752074 w 2752252"/>
                <a:gd name="connsiteY2" fmla="*/ 747455 h 747455"/>
                <a:gd name="connsiteX3" fmla="*/ 0 w 2752252"/>
                <a:gd name="connsiteY3" fmla="*/ 605633 h 747455"/>
                <a:gd name="connsiteX4" fmla="*/ 0 w 2752252"/>
                <a:gd name="connsiteY4" fmla="*/ 0 h 747455"/>
                <a:gd name="connsiteX0" fmla="*/ 0 w 2752252"/>
                <a:gd name="connsiteY0" fmla="*/ 0 h 747455"/>
                <a:gd name="connsiteX1" fmla="*/ 2750715 w 2752252"/>
                <a:gd name="connsiteY1" fmla="*/ 282677 h 747455"/>
                <a:gd name="connsiteX2" fmla="*/ 2752074 w 2752252"/>
                <a:gd name="connsiteY2" fmla="*/ 747455 h 747455"/>
                <a:gd name="connsiteX3" fmla="*/ 0 w 2752252"/>
                <a:gd name="connsiteY3" fmla="*/ 605633 h 747455"/>
                <a:gd name="connsiteX4" fmla="*/ 0 w 2752252"/>
                <a:gd name="connsiteY4" fmla="*/ 0 h 747455"/>
                <a:gd name="connsiteX0" fmla="*/ 0 w 2752252"/>
                <a:gd name="connsiteY0" fmla="*/ 0 h 648135"/>
                <a:gd name="connsiteX1" fmla="*/ 2750715 w 2752252"/>
                <a:gd name="connsiteY1" fmla="*/ 282677 h 648135"/>
                <a:gd name="connsiteX2" fmla="*/ 2752074 w 2752252"/>
                <a:gd name="connsiteY2" fmla="*/ 648135 h 648135"/>
                <a:gd name="connsiteX3" fmla="*/ 0 w 2752252"/>
                <a:gd name="connsiteY3" fmla="*/ 605633 h 648135"/>
                <a:gd name="connsiteX4" fmla="*/ 0 w 2752252"/>
                <a:gd name="connsiteY4" fmla="*/ 0 h 648135"/>
                <a:gd name="connsiteX0" fmla="*/ 0 w 2752252"/>
                <a:gd name="connsiteY0" fmla="*/ 0 h 618791"/>
                <a:gd name="connsiteX1" fmla="*/ 2750715 w 2752252"/>
                <a:gd name="connsiteY1" fmla="*/ 282677 h 618791"/>
                <a:gd name="connsiteX2" fmla="*/ 2752074 w 2752252"/>
                <a:gd name="connsiteY2" fmla="*/ 618791 h 618791"/>
                <a:gd name="connsiteX3" fmla="*/ 0 w 2752252"/>
                <a:gd name="connsiteY3" fmla="*/ 605633 h 618791"/>
                <a:gd name="connsiteX4" fmla="*/ 0 w 2752252"/>
                <a:gd name="connsiteY4" fmla="*/ 0 h 618791"/>
                <a:gd name="connsiteX0" fmla="*/ 0 w 2752252"/>
                <a:gd name="connsiteY0" fmla="*/ 0 h 634592"/>
                <a:gd name="connsiteX1" fmla="*/ 2750715 w 2752252"/>
                <a:gd name="connsiteY1" fmla="*/ 282677 h 634592"/>
                <a:gd name="connsiteX2" fmla="*/ 2752074 w 2752252"/>
                <a:gd name="connsiteY2" fmla="*/ 634592 h 634592"/>
                <a:gd name="connsiteX3" fmla="*/ 0 w 2752252"/>
                <a:gd name="connsiteY3" fmla="*/ 605633 h 634592"/>
                <a:gd name="connsiteX4" fmla="*/ 0 w 2752252"/>
                <a:gd name="connsiteY4" fmla="*/ 0 h 634592"/>
                <a:gd name="connsiteX0" fmla="*/ 0 w 2750715"/>
                <a:gd name="connsiteY0" fmla="*/ 0 h 634592"/>
                <a:gd name="connsiteX1" fmla="*/ 2750715 w 2750715"/>
                <a:gd name="connsiteY1" fmla="*/ 282677 h 634592"/>
                <a:gd name="connsiteX2" fmla="*/ 2747826 w 2750715"/>
                <a:gd name="connsiteY2" fmla="*/ 634592 h 634592"/>
                <a:gd name="connsiteX3" fmla="*/ 0 w 2750715"/>
                <a:gd name="connsiteY3" fmla="*/ 605633 h 634592"/>
                <a:gd name="connsiteX4" fmla="*/ 0 w 2750715"/>
                <a:gd name="connsiteY4" fmla="*/ 0 h 634592"/>
                <a:gd name="connsiteX0" fmla="*/ 0 w 2750715"/>
                <a:gd name="connsiteY0" fmla="*/ 0 h 636849"/>
                <a:gd name="connsiteX1" fmla="*/ 2750715 w 2750715"/>
                <a:gd name="connsiteY1" fmla="*/ 282677 h 636849"/>
                <a:gd name="connsiteX2" fmla="*/ 2743581 w 2750715"/>
                <a:gd name="connsiteY2" fmla="*/ 636849 h 636849"/>
                <a:gd name="connsiteX3" fmla="*/ 0 w 2750715"/>
                <a:gd name="connsiteY3" fmla="*/ 605633 h 636849"/>
                <a:gd name="connsiteX4" fmla="*/ 0 w 2750715"/>
                <a:gd name="connsiteY4" fmla="*/ 0 h 636849"/>
                <a:gd name="connsiteX0" fmla="*/ 0 w 2752252"/>
                <a:gd name="connsiteY0" fmla="*/ 0 h 636849"/>
                <a:gd name="connsiteX1" fmla="*/ 2750715 w 2752252"/>
                <a:gd name="connsiteY1" fmla="*/ 282677 h 636849"/>
                <a:gd name="connsiteX2" fmla="*/ 2752074 w 2752252"/>
                <a:gd name="connsiteY2" fmla="*/ 636849 h 636849"/>
                <a:gd name="connsiteX3" fmla="*/ 0 w 2752252"/>
                <a:gd name="connsiteY3" fmla="*/ 605633 h 636849"/>
                <a:gd name="connsiteX4" fmla="*/ 0 w 2752252"/>
                <a:gd name="connsiteY4" fmla="*/ 0 h 63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sp>
          <p:nvSpPr>
            <p:cNvPr id="15" name="Round Same Side Corner Rectangle 14"/>
            <p:cNvSpPr/>
            <p:nvPr/>
          </p:nvSpPr>
          <p:spPr bwMode="auto">
            <a:xfrm rot="10800000" flipV="1">
              <a:off x="10680844" y="3960199"/>
              <a:ext cx="1218112" cy="4167433"/>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grpSp>
      <p:grpSp>
        <p:nvGrpSpPr>
          <p:cNvPr id="101383" name="Group 15"/>
          <p:cNvGrpSpPr>
            <a:grpSpLocks/>
          </p:cNvGrpSpPr>
          <p:nvPr/>
        </p:nvGrpSpPr>
        <p:grpSpPr bwMode="auto">
          <a:xfrm>
            <a:off x="6355557" y="1395561"/>
            <a:ext cx="816769" cy="3671094"/>
            <a:chOff x="12649743" y="3960202"/>
            <a:chExt cx="1815765" cy="8163647"/>
          </a:xfrm>
        </p:grpSpPr>
        <p:sp>
          <p:nvSpPr>
            <p:cNvPr id="17" name="Round Same Side Corner Rectangle 16"/>
            <p:cNvSpPr/>
            <p:nvPr/>
          </p:nvSpPr>
          <p:spPr bwMode="auto">
            <a:xfrm rot="10800000" flipV="1">
              <a:off x="13320288" y="3960202"/>
              <a:ext cx="1145220" cy="4167432"/>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sp>
          <p:nvSpPr>
            <p:cNvPr id="18" name="Pentagon 17"/>
            <p:cNvSpPr/>
            <p:nvPr/>
          </p:nvSpPr>
          <p:spPr bwMode="auto">
            <a:xfrm rot="5400000">
              <a:off x="11688540" y="10492101"/>
              <a:ext cx="2592951" cy="67054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684213">
                <a:defRPr sz="3000">
                  <a:solidFill>
                    <a:schemeClr val="tx1"/>
                  </a:solidFill>
                  <a:latin typeface="Verdana" pitchFamily="34" charset="0"/>
                </a:defRPr>
              </a:lvl1pPr>
              <a:lvl2pPr marL="742950" indent="-285750" defTabSz="684213">
                <a:defRPr sz="3000">
                  <a:solidFill>
                    <a:schemeClr val="tx1"/>
                  </a:solidFill>
                  <a:latin typeface="Verdana" pitchFamily="34" charset="0"/>
                </a:defRPr>
              </a:lvl2pPr>
              <a:lvl3pPr marL="1143000" indent="-228600" defTabSz="684213">
                <a:defRPr sz="3000">
                  <a:solidFill>
                    <a:schemeClr val="tx1"/>
                  </a:solidFill>
                  <a:latin typeface="Verdana" pitchFamily="34" charset="0"/>
                </a:defRPr>
              </a:lvl3pPr>
              <a:lvl4pPr marL="1600200" indent="-228600" defTabSz="684213">
                <a:defRPr sz="3000">
                  <a:solidFill>
                    <a:schemeClr val="tx1"/>
                  </a:solidFill>
                  <a:latin typeface="Verdana" pitchFamily="34" charset="0"/>
                </a:defRPr>
              </a:lvl4pPr>
              <a:lvl5pPr marL="2057400" indent="-228600" defTabSz="684213">
                <a:defRPr sz="3000">
                  <a:solidFill>
                    <a:schemeClr val="tx1"/>
                  </a:solidFill>
                  <a:latin typeface="Verdana" pitchFamily="34" charset="0"/>
                </a:defRPr>
              </a:lvl5pPr>
              <a:lvl6pPr marL="2514600" indent="-228600" defTabSz="684213" fontAlgn="base">
                <a:spcBef>
                  <a:spcPct val="0"/>
                </a:spcBef>
                <a:spcAft>
                  <a:spcPct val="0"/>
                </a:spcAft>
                <a:defRPr sz="3000">
                  <a:solidFill>
                    <a:schemeClr val="tx1"/>
                  </a:solidFill>
                  <a:latin typeface="Verdana" pitchFamily="34" charset="0"/>
                </a:defRPr>
              </a:lvl6pPr>
              <a:lvl7pPr marL="2971800" indent="-228600" defTabSz="684213" fontAlgn="base">
                <a:spcBef>
                  <a:spcPct val="0"/>
                </a:spcBef>
                <a:spcAft>
                  <a:spcPct val="0"/>
                </a:spcAft>
                <a:defRPr sz="3000">
                  <a:solidFill>
                    <a:schemeClr val="tx1"/>
                  </a:solidFill>
                  <a:latin typeface="Verdana" pitchFamily="34" charset="0"/>
                </a:defRPr>
              </a:lvl7pPr>
              <a:lvl8pPr marL="3429000" indent="-228600" defTabSz="684213" fontAlgn="base">
                <a:spcBef>
                  <a:spcPct val="0"/>
                </a:spcBef>
                <a:spcAft>
                  <a:spcPct val="0"/>
                </a:spcAft>
                <a:defRPr sz="3000">
                  <a:solidFill>
                    <a:schemeClr val="tx1"/>
                  </a:solidFill>
                  <a:latin typeface="Verdana" pitchFamily="34" charset="0"/>
                </a:defRPr>
              </a:lvl8pPr>
              <a:lvl9pPr marL="3886200" indent="-228600" defTabSz="684213" fontAlgn="base">
                <a:spcBef>
                  <a:spcPct val="0"/>
                </a:spcBef>
                <a:spcAft>
                  <a:spcPct val="0"/>
                </a:spcAft>
                <a:defRPr sz="3000">
                  <a:solidFill>
                    <a:schemeClr val="tx1"/>
                  </a:solidFill>
                  <a:latin typeface="Verdana" pitchFamily="34" charset="0"/>
                </a:defRPr>
              </a:lvl9pPr>
            </a:lstStyle>
            <a:p>
              <a:pPr marL="0" marR="0" lvl="0" indent="0" algn="ctr" defTabSz="684213"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srgbClr val="FFFFFF"/>
                </a:solidFill>
                <a:effectLst/>
                <a:uLnTx/>
                <a:uFillTx/>
                <a:latin typeface="Verdana" pitchFamily="34" charset="0"/>
                <a:ea typeface="+mn-ea"/>
                <a:cs typeface="+mn-cs"/>
              </a:endParaRPr>
            </a:p>
          </p:txBody>
        </p:sp>
        <p:sp>
          <p:nvSpPr>
            <p:cNvPr id="19" name="Rectangle 44"/>
            <p:cNvSpPr/>
            <p:nvPr/>
          </p:nvSpPr>
          <p:spPr bwMode="auto">
            <a:xfrm rot="5400000">
              <a:off x="12855993" y="7928442"/>
              <a:ext cx="1410325" cy="180870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 fmla="*/ 0 w 2727503"/>
                <a:gd name="connsiteY0" fmla="*/ 0 h 1414156"/>
                <a:gd name="connsiteX1" fmla="*/ 2419494 w 2727503"/>
                <a:gd name="connsiteY1" fmla="*/ 0 h 1414156"/>
                <a:gd name="connsiteX2" fmla="*/ 2727503 w 2727503"/>
                <a:gd name="connsiteY2" fmla="*/ 1414156 h 1414156"/>
                <a:gd name="connsiteX3" fmla="*/ 0 w 2727503"/>
                <a:gd name="connsiteY3" fmla="*/ 605633 h 1414156"/>
                <a:gd name="connsiteX4" fmla="*/ 0 w 2727503"/>
                <a:gd name="connsiteY4" fmla="*/ 0 h 1414156"/>
                <a:gd name="connsiteX0" fmla="*/ 0 w 2737127"/>
                <a:gd name="connsiteY0" fmla="*/ 0 h 1414156"/>
                <a:gd name="connsiteX1" fmla="*/ 2737127 w 2737127"/>
                <a:gd name="connsiteY1" fmla="*/ 981777 h 1414156"/>
                <a:gd name="connsiteX2" fmla="*/ 2727503 w 2737127"/>
                <a:gd name="connsiteY2" fmla="*/ 1414156 h 1414156"/>
                <a:gd name="connsiteX3" fmla="*/ 0 w 2737127"/>
                <a:gd name="connsiteY3" fmla="*/ 605633 h 1414156"/>
                <a:gd name="connsiteX4" fmla="*/ 0 w 2737127"/>
                <a:gd name="connsiteY4" fmla="*/ 0 h 1414156"/>
                <a:gd name="connsiteX0" fmla="*/ 0 w 2737127"/>
                <a:gd name="connsiteY0" fmla="*/ 0 h 1414156"/>
                <a:gd name="connsiteX1" fmla="*/ 2737127 w 2737127"/>
                <a:gd name="connsiteY1" fmla="*/ 596766 h 1414156"/>
                <a:gd name="connsiteX2" fmla="*/ 2727503 w 2737127"/>
                <a:gd name="connsiteY2" fmla="*/ 1414156 h 1414156"/>
                <a:gd name="connsiteX3" fmla="*/ 0 w 2737127"/>
                <a:gd name="connsiteY3" fmla="*/ 605633 h 1414156"/>
                <a:gd name="connsiteX4" fmla="*/ 0 w 2737127"/>
                <a:gd name="connsiteY4" fmla="*/ 0 h 1414156"/>
                <a:gd name="connsiteX0" fmla="*/ 0 w 2753637"/>
                <a:gd name="connsiteY0" fmla="*/ 0 h 961768"/>
                <a:gd name="connsiteX1" fmla="*/ 2737127 w 2753637"/>
                <a:gd name="connsiteY1" fmla="*/ 596766 h 961768"/>
                <a:gd name="connsiteX2" fmla="*/ 2753637 w 2753637"/>
                <a:gd name="connsiteY2" fmla="*/ 961768 h 961768"/>
                <a:gd name="connsiteX3" fmla="*/ 0 w 2753637"/>
                <a:gd name="connsiteY3" fmla="*/ 605633 h 961768"/>
                <a:gd name="connsiteX4" fmla="*/ 0 w 2753637"/>
                <a:gd name="connsiteY4" fmla="*/ 0 h 961768"/>
                <a:gd name="connsiteX0" fmla="*/ 0 w 2737127"/>
                <a:gd name="connsiteY0" fmla="*/ 0 h 952243"/>
                <a:gd name="connsiteX1" fmla="*/ 2737127 w 2737127"/>
                <a:gd name="connsiteY1" fmla="*/ 596766 h 952243"/>
                <a:gd name="connsiteX2" fmla="*/ 2734242 w 2737127"/>
                <a:gd name="connsiteY2" fmla="*/ 952243 h 952243"/>
                <a:gd name="connsiteX3" fmla="*/ 0 w 2737127"/>
                <a:gd name="connsiteY3" fmla="*/ 605633 h 952243"/>
                <a:gd name="connsiteX4" fmla="*/ 0 w 2737127"/>
                <a:gd name="connsiteY4" fmla="*/ 0 h 952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grpSp>
      <p:grpSp>
        <p:nvGrpSpPr>
          <p:cNvPr id="101384" name="Group 19"/>
          <p:cNvGrpSpPr>
            <a:grpSpLocks/>
          </p:cNvGrpSpPr>
          <p:nvPr/>
        </p:nvGrpSpPr>
        <p:grpSpPr bwMode="auto">
          <a:xfrm>
            <a:off x="6041231" y="1395562"/>
            <a:ext cx="578644" cy="3671095"/>
            <a:chOff x="11949691" y="3923740"/>
            <a:chExt cx="1287079" cy="8200104"/>
          </a:xfrm>
        </p:grpSpPr>
        <p:sp>
          <p:nvSpPr>
            <p:cNvPr id="21" name="Round Same Side Corner Rectangle 20"/>
            <p:cNvSpPr/>
            <p:nvPr/>
          </p:nvSpPr>
          <p:spPr bwMode="auto">
            <a:xfrm rot="10800000" flipV="1">
              <a:off x="12011484" y="3923740"/>
              <a:ext cx="1225286" cy="4204186"/>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sp>
          <p:nvSpPr>
            <p:cNvPr id="22" name="Pentagon 21"/>
            <p:cNvSpPr/>
            <p:nvPr/>
          </p:nvSpPr>
          <p:spPr bwMode="auto">
            <a:xfrm rot="5400000">
              <a:off x="11012598" y="10475239"/>
              <a:ext cx="2585698" cy="711513"/>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684213">
                <a:defRPr sz="3000">
                  <a:solidFill>
                    <a:schemeClr val="tx1"/>
                  </a:solidFill>
                  <a:latin typeface="Verdana" pitchFamily="34" charset="0"/>
                </a:defRPr>
              </a:lvl1pPr>
              <a:lvl2pPr marL="742950" indent="-285750" defTabSz="684213">
                <a:defRPr sz="3000">
                  <a:solidFill>
                    <a:schemeClr val="tx1"/>
                  </a:solidFill>
                  <a:latin typeface="Verdana" pitchFamily="34" charset="0"/>
                </a:defRPr>
              </a:lvl2pPr>
              <a:lvl3pPr marL="1143000" indent="-228600" defTabSz="684213">
                <a:defRPr sz="3000">
                  <a:solidFill>
                    <a:schemeClr val="tx1"/>
                  </a:solidFill>
                  <a:latin typeface="Verdana" pitchFamily="34" charset="0"/>
                </a:defRPr>
              </a:lvl3pPr>
              <a:lvl4pPr marL="1600200" indent="-228600" defTabSz="684213">
                <a:defRPr sz="3000">
                  <a:solidFill>
                    <a:schemeClr val="tx1"/>
                  </a:solidFill>
                  <a:latin typeface="Verdana" pitchFamily="34" charset="0"/>
                </a:defRPr>
              </a:lvl4pPr>
              <a:lvl5pPr marL="2057400" indent="-228600" defTabSz="684213">
                <a:defRPr sz="3000">
                  <a:solidFill>
                    <a:schemeClr val="tx1"/>
                  </a:solidFill>
                  <a:latin typeface="Verdana" pitchFamily="34" charset="0"/>
                </a:defRPr>
              </a:lvl5pPr>
              <a:lvl6pPr marL="2514600" indent="-228600" defTabSz="684213" fontAlgn="base">
                <a:spcBef>
                  <a:spcPct val="0"/>
                </a:spcBef>
                <a:spcAft>
                  <a:spcPct val="0"/>
                </a:spcAft>
                <a:defRPr sz="3000">
                  <a:solidFill>
                    <a:schemeClr val="tx1"/>
                  </a:solidFill>
                  <a:latin typeface="Verdana" pitchFamily="34" charset="0"/>
                </a:defRPr>
              </a:lvl6pPr>
              <a:lvl7pPr marL="2971800" indent="-228600" defTabSz="684213" fontAlgn="base">
                <a:spcBef>
                  <a:spcPct val="0"/>
                </a:spcBef>
                <a:spcAft>
                  <a:spcPct val="0"/>
                </a:spcAft>
                <a:defRPr sz="3000">
                  <a:solidFill>
                    <a:schemeClr val="tx1"/>
                  </a:solidFill>
                  <a:latin typeface="Verdana" pitchFamily="34" charset="0"/>
                </a:defRPr>
              </a:lvl7pPr>
              <a:lvl8pPr marL="3429000" indent="-228600" defTabSz="684213" fontAlgn="base">
                <a:spcBef>
                  <a:spcPct val="0"/>
                </a:spcBef>
                <a:spcAft>
                  <a:spcPct val="0"/>
                </a:spcAft>
                <a:defRPr sz="3000">
                  <a:solidFill>
                    <a:schemeClr val="tx1"/>
                  </a:solidFill>
                  <a:latin typeface="Verdana" pitchFamily="34" charset="0"/>
                </a:defRPr>
              </a:lvl8pPr>
              <a:lvl9pPr marL="3886200" indent="-228600" defTabSz="684213" fontAlgn="base">
                <a:spcBef>
                  <a:spcPct val="0"/>
                </a:spcBef>
                <a:spcAft>
                  <a:spcPct val="0"/>
                </a:spcAft>
                <a:defRPr sz="3000">
                  <a:solidFill>
                    <a:schemeClr val="tx1"/>
                  </a:solidFill>
                  <a:latin typeface="Verdana" pitchFamily="34" charset="0"/>
                </a:defRPr>
              </a:lvl9pPr>
            </a:lstStyle>
            <a:p>
              <a:pPr marL="0" marR="0" lvl="0" indent="0" algn="ctr" defTabSz="684213"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srgbClr val="FFFFFF"/>
                </a:solidFill>
                <a:effectLst/>
                <a:uLnTx/>
                <a:uFillTx/>
                <a:latin typeface="Verdana" pitchFamily="34" charset="0"/>
                <a:ea typeface="+mn-ea"/>
                <a:cs typeface="+mn-cs"/>
              </a:endParaRPr>
            </a:p>
          </p:txBody>
        </p:sp>
        <p:sp>
          <p:nvSpPr>
            <p:cNvPr id="23" name="Rectangle 44"/>
            <p:cNvSpPr/>
            <p:nvPr/>
          </p:nvSpPr>
          <p:spPr bwMode="auto">
            <a:xfrm rot="5400000">
              <a:off x="11888122" y="8196557"/>
              <a:ext cx="1417280" cy="128001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 fmla="*/ 0 w 2727503"/>
                <a:gd name="connsiteY0" fmla="*/ 0 h 1414156"/>
                <a:gd name="connsiteX1" fmla="*/ 2419494 w 2727503"/>
                <a:gd name="connsiteY1" fmla="*/ 0 h 1414156"/>
                <a:gd name="connsiteX2" fmla="*/ 2727503 w 2727503"/>
                <a:gd name="connsiteY2" fmla="*/ 1414156 h 1414156"/>
                <a:gd name="connsiteX3" fmla="*/ 0 w 2727503"/>
                <a:gd name="connsiteY3" fmla="*/ 605633 h 1414156"/>
                <a:gd name="connsiteX4" fmla="*/ 0 w 2727503"/>
                <a:gd name="connsiteY4" fmla="*/ 0 h 1414156"/>
                <a:gd name="connsiteX0" fmla="*/ 0 w 2737127"/>
                <a:gd name="connsiteY0" fmla="*/ 0 h 1414156"/>
                <a:gd name="connsiteX1" fmla="*/ 2737127 w 2737127"/>
                <a:gd name="connsiteY1" fmla="*/ 981777 h 1414156"/>
                <a:gd name="connsiteX2" fmla="*/ 2727503 w 2737127"/>
                <a:gd name="connsiteY2" fmla="*/ 1414156 h 1414156"/>
                <a:gd name="connsiteX3" fmla="*/ 0 w 2737127"/>
                <a:gd name="connsiteY3" fmla="*/ 605633 h 1414156"/>
                <a:gd name="connsiteX4" fmla="*/ 0 w 2737127"/>
                <a:gd name="connsiteY4" fmla="*/ 0 h 1414156"/>
                <a:gd name="connsiteX0" fmla="*/ 0 w 2737127"/>
                <a:gd name="connsiteY0" fmla="*/ 0 h 1414156"/>
                <a:gd name="connsiteX1" fmla="*/ 2737127 w 2737127"/>
                <a:gd name="connsiteY1" fmla="*/ 596766 h 1414156"/>
                <a:gd name="connsiteX2" fmla="*/ 2727503 w 2737127"/>
                <a:gd name="connsiteY2" fmla="*/ 1414156 h 1414156"/>
                <a:gd name="connsiteX3" fmla="*/ 0 w 2737127"/>
                <a:gd name="connsiteY3" fmla="*/ 605633 h 1414156"/>
                <a:gd name="connsiteX4" fmla="*/ 0 w 2737127"/>
                <a:gd name="connsiteY4" fmla="*/ 0 h 1414156"/>
                <a:gd name="connsiteX0" fmla="*/ 0 w 2753637"/>
                <a:gd name="connsiteY0" fmla="*/ 0 h 961768"/>
                <a:gd name="connsiteX1" fmla="*/ 2737127 w 2753637"/>
                <a:gd name="connsiteY1" fmla="*/ 596766 h 961768"/>
                <a:gd name="connsiteX2" fmla="*/ 2753637 w 2753637"/>
                <a:gd name="connsiteY2" fmla="*/ 961768 h 961768"/>
                <a:gd name="connsiteX3" fmla="*/ 0 w 2753637"/>
                <a:gd name="connsiteY3" fmla="*/ 605633 h 961768"/>
                <a:gd name="connsiteX4" fmla="*/ 0 w 2753637"/>
                <a:gd name="connsiteY4" fmla="*/ 0 h 961768"/>
                <a:gd name="connsiteX0" fmla="*/ 0 w 2737127"/>
                <a:gd name="connsiteY0" fmla="*/ 0 h 952243"/>
                <a:gd name="connsiteX1" fmla="*/ 2737127 w 2737127"/>
                <a:gd name="connsiteY1" fmla="*/ 596766 h 952243"/>
                <a:gd name="connsiteX2" fmla="*/ 2734242 w 2737127"/>
                <a:gd name="connsiteY2" fmla="*/ 952243 h 952243"/>
                <a:gd name="connsiteX3" fmla="*/ 0 w 2737127"/>
                <a:gd name="connsiteY3" fmla="*/ 605633 h 952243"/>
                <a:gd name="connsiteX4" fmla="*/ 0 w 2737127"/>
                <a:gd name="connsiteY4" fmla="*/ 0 h 952243"/>
                <a:gd name="connsiteX0" fmla="*/ 0 w 2750715"/>
                <a:gd name="connsiteY0" fmla="*/ 0 h 952243"/>
                <a:gd name="connsiteX1" fmla="*/ 2750715 w 2750715"/>
                <a:gd name="connsiteY1" fmla="*/ 429126 h 952243"/>
                <a:gd name="connsiteX2" fmla="*/ 2734242 w 2750715"/>
                <a:gd name="connsiteY2" fmla="*/ 952243 h 952243"/>
                <a:gd name="connsiteX3" fmla="*/ 0 w 2750715"/>
                <a:gd name="connsiteY3" fmla="*/ 605633 h 952243"/>
                <a:gd name="connsiteX4" fmla="*/ 0 w 2750715"/>
                <a:gd name="connsiteY4" fmla="*/ 0 h 952243"/>
                <a:gd name="connsiteX0" fmla="*/ 0 w 2750715"/>
                <a:gd name="connsiteY0" fmla="*/ 0 h 723643"/>
                <a:gd name="connsiteX1" fmla="*/ 2750715 w 2750715"/>
                <a:gd name="connsiteY1" fmla="*/ 429126 h 723643"/>
                <a:gd name="connsiteX2" fmla="*/ 2747830 w 2750715"/>
                <a:gd name="connsiteY2" fmla="*/ 723643 h 723643"/>
                <a:gd name="connsiteX3" fmla="*/ 0 w 2750715"/>
                <a:gd name="connsiteY3" fmla="*/ 605633 h 723643"/>
                <a:gd name="connsiteX4" fmla="*/ 0 w 2750715"/>
                <a:gd name="connsiteY4" fmla="*/ 0 h 723643"/>
                <a:gd name="connsiteX0" fmla="*/ 0 w 2750715"/>
                <a:gd name="connsiteY0" fmla="*/ 0 h 723643"/>
                <a:gd name="connsiteX1" fmla="*/ 2750715 w 2750715"/>
                <a:gd name="connsiteY1" fmla="*/ 391026 h 723643"/>
                <a:gd name="connsiteX2" fmla="*/ 2747830 w 2750715"/>
                <a:gd name="connsiteY2" fmla="*/ 723643 h 723643"/>
                <a:gd name="connsiteX3" fmla="*/ 0 w 2750715"/>
                <a:gd name="connsiteY3" fmla="*/ 605633 h 723643"/>
                <a:gd name="connsiteX4" fmla="*/ 0 w 2750715"/>
                <a:gd name="connsiteY4" fmla="*/ 0 h 723643"/>
                <a:gd name="connsiteX0" fmla="*/ 0 w 2752254"/>
                <a:gd name="connsiteY0" fmla="*/ 0 h 742693"/>
                <a:gd name="connsiteX1" fmla="*/ 2750715 w 2752254"/>
                <a:gd name="connsiteY1" fmla="*/ 391026 h 742693"/>
                <a:gd name="connsiteX2" fmla="*/ 2752076 w 2752254"/>
                <a:gd name="connsiteY2" fmla="*/ 742693 h 742693"/>
                <a:gd name="connsiteX3" fmla="*/ 0 w 2752254"/>
                <a:gd name="connsiteY3" fmla="*/ 605633 h 742693"/>
                <a:gd name="connsiteX4" fmla="*/ 0 w 2752254"/>
                <a:gd name="connsiteY4" fmla="*/ 0 h 742693"/>
                <a:gd name="connsiteX0" fmla="*/ 0 w 2760622"/>
                <a:gd name="connsiteY0" fmla="*/ 0 h 642680"/>
                <a:gd name="connsiteX1" fmla="*/ 2750715 w 2760622"/>
                <a:gd name="connsiteY1" fmla="*/ 391026 h 642680"/>
                <a:gd name="connsiteX2" fmla="*/ 2760567 w 2760622"/>
                <a:gd name="connsiteY2" fmla="*/ 642680 h 642680"/>
                <a:gd name="connsiteX3" fmla="*/ 0 w 2760622"/>
                <a:gd name="connsiteY3" fmla="*/ 605633 h 642680"/>
                <a:gd name="connsiteX4" fmla="*/ 0 w 2760622"/>
                <a:gd name="connsiteY4" fmla="*/ 0 h 642680"/>
                <a:gd name="connsiteX0" fmla="*/ 0 w 2752252"/>
                <a:gd name="connsiteY0" fmla="*/ 0 h 747455"/>
                <a:gd name="connsiteX1" fmla="*/ 2750715 w 2752252"/>
                <a:gd name="connsiteY1" fmla="*/ 391026 h 747455"/>
                <a:gd name="connsiteX2" fmla="*/ 2752074 w 2752252"/>
                <a:gd name="connsiteY2" fmla="*/ 747455 h 747455"/>
                <a:gd name="connsiteX3" fmla="*/ 0 w 2752252"/>
                <a:gd name="connsiteY3" fmla="*/ 605633 h 747455"/>
                <a:gd name="connsiteX4" fmla="*/ 0 w 2752252"/>
                <a:gd name="connsiteY4" fmla="*/ 0 h 747455"/>
                <a:gd name="connsiteX0" fmla="*/ 0 w 2752252"/>
                <a:gd name="connsiteY0" fmla="*/ 0 h 747455"/>
                <a:gd name="connsiteX1" fmla="*/ 2750715 w 2752252"/>
                <a:gd name="connsiteY1" fmla="*/ 282677 h 747455"/>
                <a:gd name="connsiteX2" fmla="*/ 2752074 w 2752252"/>
                <a:gd name="connsiteY2" fmla="*/ 747455 h 747455"/>
                <a:gd name="connsiteX3" fmla="*/ 0 w 2752252"/>
                <a:gd name="connsiteY3" fmla="*/ 605633 h 747455"/>
                <a:gd name="connsiteX4" fmla="*/ 0 w 2752252"/>
                <a:gd name="connsiteY4" fmla="*/ 0 h 747455"/>
                <a:gd name="connsiteX0" fmla="*/ 0 w 2752252"/>
                <a:gd name="connsiteY0" fmla="*/ 0 h 648135"/>
                <a:gd name="connsiteX1" fmla="*/ 2750715 w 2752252"/>
                <a:gd name="connsiteY1" fmla="*/ 282677 h 648135"/>
                <a:gd name="connsiteX2" fmla="*/ 2752074 w 2752252"/>
                <a:gd name="connsiteY2" fmla="*/ 648135 h 648135"/>
                <a:gd name="connsiteX3" fmla="*/ 0 w 2752252"/>
                <a:gd name="connsiteY3" fmla="*/ 605633 h 648135"/>
                <a:gd name="connsiteX4" fmla="*/ 0 w 2752252"/>
                <a:gd name="connsiteY4" fmla="*/ 0 h 648135"/>
                <a:gd name="connsiteX0" fmla="*/ 0 w 2752252"/>
                <a:gd name="connsiteY0" fmla="*/ 0 h 618791"/>
                <a:gd name="connsiteX1" fmla="*/ 2750715 w 2752252"/>
                <a:gd name="connsiteY1" fmla="*/ 282677 h 618791"/>
                <a:gd name="connsiteX2" fmla="*/ 2752074 w 2752252"/>
                <a:gd name="connsiteY2" fmla="*/ 618791 h 618791"/>
                <a:gd name="connsiteX3" fmla="*/ 0 w 2752252"/>
                <a:gd name="connsiteY3" fmla="*/ 605633 h 618791"/>
                <a:gd name="connsiteX4" fmla="*/ 0 w 2752252"/>
                <a:gd name="connsiteY4" fmla="*/ 0 h 618791"/>
                <a:gd name="connsiteX0" fmla="*/ 0 w 2752252"/>
                <a:gd name="connsiteY0" fmla="*/ 0 h 634592"/>
                <a:gd name="connsiteX1" fmla="*/ 2750715 w 2752252"/>
                <a:gd name="connsiteY1" fmla="*/ 282677 h 634592"/>
                <a:gd name="connsiteX2" fmla="*/ 2752074 w 2752252"/>
                <a:gd name="connsiteY2" fmla="*/ 634592 h 634592"/>
                <a:gd name="connsiteX3" fmla="*/ 0 w 2752252"/>
                <a:gd name="connsiteY3" fmla="*/ 605633 h 634592"/>
                <a:gd name="connsiteX4" fmla="*/ 0 w 2752252"/>
                <a:gd name="connsiteY4" fmla="*/ 0 h 634592"/>
                <a:gd name="connsiteX0" fmla="*/ 0 w 2750715"/>
                <a:gd name="connsiteY0" fmla="*/ 0 h 634592"/>
                <a:gd name="connsiteX1" fmla="*/ 2750715 w 2750715"/>
                <a:gd name="connsiteY1" fmla="*/ 282677 h 634592"/>
                <a:gd name="connsiteX2" fmla="*/ 2747826 w 2750715"/>
                <a:gd name="connsiteY2" fmla="*/ 634592 h 634592"/>
                <a:gd name="connsiteX3" fmla="*/ 0 w 2750715"/>
                <a:gd name="connsiteY3" fmla="*/ 605633 h 634592"/>
                <a:gd name="connsiteX4" fmla="*/ 0 w 2750715"/>
                <a:gd name="connsiteY4" fmla="*/ 0 h 634592"/>
                <a:gd name="connsiteX0" fmla="*/ 0 w 2750715"/>
                <a:gd name="connsiteY0" fmla="*/ 0 h 636849"/>
                <a:gd name="connsiteX1" fmla="*/ 2750715 w 2750715"/>
                <a:gd name="connsiteY1" fmla="*/ 282677 h 636849"/>
                <a:gd name="connsiteX2" fmla="*/ 2743581 w 2750715"/>
                <a:gd name="connsiteY2" fmla="*/ 636849 h 636849"/>
                <a:gd name="connsiteX3" fmla="*/ 0 w 2750715"/>
                <a:gd name="connsiteY3" fmla="*/ 605633 h 636849"/>
                <a:gd name="connsiteX4" fmla="*/ 0 w 2750715"/>
                <a:gd name="connsiteY4" fmla="*/ 0 h 636849"/>
                <a:gd name="connsiteX0" fmla="*/ 0 w 2752252"/>
                <a:gd name="connsiteY0" fmla="*/ 0 h 636849"/>
                <a:gd name="connsiteX1" fmla="*/ 2750715 w 2752252"/>
                <a:gd name="connsiteY1" fmla="*/ 282677 h 636849"/>
                <a:gd name="connsiteX2" fmla="*/ 2752074 w 2752252"/>
                <a:gd name="connsiteY2" fmla="*/ 636849 h 636849"/>
                <a:gd name="connsiteX3" fmla="*/ 0 w 2752252"/>
                <a:gd name="connsiteY3" fmla="*/ 605633 h 636849"/>
                <a:gd name="connsiteX4" fmla="*/ 0 w 2752252"/>
                <a:gd name="connsiteY4" fmla="*/ 0 h 63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892"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Verdana"/>
                <a:ea typeface="+mn-ea"/>
                <a:cs typeface="+mn-cs"/>
              </a:endParaRPr>
            </a:p>
          </p:txBody>
        </p:sp>
      </p:grpSp>
      <p:cxnSp>
        <p:nvCxnSpPr>
          <p:cNvPr id="36" name="Straight Connector 35"/>
          <p:cNvCxnSpPr>
            <a:cxnSpLocks/>
            <a:stCxn id="26" idx="6"/>
          </p:cNvCxnSpPr>
          <p:nvPr/>
        </p:nvCxnSpPr>
        <p:spPr>
          <a:xfrm>
            <a:off x="3355120" y="1784667"/>
            <a:ext cx="1750201" cy="0"/>
          </a:xfrm>
          <a:prstGeom prst="line">
            <a:avLst/>
          </a:prstGeom>
          <a:ln w="38100">
            <a:solidFill>
              <a:schemeClr val="tx1"/>
            </a:solidFill>
            <a:headEnd type="oval" w="med" len="med"/>
            <a:tailEnd type="oval"/>
          </a:ln>
        </p:spPr>
        <p:style>
          <a:lnRef idx="1">
            <a:schemeClr val="accent1"/>
          </a:lnRef>
          <a:fillRef idx="0">
            <a:schemeClr val="accent1"/>
          </a:fillRef>
          <a:effectRef idx="0">
            <a:schemeClr val="accent1"/>
          </a:effectRef>
          <a:fontRef idx="minor">
            <a:schemeClr val="tx1"/>
          </a:fontRef>
        </p:style>
      </p:cxnSp>
      <p:cxnSp>
        <p:nvCxnSpPr>
          <p:cNvPr id="38" name="Elbow Connector 37"/>
          <p:cNvCxnSpPr>
            <a:cxnSpLocks/>
            <a:stCxn id="46" idx="6"/>
          </p:cNvCxnSpPr>
          <p:nvPr/>
        </p:nvCxnSpPr>
        <p:spPr>
          <a:xfrm flipV="1">
            <a:off x="4042830" y="2517044"/>
            <a:ext cx="1690893" cy="1463594"/>
          </a:xfrm>
          <a:prstGeom prst="bentConnector3">
            <a:avLst>
              <a:gd name="adj1" fmla="val 37157"/>
            </a:avLst>
          </a:prstGeom>
          <a:ln w="38100">
            <a:solidFill>
              <a:schemeClr val="tx1"/>
            </a:solidFill>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26" name="Oval 25"/>
          <p:cNvSpPr/>
          <p:nvPr/>
        </p:nvSpPr>
        <p:spPr bwMode="auto">
          <a:xfrm>
            <a:off x="2163313" y="1282307"/>
            <a:ext cx="1191807" cy="10047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76809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Verdana"/>
                <a:ea typeface="Bebas Neue" charset="0"/>
                <a:cs typeface="Bebas Neue" charset="0"/>
              </a:rPr>
              <a:t>Access a Talent Pipeline</a:t>
            </a:r>
            <a:endParaRPr kumimoji="0" lang="id-ID" sz="1100" b="1" i="0" u="none" strike="noStrike" kern="0" cap="none" spc="0" normalizeH="0" baseline="0" noProof="0" dirty="0">
              <a:ln>
                <a:noFill/>
              </a:ln>
              <a:solidFill>
                <a:srgbClr val="FFFFFF"/>
              </a:solidFill>
              <a:effectLst/>
              <a:uLnTx/>
              <a:uFillTx/>
              <a:latin typeface="Verdana"/>
              <a:ea typeface="Bebas Neue" charset="0"/>
              <a:cs typeface="Bebas Neue" charset="0"/>
            </a:endParaRPr>
          </a:p>
        </p:txBody>
      </p:sp>
      <p:sp>
        <p:nvSpPr>
          <p:cNvPr id="101404" name="Text Placeholder 23"/>
          <p:cNvSpPr txBox="1">
            <a:spLocks/>
          </p:cNvSpPr>
          <p:nvPr/>
        </p:nvSpPr>
        <p:spPr bwMode="auto">
          <a:xfrm>
            <a:off x="1350317" y="2368955"/>
            <a:ext cx="303281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2000"/>
              </a:spcBef>
              <a:buFont typeface="Arial" pitchFamily="34" charset="0"/>
              <a:defRPr sz="2000">
                <a:solidFill>
                  <a:schemeClr val="tx1"/>
                </a:solidFill>
                <a:latin typeface="Verdana" pitchFamily="34" charset="0"/>
              </a:defRPr>
            </a:lvl1pPr>
            <a:lvl2pPr marL="914400" defTabSz="1828800">
              <a:lnSpc>
                <a:spcPct val="90000"/>
              </a:lnSpc>
              <a:spcBef>
                <a:spcPts val="1000"/>
              </a:spcBef>
              <a:buFont typeface="Arial" pitchFamily="34" charset="0"/>
              <a:defRPr sz="2400">
                <a:solidFill>
                  <a:schemeClr val="tx1"/>
                </a:solidFill>
                <a:latin typeface="Verdana" pitchFamily="34" charset="0"/>
              </a:defRPr>
            </a:lvl2pPr>
            <a:lvl3pPr marL="1828800" defTabSz="1828800">
              <a:lnSpc>
                <a:spcPct val="90000"/>
              </a:lnSpc>
              <a:spcBef>
                <a:spcPts val="1000"/>
              </a:spcBef>
              <a:buFont typeface="Arial" pitchFamily="34" charset="0"/>
              <a:defRPr sz="2400">
                <a:solidFill>
                  <a:schemeClr val="tx1"/>
                </a:solidFill>
                <a:latin typeface="Verdana" pitchFamily="34" charset="0"/>
              </a:defRPr>
            </a:lvl3pPr>
            <a:lvl4pPr marL="2743200" defTabSz="1828800">
              <a:lnSpc>
                <a:spcPct val="90000"/>
              </a:lnSpc>
              <a:spcBef>
                <a:spcPts val="1000"/>
              </a:spcBef>
              <a:buFont typeface="Arial" pitchFamily="34" charset="0"/>
              <a:defRPr sz="2400">
                <a:solidFill>
                  <a:schemeClr val="tx1"/>
                </a:solidFill>
                <a:latin typeface="Verdana" pitchFamily="34" charset="0"/>
              </a:defRPr>
            </a:lvl4pPr>
            <a:lvl5pPr marL="3657600" defTabSz="1828800">
              <a:lnSpc>
                <a:spcPct val="90000"/>
              </a:lnSpc>
              <a:spcBef>
                <a:spcPts val="1000"/>
              </a:spcBef>
              <a:buFont typeface="Arial" pitchFamily="34" charset="0"/>
              <a:defRPr sz="2400">
                <a:solidFill>
                  <a:schemeClr val="tx1"/>
                </a:solidFill>
                <a:latin typeface="Verdana" pitchFamily="34" charset="0"/>
              </a:defRPr>
            </a:lvl5pPr>
            <a:lvl6pPr marL="41148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6pPr>
            <a:lvl7pPr marL="45720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7pPr>
            <a:lvl8pPr marL="50292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8pPr>
            <a:lvl9pPr marL="54864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9pPr>
          </a:lstStyle>
          <a:p>
            <a:pPr marL="230188" marR="0" lvl="0" indent="-230188" algn="l" defTabSz="1828800" rtl="0" eaLnBrk="1" fontAlgn="auto" latinLnBrk="0" hangingPunct="1">
              <a:lnSpc>
                <a:spcPct val="100000"/>
              </a:lnSpc>
              <a:spcBef>
                <a:spcPts val="6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mn-ea"/>
                <a:cs typeface="+mn-cs"/>
              </a:rPr>
              <a:t>Lakewood High School</a:t>
            </a:r>
          </a:p>
          <a:p>
            <a:pPr marL="230188" marR="0" lvl="0" indent="-230188" algn="l" defTabSz="1828800" rtl="0" eaLnBrk="1" fontAlgn="auto" latinLnBrk="0" hangingPunct="1">
              <a:lnSpc>
                <a:spcPct val="100000"/>
              </a:lnSpc>
              <a:spcBef>
                <a:spcPts val="600"/>
              </a:spcBef>
              <a:spcAft>
                <a:spcPts val="0"/>
              </a:spcAft>
              <a:buClrTx/>
              <a:buSzTx/>
              <a:buFont typeface="Verdana" panose="020B0604030504040204" pitchFamily="34" charset="0"/>
              <a:buChar char="•"/>
              <a:tabLst/>
              <a:defRPr/>
            </a:pPr>
            <a:r>
              <a:rPr lang="en-US" altLang="en-US" sz="1200" kern="0" dirty="0">
                <a:solidFill>
                  <a:srgbClr val="000000"/>
                </a:solidFill>
              </a:rPr>
              <a:t>Sheridan High School</a:t>
            </a:r>
            <a:endParaRPr kumimoji="0" lang="en-US" altLang="en-US" sz="1200" b="0" i="0" u="none" strike="noStrike" kern="0" cap="none" spc="0" normalizeH="0" baseline="0" noProof="0" dirty="0">
              <a:ln>
                <a:noFill/>
              </a:ln>
              <a:solidFill>
                <a:srgbClr val="000000"/>
              </a:solidFill>
              <a:effectLst/>
              <a:uLnTx/>
              <a:uFillTx/>
              <a:latin typeface="Verdana" pitchFamily="34" charset="0"/>
              <a:ea typeface="+mn-ea"/>
              <a:cs typeface="+mn-cs"/>
            </a:endParaRPr>
          </a:p>
          <a:p>
            <a:pPr marL="0" marR="0" lvl="0" indent="0" algn="l" defTabSz="1828800" rtl="0" eaLnBrk="1" fontAlgn="auto" latinLnBrk="0" hangingPunct="1">
              <a:lnSpc>
                <a:spcPct val="100000"/>
              </a:lnSpc>
              <a:spcBef>
                <a:spcPts val="600"/>
              </a:spcBef>
              <a:spcAft>
                <a:spcPts val="0"/>
              </a:spcAft>
              <a:buClrTx/>
              <a:buSzTx/>
              <a:buFont typeface="Arial" pitchFamily="34" charset="0"/>
              <a:buNone/>
              <a:tabLst/>
              <a:defRPr/>
            </a:pPr>
            <a:endParaRPr kumimoji="0" lang="en-US" altLang="en-US" sz="1000" b="0" i="0" u="none" strike="noStrike" kern="0" cap="none" spc="0" normalizeH="0" baseline="0" noProof="0" dirty="0">
              <a:ln>
                <a:noFill/>
              </a:ln>
              <a:solidFill>
                <a:srgbClr val="000000"/>
              </a:solidFill>
              <a:effectLst/>
              <a:uLnTx/>
              <a:uFillTx/>
              <a:latin typeface="Verdana" pitchFamily="34" charset="0"/>
              <a:ea typeface="+mn-ea"/>
              <a:cs typeface="+mn-cs"/>
            </a:endParaRPr>
          </a:p>
        </p:txBody>
      </p:sp>
      <p:sp>
        <p:nvSpPr>
          <p:cNvPr id="46" name="Oval 45"/>
          <p:cNvSpPr/>
          <p:nvPr/>
        </p:nvSpPr>
        <p:spPr bwMode="auto">
          <a:xfrm>
            <a:off x="2622476" y="3477718"/>
            <a:ext cx="1420354" cy="10058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76809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Verdana"/>
                <a:ea typeface="Bebas Neue" charset="0"/>
                <a:cs typeface="Bebas Neue" charset="0"/>
              </a:rPr>
              <a:t>Preparation</a:t>
            </a:r>
          </a:p>
          <a:p>
            <a:pPr marL="0" marR="0" lvl="0" indent="0" algn="ctr" defTabSz="768096" rtl="0" eaLnBrk="1" fontAlgn="auto" latinLnBrk="0" hangingPunct="1">
              <a:lnSpc>
                <a:spcPct val="100000"/>
              </a:lnSpc>
              <a:spcBef>
                <a:spcPts val="0"/>
              </a:spcBef>
              <a:spcAft>
                <a:spcPts val="0"/>
              </a:spcAft>
              <a:buClrTx/>
              <a:buSzTx/>
              <a:buFontTx/>
              <a:buNone/>
              <a:tabLst/>
              <a:defRPr/>
            </a:pPr>
            <a:r>
              <a:rPr lang="en-US" sz="1100" b="1" kern="0" dirty="0">
                <a:solidFill>
                  <a:srgbClr val="FFFFFF"/>
                </a:solidFill>
                <a:latin typeface="Verdana"/>
                <a:ea typeface="Bebas Neue" charset="0"/>
                <a:cs typeface="Bebas Neue" charset="0"/>
              </a:rPr>
              <a:t>&amp; </a:t>
            </a:r>
          </a:p>
          <a:p>
            <a:pPr marL="0" marR="0" lvl="0" indent="0" algn="ctr" defTabSz="76809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Verdana"/>
                <a:ea typeface="Bebas Neue" charset="0"/>
                <a:cs typeface="Bebas Neue" charset="0"/>
              </a:rPr>
              <a:t>Eligibility</a:t>
            </a:r>
            <a:endParaRPr kumimoji="0" lang="id-ID" sz="1100" b="1" i="0" u="none" strike="noStrike" kern="0" cap="none" spc="0" normalizeH="0" baseline="0" noProof="0" dirty="0">
              <a:ln>
                <a:noFill/>
              </a:ln>
              <a:solidFill>
                <a:srgbClr val="FFFFFF"/>
              </a:solidFill>
              <a:effectLst/>
              <a:uLnTx/>
              <a:uFillTx/>
              <a:latin typeface="Verdana"/>
              <a:ea typeface="Bebas Neue" charset="0"/>
              <a:cs typeface="Bebas Neue" charset="0"/>
            </a:endParaRPr>
          </a:p>
        </p:txBody>
      </p:sp>
      <p:sp>
        <p:nvSpPr>
          <p:cNvPr id="101402" name="Text Placeholder 23"/>
          <p:cNvSpPr txBox="1">
            <a:spLocks/>
          </p:cNvSpPr>
          <p:nvPr/>
        </p:nvSpPr>
        <p:spPr bwMode="auto">
          <a:xfrm>
            <a:off x="1371113" y="4631952"/>
            <a:ext cx="366950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2000"/>
              </a:spcBef>
              <a:buFont typeface="Arial" pitchFamily="34" charset="0"/>
              <a:defRPr sz="2000">
                <a:solidFill>
                  <a:schemeClr val="tx1"/>
                </a:solidFill>
                <a:latin typeface="Verdana" pitchFamily="34" charset="0"/>
              </a:defRPr>
            </a:lvl1pPr>
            <a:lvl2pPr marL="914400" defTabSz="1828800">
              <a:lnSpc>
                <a:spcPct val="90000"/>
              </a:lnSpc>
              <a:spcBef>
                <a:spcPts val="1000"/>
              </a:spcBef>
              <a:buFont typeface="Arial" pitchFamily="34" charset="0"/>
              <a:defRPr sz="2400">
                <a:solidFill>
                  <a:schemeClr val="tx1"/>
                </a:solidFill>
                <a:latin typeface="Verdana" pitchFamily="34" charset="0"/>
              </a:defRPr>
            </a:lvl2pPr>
            <a:lvl3pPr marL="1828800" defTabSz="1828800">
              <a:lnSpc>
                <a:spcPct val="90000"/>
              </a:lnSpc>
              <a:spcBef>
                <a:spcPts val="1000"/>
              </a:spcBef>
              <a:buFont typeface="Arial" pitchFamily="34" charset="0"/>
              <a:defRPr sz="2400">
                <a:solidFill>
                  <a:schemeClr val="tx1"/>
                </a:solidFill>
                <a:latin typeface="Verdana" pitchFamily="34" charset="0"/>
              </a:defRPr>
            </a:lvl3pPr>
            <a:lvl4pPr marL="2743200" defTabSz="1828800">
              <a:lnSpc>
                <a:spcPct val="90000"/>
              </a:lnSpc>
              <a:spcBef>
                <a:spcPts val="1000"/>
              </a:spcBef>
              <a:buFont typeface="Arial" pitchFamily="34" charset="0"/>
              <a:defRPr sz="2400">
                <a:solidFill>
                  <a:schemeClr val="tx1"/>
                </a:solidFill>
                <a:latin typeface="Verdana" pitchFamily="34" charset="0"/>
              </a:defRPr>
            </a:lvl4pPr>
            <a:lvl5pPr marL="3657600" defTabSz="1828800">
              <a:lnSpc>
                <a:spcPct val="90000"/>
              </a:lnSpc>
              <a:spcBef>
                <a:spcPts val="1000"/>
              </a:spcBef>
              <a:buFont typeface="Arial" pitchFamily="34" charset="0"/>
              <a:defRPr sz="2400">
                <a:solidFill>
                  <a:schemeClr val="tx1"/>
                </a:solidFill>
                <a:latin typeface="Verdana" pitchFamily="34" charset="0"/>
              </a:defRPr>
            </a:lvl5pPr>
            <a:lvl6pPr marL="41148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6pPr>
            <a:lvl7pPr marL="45720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7pPr>
            <a:lvl8pPr marL="50292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8pPr>
            <a:lvl9pPr marL="54864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9pPr>
          </a:lstStyle>
          <a:p>
            <a:pPr marL="230188" marR="0" lvl="1" indent="-230188" algn="l" defTabSz="1828800" rtl="0" eaLnBrk="1" fontAlgn="auto" latinLnBrk="0" hangingPunct="1">
              <a:lnSpc>
                <a:spcPct val="100000"/>
              </a:lnSpc>
              <a:spcBef>
                <a:spcPts val="6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Athletics Programs</a:t>
            </a:r>
            <a:r>
              <a:rPr lang="en-US" altLang="en-US" sz="1200" kern="0" dirty="0">
                <a:solidFill>
                  <a:srgbClr val="000000"/>
                </a:solidFill>
                <a:ea typeface="ヒラギノ角ゴ Pro W3"/>
                <a:cs typeface="ヒラギノ角ゴ Pro W3"/>
              </a:rPr>
              <a:t>, Music</a:t>
            </a:r>
          </a:p>
          <a:p>
            <a:pPr marL="230188" marR="0" lvl="1" indent="-230188" algn="l" defTabSz="1828800" rtl="0" eaLnBrk="1" fontAlgn="auto" latinLnBrk="0" hangingPunct="1">
              <a:lnSpc>
                <a:spcPct val="100000"/>
              </a:lnSpc>
              <a:spcBef>
                <a:spcPts val="6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School </a:t>
            </a:r>
            <a:r>
              <a:rPr lang="en-US" altLang="en-US" sz="1200" kern="0" dirty="0">
                <a:solidFill>
                  <a:srgbClr val="000000"/>
                </a:solidFill>
                <a:ea typeface="ヒラギノ角ゴ Pro W3"/>
                <a:cs typeface="ヒラギノ角ゴ Pro W3"/>
              </a:rPr>
              <a:t>eligibility requirements</a:t>
            </a:r>
          </a:p>
          <a:p>
            <a:pPr marL="230188" marR="0" lvl="1" indent="-230188" algn="l" defTabSz="1828800" rtl="0" eaLnBrk="1" fontAlgn="auto" latinLnBrk="0" hangingPunct="1">
              <a:lnSpc>
                <a:spcPct val="100000"/>
              </a:lnSpc>
              <a:spcBef>
                <a:spcPts val="6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Referrals from Teachers + current students!</a:t>
            </a:r>
          </a:p>
        </p:txBody>
      </p:sp>
      <p:cxnSp>
        <p:nvCxnSpPr>
          <p:cNvPr id="53" name="Straight Connector 52"/>
          <p:cNvCxnSpPr>
            <a:cxnSpLocks/>
            <a:stCxn id="59" idx="6"/>
          </p:cNvCxnSpPr>
          <p:nvPr/>
        </p:nvCxnSpPr>
        <p:spPr>
          <a:xfrm flipH="1" flipV="1">
            <a:off x="6914758" y="1656097"/>
            <a:ext cx="1820516" cy="3092"/>
          </a:xfrm>
          <a:prstGeom prst="line">
            <a:avLst/>
          </a:prstGeom>
          <a:ln w="38100">
            <a:solidFill>
              <a:schemeClr val="tx1"/>
            </a:solidFill>
            <a:headEnd type="oval" w="med" len="med"/>
            <a:tailEnd type="oval"/>
          </a:ln>
        </p:spPr>
        <p:style>
          <a:lnRef idx="1">
            <a:schemeClr val="accent1"/>
          </a:lnRef>
          <a:fillRef idx="0">
            <a:schemeClr val="accent1"/>
          </a:fillRef>
          <a:effectRef idx="0">
            <a:schemeClr val="accent1"/>
          </a:effectRef>
          <a:fontRef idx="minor">
            <a:schemeClr val="tx1"/>
          </a:fontRef>
        </p:style>
      </p:cxnSp>
      <p:cxnSp>
        <p:nvCxnSpPr>
          <p:cNvPr id="54" name="Elbow Connector 53"/>
          <p:cNvCxnSpPr>
            <a:cxnSpLocks/>
            <a:stCxn id="57" idx="6"/>
          </p:cNvCxnSpPr>
          <p:nvPr/>
        </p:nvCxnSpPr>
        <p:spPr>
          <a:xfrm rot="10800000">
            <a:off x="6467001" y="3136108"/>
            <a:ext cx="1578982" cy="1170379"/>
          </a:xfrm>
          <a:prstGeom prst="bentConnector3">
            <a:avLst>
              <a:gd name="adj1" fmla="val 50000"/>
            </a:avLst>
          </a:prstGeom>
          <a:ln w="38100">
            <a:solidFill>
              <a:schemeClr val="tx1"/>
            </a:solidFill>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59" name="Oval 58"/>
          <p:cNvSpPr/>
          <p:nvPr/>
        </p:nvSpPr>
        <p:spPr bwMode="auto">
          <a:xfrm flipH="1">
            <a:off x="8735274" y="1153736"/>
            <a:ext cx="1492457" cy="10109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76809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Verdana"/>
                <a:ea typeface="Bebas Neue" charset="0"/>
                <a:cs typeface="Bebas Neue" charset="0"/>
              </a:rPr>
              <a:t>WBL Training Agreement</a:t>
            </a:r>
            <a:endParaRPr kumimoji="0" lang="id-ID" sz="1100" b="1" i="0" u="none" strike="noStrike" kern="0" cap="none" spc="0" normalizeH="0" baseline="0" noProof="0" dirty="0">
              <a:ln>
                <a:noFill/>
              </a:ln>
              <a:solidFill>
                <a:srgbClr val="FFFFFF"/>
              </a:solidFill>
              <a:effectLst/>
              <a:uLnTx/>
              <a:uFillTx/>
              <a:latin typeface="Verdana"/>
              <a:ea typeface="Bebas Neue" charset="0"/>
              <a:cs typeface="Bebas Neue" charset="0"/>
            </a:endParaRPr>
          </a:p>
        </p:txBody>
      </p:sp>
      <p:sp>
        <p:nvSpPr>
          <p:cNvPr id="101400" name="Text Placeholder 23"/>
          <p:cNvSpPr txBox="1">
            <a:spLocks/>
          </p:cNvSpPr>
          <p:nvPr/>
        </p:nvSpPr>
        <p:spPr bwMode="auto">
          <a:xfrm flipH="1">
            <a:off x="8007711" y="2164643"/>
            <a:ext cx="3388421"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2000"/>
              </a:spcBef>
              <a:buFont typeface="Arial" pitchFamily="34" charset="0"/>
              <a:defRPr sz="2000">
                <a:solidFill>
                  <a:schemeClr val="tx1"/>
                </a:solidFill>
                <a:latin typeface="Verdana" pitchFamily="34" charset="0"/>
              </a:defRPr>
            </a:lvl1pPr>
            <a:lvl2pPr marL="914400" defTabSz="1828800">
              <a:lnSpc>
                <a:spcPct val="90000"/>
              </a:lnSpc>
              <a:spcBef>
                <a:spcPts val="1000"/>
              </a:spcBef>
              <a:buFont typeface="Arial" pitchFamily="34" charset="0"/>
              <a:defRPr sz="2400">
                <a:solidFill>
                  <a:schemeClr val="tx1"/>
                </a:solidFill>
                <a:latin typeface="Verdana" pitchFamily="34" charset="0"/>
              </a:defRPr>
            </a:lvl2pPr>
            <a:lvl3pPr marL="1828800" defTabSz="1828800">
              <a:lnSpc>
                <a:spcPct val="90000"/>
              </a:lnSpc>
              <a:spcBef>
                <a:spcPts val="1000"/>
              </a:spcBef>
              <a:buFont typeface="Arial" pitchFamily="34" charset="0"/>
              <a:defRPr sz="2400">
                <a:solidFill>
                  <a:schemeClr val="tx1"/>
                </a:solidFill>
                <a:latin typeface="Verdana" pitchFamily="34" charset="0"/>
              </a:defRPr>
            </a:lvl3pPr>
            <a:lvl4pPr marL="2743200" defTabSz="1828800">
              <a:lnSpc>
                <a:spcPct val="90000"/>
              </a:lnSpc>
              <a:spcBef>
                <a:spcPts val="1000"/>
              </a:spcBef>
              <a:buFont typeface="Arial" pitchFamily="34" charset="0"/>
              <a:defRPr sz="2400">
                <a:solidFill>
                  <a:schemeClr val="tx1"/>
                </a:solidFill>
                <a:latin typeface="Verdana" pitchFamily="34" charset="0"/>
              </a:defRPr>
            </a:lvl4pPr>
            <a:lvl5pPr marL="3657600" defTabSz="1828800">
              <a:lnSpc>
                <a:spcPct val="90000"/>
              </a:lnSpc>
              <a:spcBef>
                <a:spcPts val="1000"/>
              </a:spcBef>
              <a:buFont typeface="Arial" pitchFamily="34" charset="0"/>
              <a:defRPr sz="2400">
                <a:solidFill>
                  <a:schemeClr val="tx1"/>
                </a:solidFill>
                <a:latin typeface="Verdana" pitchFamily="34" charset="0"/>
              </a:defRPr>
            </a:lvl5pPr>
            <a:lvl6pPr marL="41148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6pPr>
            <a:lvl7pPr marL="45720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7pPr>
            <a:lvl8pPr marL="50292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8pPr>
            <a:lvl9pPr marL="54864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9pPr>
          </a:lstStyle>
          <a:p>
            <a:pPr marL="230188" marR="0" lvl="1" indent="-230188" algn="l" defTabSz="914400" rtl="0" eaLnBrk="1" fontAlgn="auto" latinLnBrk="0" hangingPunct="1">
              <a:lnSpc>
                <a:spcPct val="90000"/>
              </a:lnSpc>
              <a:spcBef>
                <a:spcPts val="3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A Teacher drafted document</a:t>
            </a:r>
          </a:p>
          <a:p>
            <a:pPr marL="230188" marR="0" lvl="1" indent="-230188" algn="l" defTabSz="914400" rtl="0" eaLnBrk="1" fontAlgn="auto" latinLnBrk="0" hangingPunct="1">
              <a:lnSpc>
                <a:spcPct val="90000"/>
              </a:lnSpc>
              <a:spcBef>
                <a:spcPts val="3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Goals for the student</a:t>
            </a:r>
          </a:p>
          <a:p>
            <a:pPr marL="230188" marR="0" lvl="1" indent="-230188" algn="l" defTabSz="914400" rtl="0" eaLnBrk="1" fontAlgn="auto" latinLnBrk="0" hangingPunct="1">
              <a:lnSpc>
                <a:spcPct val="90000"/>
              </a:lnSpc>
              <a:spcBef>
                <a:spcPts val="300"/>
              </a:spcBef>
              <a:spcAft>
                <a:spcPts val="0"/>
              </a:spcAft>
              <a:buClrTx/>
              <a:buSzTx/>
              <a:buFont typeface="Verdana" panose="020B0604030504040204" pitchFamily="34" charset="0"/>
              <a:buChar char="•"/>
              <a:tabLst/>
              <a:defRPr/>
            </a:pPr>
            <a:r>
              <a:rPr kumimoji="0" lang="en-US" altLang="en-US" sz="12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rPr>
              <a:t>Teacher, Student, Parent, and Employer will sign it.</a:t>
            </a:r>
          </a:p>
          <a:p>
            <a:pPr marL="230188" marR="0" lvl="1" indent="-230188" algn="l" defTabSz="914400" rtl="0" eaLnBrk="1" fontAlgn="auto" latinLnBrk="0" hangingPunct="1">
              <a:lnSpc>
                <a:spcPct val="90000"/>
              </a:lnSpc>
              <a:spcBef>
                <a:spcPts val="300"/>
              </a:spcBef>
              <a:spcAft>
                <a:spcPts val="0"/>
              </a:spcAft>
              <a:buClrTx/>
              <a:buSzTx/>
              <a:buFont typeface="Verdana" panose="020B0604030504040204" pitchFamily="34" charset="0"/>
              <a:buChar char="•"/>
              <a:tabLst/>
              <a:defRPr/>
            </a:pPr>
            <a:r>
              <a:rPr lang="en-US" altLang="en-US" sz="1200" b="1" kern="0" dirty="0">
                <a:solidFill>
                  <a:srgbClr val="000000"/>
                </a:solidFill>
                <a:ea typeface="ヒラギノ角ゴ Pro W3"/>
                <a:cs typeface="ヒラギノ角ゴ Pro W3"/>
              </a:rPr>
              <a:t>Weekly Review Sheets</a:t>
            </a:r>
            <a:endParaRPr kumimoji="0" lang="en-US" altLang="en-US" sz="1200" b="1"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endParaRPr>
          </a:p>
          <a:p>
            <a:pPr marL="230188" marR="0" lvl="1" indent="-230188" algn="l" defTabSz="914400" rtl="0" eaLnBrk="1" fontAlgn="auto" latinLnBrk="0" hangingPunct="1">
              <a:lnSpc>
                <a:spcPct val="90000"/>
              </a:lnSpc>
              <a:spcBef>
                <a:spcPts val="300"/>
              </a:spcBef>
              <a:spcAft>
                <a:spcPts val="0"/>
              </a:spcAft>
              <a:buClrTx/>
              <a:buSzTx/>
              <a:buFont typeface="Verdana" panose="020B0604030504040204" pitchFamily="34" charset="0"/>
              <a:buChar char="•"/>
              <a:tabLst/>
              <a:defRPr/>
            </a:pPr>
            <a:endParaRPr kumimoji="0" lang="en-US" altLang="en-US" sz="1000" b="0" i="0" u="none" strike="noStrike" kern="0" cap="none" spc="0" normalizeH="0" baseline="0" noProof="0" dirty="0">
              <a:ln>
                <a:noFill/>
              </a:ln>
              <a:solidFill>
                <a:srgbClr val="000000"/>
              </a:solidFill>
              <a:effectLst/>
              <a:uLnTx/>
              <a:uFillTx/>
              <a:latin typeface="Verdana" pitchFamily="34" charset="0"/>
              <a:ea typeface="ヒラギノ角ゴ Pro W3"/>
              <a:cs typeface="ヒラギノ角ゴ Pro W3"/>
            </a:endParaRPr>
          </a:p>
        </p:txBody>
      </p:sp>
      <p:sp>
        <p:nvSpPr>
          <p:cNvPr id="57" name="Oval 56"/>
          <p:cNvSpPr/>
          <p:nvPr/>
        </p:nvSpPr>
        <p:spPr bwMode="auto">
          <a:xfrm flipH="1">
            <a:off x="8045983" y="3699510"/>
            <a:ext cx="1766232" cy="12139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76809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Verdana"/>
                <a:ea typeface="Bebas Neue" charset="0"/>
                <a:cs typeface="Bebas Neue" charset="0"/>
              </a:rPr>
              <a:t>Accountability  &amp; Flexibility</a:t>
            </a:r>
            <a:endParaRPr kumimoji="0" lang="id-ID" sz="1100" b="1" i="0" u="none" strike="noStrike" kern="0" cap="none" spc="0" normalizeH="0" baseline="0" noProof="0" dirty="0">
              <a:ln>
                <a:noFill/>
              </a:ln>
              <a:solidFill>
                <a:srgbClr val="FFFFFF"/>
              </a:solidFill>
              <a:effectLst/>
              <a:uLnTx/>
              <a:uFillTx/>
              <a:latin typeface="Verdana"/>
              <a:ea typeface="Bebas Neue" charset="0"/>
              <a:cs typeface="Bebas Neue" charset="0"/>
            </a:endParaRPr>
          </a:p>
        </p:txBody>
      </p:sp>
      <p:sp>
        <p:nvSpPr>
          <p:cNvPr id="101398" name="Text Placeholder 23"/>
          <p:cNvSpPr txBox="1">
            <a:spLocks/>
          </p:cNvSpPr>
          <p:nvPr/>
        </p:nvSpPr>
        <p:spPr bwMode="auto">
          <a:xfrm flipH="1">
            <a:off x="7462578" y="5037803"/>
            <a:ext cx="351229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2000"/>
              </a:spcBef>
              <a:buFont typeface="Arial" pitchFamily="34" charset="0"/>
              <a:defRPr sz="2000">
                <a:solidFill>
                  <a:schemeClr val="tx1"/>
                </a:solidFill>
                <a:latin typeface="Verdana" pitchFamily="34" charset="0"/>
              </a:defRPr>
            </a:lvl1pPr>
            <a:lvl2pPr marL="914400" defTabSz="1828800">
              <a:lnSpc>
                <a:spcPct val="90000"/>
              </a:lnSpc>
              <a:spcBef>
                <a:spcPts val="1000"/>
              </a:spcBef>
              <a:buFont typeface="Arial" pitchFamily="34" charset="0"/>
              <a:defRPr sz="2400">
                <a:solidFill>
                  <a:schemeClr val="tx1"/>
                </a:solidFill>
                <a:latin typeface="Verdana" pitchFamily="34" charset="0"/>
              </a:defRPr>
            </a:lvl2pPr>
            <a:lvl3pPr marL="1828800" defTabSz="1828800">
              <a:lnSpc>
                <a:spcPct val="90000"/>
              </a:lnSpc>
              <a:spcBef>
                <a:spcPts val="1000"/>
              </a:spcBef>
              <a:buFont typeface="Arial" pitchFamily="34" charset="0"/>
              <a:defRPr sz="2400">
                <a:solidFill>
                  <a:schemeClr val="tx1"/>
                </a:solidFill>
                <a:latin typeface="Verdana" pitchFamily="34" charset="0"/>
              </a:defRPr>
            </a:lvl3pPr>
            <a:lvl4pPr marL="2743200" defTabSz="1828800">
              <a:lnSpc>
                <a:spcPct val="90000"/>
              </a:lnSpc>
              <a:spcBef>
                <a:spcPts val="1000"/>
              </a:spcBef>
              <a:buFont typeface="Arial" pitchFamily="34" charset="0"/>
              <a:defRPr sz="2400">
                <a:solidFill>
                  <a:schemeClr val="tx1"/>
                </a:solidFill>
                <a:latin typeface="Verdana" pitchFamily="34" charset="0"/>
              </a:defRPr>
            </a:lvl4pPr>
            <a:lvl5pPr marL="3657600" defTabSz="1828800">
              <a:lnSpc>
                <a:spcPct val="90000"/>
              </a:lnSpc>
              <a:spcBef>
                <a:spcPts val="1000"/>
              </a:spcBef>
              <a:buFont typeface="Arial" pitchFamily="34" charset="0"/>
              <a:defRPr sz="2400">
                <a:solidFill>
                  <a:schemeClr val="tx1"/>
                </a:solidFill>
                <a:latin typeface="Verdana" pitchFamily="34" charset="0"/>
              </a:defRPr>
            </a:lvl5pPr>
            <a:lvl6pPr marL="41148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6pPr>
            <a:lvl7pPr marL="45720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7pPr>
            <a:lvl8pPr marL="50292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8pPr>
            <a:lvl9pPr marL="5486400" defTabSz="1828800" fontAlgn="base">
              <a:lnSpc>
                <a:spcPct val="90000"/>
              </a:lnSpc>
              <a:spcBef>
                <a:spcPts val="1000"/>
              </a:spcBef>
              <a:spcAft>
                <a:spcPct val="0"/>
              </a:spcAft>
              <a:buFont typeface="Arial" pitchFamily="34" charset="0"/>
              <a:defRPr sz="2400">
                <a:solidFill>
                  <a:schemeClr val="tx1"/>
                </a:solidFill>
                <a:latin typeface="Verdana" pitchFamily="34" charset="0"/>
              </a:defRPr>
            </a:lvl9pPr>
          </a:lstStyle>
          <a:p>
            <a:pPr marL="230188" marR="0" lvl="1" indent="-230188" algn="l" defTabSz="914400" rtl="0" eaLnBrk="1" fontAlgn="auto" latinLnBrk="0" hangingPunct="1">
              <a:lnSpc>
                <a:spcPct val="100000"/>
              </a:lnSpc>
              <a:spcBef>
                <a:spcPts val="300"/>
              </a:spcBef>
              <a:spcAft>
                <a:spcPts val="0"/>
              </a:spcAft>
              <a:buClrTx/>
              <a:buSzTx/>
              <a:buFont typeface="Verdana" panose="020B0604030504040204" pitchFamily="34" charset="0"/>
              <a:buChar char="•"/>
              <a:tabLst/>
              <a:defRPr/>
            </a:pPr>
            <a:r>
              <a:rPr kumimoji="0" lang="en-US" altLang="en-US" sz="1200" b="0" i="0" u="none" strike="noStrike" kern="1200" cap="none" spc="0" normalizeH="0" baseline="0" noProof="0" dirty="0">
                <a:ln>
                  <a:noFill/>
                </a:ln>
                <a:solidFill>
                  <a:srgbClr val="000000"/>
                </a:solidFill>
                <a:effectLst/>
                <a:uLnTx/>
                <a:uFillTx/>
                <a:latin typeface="Verdana"/>
                <a:ea typeface="ヒラギノ角ゴ Pro W3"/>
                <a:cs typeface="ヒラギノ角ゴ Pro W3"/>
              </a:rPr>
              <a:t>Accountability while still in school</a:t>
            </a:r>
          </a:p>
          <a:p>
            <a:pPr marL="230188" marR="0" lvl="1" indent="-230188" algn="l" defTabSz="914400" rtl="0" eaLnBrk="1" fontAlgn="auto" latinLnBrk="0" hangingPunct="1">
              <a:lnSpc>
                <a:spcPct val="100000"/>
              </a:lnSpc>
              <a:spcBef>
                <a:spcPts val="300"/>
              </a:spcBef>
              <a:spcAft>
                <a:spcPts val="0"/>
              </a:spcAft>
              <a:buClrTx/>
              <a:buSzTx/>
              <a:buFont typeface="Verdana" panose="020B0604030504040204" pitchFamily="34" charset="0"/>
              <a:buChar char="•"/>
              <a:tabLst/>
              <a:defRPr/>
            </a:pPr>
            <a:r>
              <a:rPr kumimoji="0" lang="en-US" altLang="en-US" sz="1200" b="0" i="0" u="none" strike="noStrike" kern="1200" cap="none" spc="0" normalizeH="0" baseline="0" noProof="0" dirty="0">
                <a:ln>
                  <a:noFill/>
                </a:ln>
                <a:solidFill>
                  <a:srgbClr val="000000"/>
                </a:solidFill>
                <a:effectLst/>
                <a:uLnTx/>
                <a:uFillTx/>
                <a:latin typeface="Verdana"/>
                <a:ea typeface="ヒラギノ角ゴ Pro W3"/>
                <a:cs typeface="ヒラギノ角ゴ Pro W3"/>
              </a:rPr>
              <a:t>Adecco support</a:t>
            </a:r>
          </a:p>
          <a:p>
            <a:pPr marL="230188" marR="0" lvl="1" indent="-230188" algn="l" defTabSz="914400" rtl="0" eaLnBrk="1" fontAlgn="auto" latinLnBrk="0" hangingPunct="1">
              <a:lnSpc>
                <a:spcPct val="100000"/>
              </a:lnSpc>
              <a:spcBef>
                <a:spcPts val="300"/>
              </a:spcBef>
              <a:spcAft>
                <a:spcPts val="0"/>
              </a:spcAft>
              <a:buClrTx/>
              <a:buSzTx/>
              <a:buFont typeface="Verdana" panose="020B0604030504040204" pitchFamily="34" charset="0"/>
              <a:buChar char="•"/>
              <a:tabLst/>
              <a:defRPr/>
            </a:pPr>
            <a:r>
              <a:rPr lang="en-US" altLang="en-US" sz="1200" dirty="0">
                <a:solidFill>
                  <a:srgbClr val="000000"/>
                </a:solidFill>
                <a:latin typeface="Verdana"/>
                <a:ea typeface="ヒラギノ角ゴ Pro W3"/>
                <a:cs typeface="ヒラギノ角ゴ Pro W3"/>
              </a:rPr>
              <a:t>Flexibility on work schedules etc.</a:t>
            </a:r>
            <a:endParaRPr kumimoji="0" lang="en-US" altLang="en-US" sz="1200" b="0" i="0" u="none" strike="noStrike" kern="1200" cap="none" spc="0" normalizeH="0" baseline="0" noProof="0" dirty="0">
              <a:ln>
                <a:noFill/>
              </a:ln>
              <a:solidFill>
                <a:srgbClr val="000000"/>
              </a:solidFill>
              <a:effectLst/>
              <a:uLnTx/>
              <a:uFillTx/>
              <a:latin typeface="Verdana"/>
              <a:ea typeface="ヒラギノ角ゴ Pro W3"/>
              <a:cs typeface="ヒラギノ角ゴ Pro W3"/>
            </a:endParaRPr>
          </a:p>
        </p:txBody>
      </p:sp>
    </p:spTree>
    <p:extLst>
      <p:ext uri="{BB962C8B-B14F-4D97-AF65-F5344CB8AC3E}">
        <p14:creationId xmlns:p14="http://schemas.microsoft.com/office/powerpoint/2010/main" val="4183491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le 9">
            <a:extLst>
              <a:ext uri="{FF2B5EF4-FFF2-40B4-BE49-F238E27FC236}">
                <a16:creationId xmlns:a16="http://schemas.microsoft.com/office/drawing/2014/main" id="{05B8D240-5DC4-934E-9FD4-547715F2F9A7}"/>
              </a:ext>
            </a:extLst>
          </p:cNvPr>
          <p:cNvSpPr txBox="1">
            <a:spLocks/>
          </p:cNvSpPr>
          <p:nvPr/>
        </p:nvSpPr>
        <p:spPr bwMode="auto">
          <a:xfrm>
            <a:off x="3479702" y="4945732"/>
            <a:ext cx="854490"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rtlCol="0" anchor="ctr" anchorCtr="0">
            <a:spAutoFit/>
          </a:bodyPr>
          <a:lst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ouschka Head Medium" panose="020F0603020000020003" pitchFamily="34" charset="77"/>
                <a:ea typeface="+mj-ea"/>
                <a:cs typeface="+mj-cs"/>
              </a:rPr>
              <a:t>Basics</a:t>
            </a:r>
          </a:p>
        </p:txBody>
      </p:sp>
      <p:sp>
        <p:nvSpPr>
          <p:cNvPr id="26" name="Title 9">
            <a:extLst>
              <a:ext uri="{FF2B5EF4-FFF2-40B4-BE49-F238E27FC236}">
                <a16:creationId xmlns:a16="http://schemas.microsoft.com/office/drawing/2014/main" id="{5DAA228E-3644-E84F-B64F-4D79E228A3A1}"/>
              </a:ext>
            </a:extLst>
          </p:cNvPr>
          <p:cNvSpPr txBox="1">
            <a:spLocks/>
          </p:cNvSpPr>
          <p:nvPr/>
        </p:nvSpPr>
        <p:spPr bwMode="auto">
          <a:xfrm>
            <a:off x="4395205" y="3133160"/>
            <a:ext cx="1079420" cy="307777"/>
          </a:xfrm>
          <a:prstGeom prst="rect">
            <a:avLst/>
          </a:prstGeo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rtlCol="0" anchor="ctr" anchorCtr="0">
            <a:spAutoFit/>
          </a:bodyPr>
          <a:lst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ouschka Head Medium" panose="020F0603020000020003" pitchFamily="34" charset="77"/>
                <a:ea typeface="+mj-ea"/>
                <a:cs typeface="+mj-cs"/>
              </a:rPr>
              <a:t>Essential</a:t>
            </a:r>
          </a:p>
        </p:txBody>
      </p:sp>
      <p:sp>
        <p:nvSpPr>
          <p:cNvPr id="27" name="Title 9">
            <a:extLst>
              <a:ext uri="{FF2B5EF4-FFF2-40B4-BE49-F238E27FC236}">
                <a16:creationId xmlns:a16="http://schemas.microsoft.com/office/drawing/2014/main" id="{0D233441-7BAE-0940-AD3C-5A73BC0C43C5}"/>
              </a:ext>
            </a:extLst>
          </p:cNvPr>
          <p:cNvSpPr txBox="1">
            <a:spLocks/>
          </p:cNvSpPr>
          <p:nvPr/>
        </p:nvSpPr>
        <p:spPr bwMode="auto">
          <a:xfrm>
            <a:off x="4838402" y="1142827"/>
            <a:ext cx="1357026" cy="615553"/>
          </a:xfrm>
          <a:prstGeom prst="rect">
            <a:avLst/>
          </a:prstGeo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rtlCol="0" anchor="ctr" anchorCtr="0">
            <a:spAutoFit/>
          </a:bodyPr>
          <a:lstStyle>
            <a:lvl1pPr marL="0" indent="0" algn="ctr" defTabSz="914400" rtl="0" eaLnBrk="1" latinLnBrk="0" hangingPunct="1">
              <a:lnSpc>
                <a:spcPct val="100000"/>
              </a:lnSpc>
              <a:spcBef>
                <a:spcPts val="600"/>
              </a:spcBef>
              <a:spcAft>
                <a:spcPts val="0"/>
              </a:spcAft>
              <a:buNone/>
              <a:defRPr kumimoji="0" sz="3200" b="0" i="0" u="none" kern="1200" spc="0" baseline="0">
                <a:solidFill>
                  <a:schemeClr val="tx2"/>
                </a:solidFill>
                <a:latin typeface="+mj-lt"/>
                <a:ea typeface="+mj-ea"/>
                <a:cs typeface="+mj-cs"/>
              </a:defRPr>
            </a:lvl1p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ouschka Head Medium" panose="020F0603020000020003" pitchFamily="34" charset="77"/>
                <a:ea typeface="+mj-ea"/>
                <a:cs typeface="+mj-cs"/>
              </a:rPr>
              <a:t>Value is found here!</a:t>
            </a:r>
          </a:p>
        </p:txBody>
      </p:sp>
      <p:sp>
        <p:nvSpPr>
          <p:cNvPr id="28" name="Title 3">
            <a:extLst>
              <a:ext uri="{FF2B5EF4-FFF2-40B4-BE49-F238E27FC236}">
                <a16:creationId xmlns:a16="http://schemas.microsoft.com/office/drawing/2014/main" id="{1DCDDC6B-B155-FB4C-8E7C-04755651A88C}"/>
              </a:ext>
            </a:extLst>
          </p:cNvPr>
          <p:cNvSpPr txBox="1">
            <a:spLocks/>
          </p:cNvSpPr>
          <p:nvPr/>
        </p:nvSpPr>
        <p:spPr bwMode="auto">
          <a:xfrm>
            <a:off x="-185829" y="2177910"/>
            <a:ext cx="3951782" cy="984885"/>
          </a:xfrm>
          <a:prstGeom prst="rect">
            <a:avLst/>
          </a:prstGeom>
          <a:noFill/>
          <a:ln/>
          <a:effectLst/>
          <a:extLst>
            <a:ext uri="{909E8E84-426E-40DD-AFC4-6F175D3DCCD1}">
              <a14:hiddenFill xmlns:a14="http://schemas.microsoft.com/office/drawing/2010/main">
                <a:solidFill>
                  <a:srgbClr val="FFFFFF">
                    <a:alpha val="0"/>
                  </a:srgbClr>
                </a:solidFill>
              </a14:hiddenFill>
            </a:ext>
            <a:ext uri="{53640926-AAD7-44D8-BBD7-CCE9431645EC}">
              <a14:shadowObscured xmlns:a14="http://schemas.microsoft.com/office/drawing/2010/main"/>
            </a:ext>
          </a:extLst>
        </p:spPr>
        <p:txBody>
          <a:bodyPr vert="horz" wrap="square" lIns="0" tIns="0" rIns="0" bIns="0" rtlCol="0" anchor="ctr" anchorCtr="0">
            <a:noAutofit/>
          </a:bodyPr>
          <a:lstStyle>
            <a:lvl1pPr marL="0" indent="0" algn="ctr" defTabSz="914400" rtl="0" eaLnBrk="1" latinLnBrk="0" hangingPunct="1">
              <a:lnSpc>
                <a:spcPct val="100000"/>
              </a:lnSpc>
              <a:spcBef>
                <a:spcPts val="600"/>
              </a:spcBef>
              <a:spcAft>
                <a:spcPts val="0"/>
              </a:spcAft>
              <a:buNone/>
              <a:defRPr kumimoji="0" sz="3200" b="0" i="0" u="none" kern="1200" spc="0"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err="1">
                <a:ln>
                  <a:noFill/>
                </a:ln>
                <a:solidFill>
                  <a:srgbClr val="FFFFFF"/>
                </a:solidFill>
                <a:effectLst/>
                <a:uLnTx/>
                <a:uFillTx/>
                <a:latin typeface="Houschka Head Light"/>
                <a:ea typeface="+mj-ea"/>
                <a:cs typeface="+mj-cs"/>
              </a:rPr>
              <a:t>GolfWorks</a:t>
            </a:r>
            <a:endParaRPr kumimoji="0" lang="en-US" sz="3200" b="0" i="0" u="none" strike="noStrike" kern="1200" cap="none" spc="0" normalizeH="0" baseline="0" noProof="0" dirty="0">
              <a:ln>
                <a:noFill/>
              </a:ln>
              <a:solidFill>
                <a:srgbClr val="FFFFFF"/>
              </a:solidFill>
              <a:effectLst/>
              <a:uLnTx/>
              <a:uFillTx/>
              <a:latin typeface="Houschka Head Light"/>
              <a:ea typeface="+mj-ea"/>
              <a:cs typeface="+mj-cs"/>
            </a:endParaRPr>
          </a:p>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Houschka Head Light"/>
                <a:ea typeface="+mj-ea"/>
                <a:cs typeface="+mj-cs"/>
              </a:rPr>
              <a:t>Program Appeal</a:t>
            </a:r>
          </a:p>
        </p:txBody>
      </p:sp>
      <p:sp>
        <p:nvSpPr>
          <p:cNvPr id="29" name="Shape 72">
            <a:extLst>
              <a:ext uri="{FF2B5EF4-FFF2-40B4-BE49-F238E27FC236}">
                <a16:creationId xmlns:a16="http://schemas.microsoft.com/office/drawing/2014/main" id="{C16C1668-A923-4C47-B05B-C868C1E84BAE}"/>
              </a:ext>
            </a:extLst>
          </p:cNvPr>
          <p:cNvSpPr/>
          <p:nvPr/>
        </p:nvSpPr>
        <p:spPr>
          <a:xfrm>
            <a:off x="2720712" y="3932142"/>
            <a:ext cx="991451" cy="87313"/>
          </a:xfrm>
          <a:prstGeom prst="rect">
            <a:avLst/>
          </a:prstGeom>
          <a:solidFill>
            <a:schemeClr val="accent1"/>
          </a:solidFill>
          <a:ln w="3175">
            <a:noFill/>
            <a:miter lim="400000"/>
          </a:ln>
        </p:spPr>
        <p:txBody>
          <a:bodyPr lIns="34983" tIns="34983" rIns="34983" bIns="34983" anchor="ctr"/>
          <a:lstStyle/>
          <a:p>
            <a:pPr marL="0" marR="0" lvl="0" indent="0" algn="r"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sp>
        <p:nvSpPr>
          <p:cNvPr id="30" name="Subtitle 7">
            <a:extLst>
              <a:ext uri="{FF2B5EF4-FFF2-40B4-BE49-F238E27FC236}">
                <a16:creationId xmlns:a16="http://schemas.microsoft.com/office/drawing/2014/main" id="{5047A061-1B0B-0341-8E79-9BA20E590F7C}"/>
              </a:ext>
            </a:extLst>
          </p:cNvPr>
          <p:cNvSpPr txBox="1">
            <a:spLocks/>
          </p:cNvSpPr>
          <p:nvPr/>
        </p:nvSpPr>
        <p:spPr bwMode="auto">
          <a:xfrm>
            <a:off x="114299" y="3270469"/>
            <a:ext cx="3676649" cy="55399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ctr" anchorCtr="0">
            <a:spAutoFit/>
          </a:bodyPr>
          <a:lstStyle>
            <a:lvl1pPr marL="0" indent="0" algn="ctr" defTabSz="914400" rtl="0" eaLnBrk="1" latinLnBrk="0" hangingPunct="1">
              <a:lnSpc>
                <a:spcPct val="100000"/>
              </a:lnSpc>
              <a:spcBef>
                <a:spcPts val="600"/>
              </a:spcBef>
              <a:spcAft>
                <a:spcPts val="0"/>
              </a:spcAft>
              <a:buFont typeface="Arial" panose="020B0604020202020204" pitchFamily="34" charset="0"/>
              <a:buNone/>
              <a:defRPr lang="en-US" sz="1800" b="0" kern="1200" cap="none" spc="0" baseline="0" dirty="0">
                <a:solidFill>
                  <a:schemeClr val="bg1"/>
                </a:solidFill>
                <a:latin typeface="Houschka Head Medium" panose="020F0603020000020003" pitchFamily="34" charset="0"/>
                <a:ea typeface="+mn-ea"/>
                <a:cs typeface="+mn-cs"/>
              </a:defRPr>
            </a:lvl1pPr>
            <a:lvl2pPr marL="457200" indent="0" algn="ctr"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Pyramid of components we offer in our Work-Based Learning program?</a:t>
            </a:r>
          </a:p>
        </p:txBody>
      </p:sp>
      <p:sp>
        <p:nvSpPr>
          <p:cNvPr id="31" name="Hexagon 54">
            <a:extLst>
              <a:ext uri="{FF2B5EF4-FFF2-40B4-BE49-F238E27FC236}">
                <a16:creationId xmlns:a16="http://schemas.microsoft.com/office/drawing/2014/main" id="{283703F2-EB3A-DC4E-B1DC-4C4BFA73D3E0}"/>
              </a:ext>
            </a:extLst>
          </p:cNvPr>
          <p:cNvSpPr/>
          <p:nvPr/>
        </p:nvSpPr>
        <p:spPr>
          <a:xfrm>
            <a:off x="6486255" y="770965"/>
            <a:ext cx="3062143"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Mentorship</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Job Training</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Skill Development</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Personal Development</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Flexibility</a:t>
            </a:r>
          </a:p>
        </p:txBody>
      </p:sp>
      <p:sp>
        <p:nvSpPr>
          <p:cNvPr id="33" name="Hexagon 54">
            <a:extLst>
              <a:ext uri="{FF2B5EF4-FFF2-40B4-BE49-F238E27FC236}">
                <a16:creationId xmlns:a16="http://schemas.microsoft.com/office/drawing/2014/main" id="{CA33AC77-D617-414A-8F67-85AAB1A804DE}"/>
              </a:ext>
            </a:extLst>
          </p:cNvPr>
          <p:cNvSpPr/>
          <p:nvPr/>
        </p:nvSpPr>
        <p:spPr>
          <a:xfrm>
            <a:off x="5773654" y="2554643"/>
            <a:ext cx="4682074"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Real Work to Perform</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6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Real Work Experience</a:t>
            </a:r>
          </a:p>
        </p:txBody>
      </p:sp>
      <p:sp>
        <p:nvSpPr>
          <p:cNvPr id="35" name="Hexagon 54">
            <a:extLst>
              <a:ext uri="{FF2B5EF4-FFF2-40B4-BE49-F238E27FC236}">
                <a16:creationId xmlns:a16="http://schemas.microsoft.com/office/drawing/2014/main" id="{AA7B9864-A249-1B47-8AAE-BD1215C36CCF}"/>
              </a:ext>
            </a:extLst>
          </p:cNvPr>
          <p:cNvSpPr/>
          <p:nvPr/>
        </p:nvSpPr>
        <p:spPr>
          <a:xfrm>
            <a:off x="4552117" y="4367215"/>
            <a:ext cx="1643311"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Wages</a:t>
            </a:r>
          </a:p>
        </p:txBody>
      </p:sp>
      <p:sp>
        <p:nvSpPr>
          <p:cNvPr id="36" name="Hexagon 54">
            <a:extLst>
              <a:ext uri="{FF2B5EF4-FFF2-40B4-BE49-F238E27FC236}">
                <a16:creationId xmlns:a16="http://schemas.microsoft.com/office/drawing/2014/main" id="{04F69E60-C1B4-834B-A691-31779E8391D8}"/>
              </a:ext>
            </a:extLst>
          </p:cNvPr>
          <p:cNvSpPr/>
          <p:nvPr/>
        </p:nvSpPr>
        <p:spPr>
          <a:xfrm>
            <a:off x="6364255" y="4367215"/>
            <a:ext cx="1643311"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Great </a:t>
            </a:r>
            <a:b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Culture </a:t>
            </a:r>
          </a:p>
        </p:txBody>
      </p:sp>
      <p:sp>
        <p:nvSpPr>
          <p:cNvPr id="37" name="Hexagon 54">
            <a:extLst>
              <a:ext uri="{FF2B5EF4-FFF2-40B4-BE49-F238E27FC236}">
                <a16:creationId xmlns:a16="http://schemas.microsoft.com/office/drawing/2014/main" id="{280FC288-1098-BF4E-9E41-DCFA07C3F60A}"/>
              </a:ext>
            </a:extLst>
          </p:cNvPr>
          <p:cNvSpPr/>
          <p:nvPr/>
        </p:nvSpPr>
        <p:spPr>
          <a:xfrm>
            <a:off x="8176393" y="4367215"/>
            <a:ext cx="1643311"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Great </a:t>
            </a:r>
            <a:b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People </a:t>
            </a:r>
          </a:p>
        </p:txBody>
      </p:sp>
      <p:sp>
        <p:nvSpPr>
          <p:cNvPr id="38" name="Hexagon 54">
            <a:extLst>
              <a:ext uri="{FF2B5EF4-FFF2-40B4-BE49-F238E27FC236}">
                <a16:creationId xmlns:a16="http://schemas.microsoft.com/office/drawing/2014/main" id="{AC296991-510B-2940-9F53-6592DB13C364}"/>
              </a:ext>
            </a:extLst>
          </p:cNvPr>
          <p:cNvSpPr/>
          <p:nvPr/>
        </p:nvSpPr>
        <p:spPr>
          <a:xfrm>
            <a:off x="9988531" y="4367215"/>
            <a:ext cx="1643311" cy="1464812"/>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2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Incentives:</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2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Employee Benefits</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2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Performance Pay</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2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Health &amp; Wellness Programs</a:t>
            </a:r>
          </a:p>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 </a:t>
            </a:r>
          </a:p>
        </p:txBody>
      </p:sp>
    </p:spTree>
    <p:extLst>
      <p:ext uri="{BB962C8B-B14F-4D97-AF65-F5344CB8AC3E}">
        <p14:creationId xmlns:p14="http://schemas.microsoft.com/office/powerpoint/2010/main" val="2879002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7A81-DD05-479A-93AD-FCE9FC52B2DA}"/>
              </a:ext>
            </a:extLst>
          </p:cNvPr>
          <p:cNvSpPr>
            <a:spLocks noGrp="1"/>
          </p:cNvSpPr>
          <p:nvPr>
            <p:ph type="ctrTitle"/>
          </p:nvPr>
        </p:nvSpPr>
        <p:spPr/>
        <p:txBody>
          <a:bodyPr/>
          <a:lstStyle/>
          <a:p>
            <a:r>
              <a:rPr lang="en-US" dirty="0"/>
              <a:t>Mentoring the “Why Generation”</a:t>
            </a:r>
          </a:p>
        </p:txBody>
      </p:sp>
      <p:sp>
        <p:nvSpPr>
          <p:cNvPr id="9" name="TextBox 8">
            <a:extLst>
              <a:ext uri="{FF2B5EF4-FFF2-40B4-BE49-F238E27FC236}">
                <a16:creationId xmlns:a16="http://schemas.microsoft.com/office/drawing/2014/main" id="{81CF241C-154D-4B7E-8E49-6ABA0E3F7A36}"/>
              </a:ext>
            </a:extLst>
          </p:cNvPr>
          <p:cNvSpPr txBox="1"/>
          <p:nvPr/>
        </p:nvSpPr>
        <p:spPr>
          <a:xfrm>
            <a:off x="2438437" y="3310668"/>
            <a:ext cx="216151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300" normalizeH="0" baseline="0" noProof="0" dirty="0">
                <a:ln>
                  <a:noFill/>
                </a:ln>
                <a:solidFill>
                  <a:srgbClr val="DA291C"/>
                </a:solidFill>
                <a:effectLst/>
                <a:uLnTx/>
                <a:uFillTx/>
                <a:latin typeface="Houschka Head Medium" panose="020F0603020000020003" pitchFamily="34" charset="0"/>
                <a:ea typeface="+mn-ea"/>
                <a:cs typeface="+mn-cs"/>
              </a:rPr>
              <a:t>SENSE PURPOSE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E2E2E"/>
                </a:solidFill>
                <a:effectLst/>
                <a:uLnTx/>
                <a:uFillTx/>
                <a:latin typeface="Verdana"/>
                <a:ea typeface="+mn-ea"/>
                <a:cs typeface="+mn-cs"/>
              </a:rPr>
              <a:t>Knowing why lends credibility to their willing participation.  Once they are locked in on a mission then the work they do transcends “work” and become a worthwhile pursuit.</a:t>
            </a:r>
          </a:p>
        </p:txBody>
      </p:sp>
      <p:sp>
        <p:nvSpPr>
          <p:cNvPr id="21" name="Shape 72">
            <a:extLst>
              <a:ext uri="{FF2B5EF4-FFF2-40B4-BE49-F238E27FC236}">
                <a16:creationId xmlns:a16="http://schemas.microsoft.com/office/drawing/2014/main" id="{4B9C6F77-49B0-4F05-BF5E-C520527505D1}"/>
              </a:ext>
            </a:extLst>
          </p:cNvPr>
          <p:cNvSpPr>
            <a:spLocks/>
          </p:cNvSpPr>
          <p:nvPr>
            <p:custDataLst>
              <p:tags r:id="rId1"/>
            </p:custDataLst>
          </p:nvPr>
        </p:nvSpPr>
        <p:spPr bwMode="auto">
          <a:xfrm>
            <a:off x="5583936" y="1249372"/>
            <a:ext cx="1024128" cy="87313"/>
          </a:xfrm>
          <a:prstGeom prst="rect">
            <a:avLst/>
          </a:prstGeom>
          <a:solidFill>
            <a:srgbClr val="DA291C"/>
          </a:solidFill>
          <a:ln w="3175">
            <a:noFill/>
            <a:miter lim="400000"/>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FFFFFF"/>
              </a:solidFill>
              <a:effectLst/>
              <a:uLnTx/>
              <a:uFillTx/>
              <a:latin typeface="Verdana"/>
              <a:ea typeface="+mn-ea"/>
              <a:cs typeface="+mn-cs"/>
            </a:endParaRPr>
          </a:p>
        </p:txBody>
      </p:sp>
      <p:sp>
        <p:nvSpPr>
          <p:cNvPr id="19" name="Rectangle 18">
            <a:extLst>
              <a:ext uri="{FF2B5EF4-FFF2-40B4-BE49-F238E27FC236}">
                <a16:creationId xmlns:a16="http://schemas.microsoft.com/office/drawing/2014/main" id="{769AAF24-3D47-0C4E-A3E7-5F076F741FCB}"/>
              </a:ext>
            </a:extLst>
          </p:cNvPr>
          <p:cNvSpPr/>
          <p:nvPr/>
        </p:nvSpPr>
        <p:spPr>
          <a:xfrm>
            <a:off x="1150157" y="1566952"/>
            <a:ext cx="9891686"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E2E2E"/>
                </a:solidFill>
                <a:effectLst/>
                <a:uLnTx/>
                <a:uFillTx/>
                <a:latin typeface="Verdana"/>
                <a:ea typeface="+mn-ea"/>
                <a:cs typeface="+mn-cs"/>
              </a:rPr>
              <a:t>Millennials and Gen Z together are often called the “Why Generation” because they want to know the reason “why” behind everything.  We recommend the book “Answering Why” by Mark C. </a:t>
            </a:r>
            <a:r>
              <a:rPr kumimoji="0" lang="en-US" sz="1400" b="0" i="0" u="none" strike="noStrike" kern="1200" cap="none" spc="0" normalizeH="0" baseline="0" noProof="0" dirty="0" err="1">
                <a:ln>
                  <a:noFill/>
                </a:ln>
                <a:solidFill>
                  <a:srgbClr val="2E2E2E"/>
                </a:solidFill>
                <a:effectLst/>
                <a:uLnTx/>
                <a:uFillTx/>
                <a:latin typeface="Verdana"/>
                <a:ea typeface="+mn-ea"/>
                <a:cs typeface="+mn-cs"/>
              </a:rPr>
              <a:t>Perna</a:t>
            </a:r>
            <a:r>
              <a:rPr kumimoji="0" lang="en-US" sz="1400" b="0" i="0" u="none" strike="noStrike" kern="1200" cap="none" spc="0" normalizeH="0" baseline="0" noProof="0" dirty="0">
                <a:ln>
                  <a:noFill/>
                </a:ln>
                <a:solidFill>
                  <a:srgbClr val="2E2E2E"/>
                </a:solidFill>
                <a:effectLst/>
                <a:uLnTx/>
                <a:uFillTx/>
                <a:latin typeface="Verdana"/>
                <a:ea typeface="+mn-ea"/>
                <a:cs typeface="+mn-cs"/>
              </a:rPr>
              <a:t> to learn more about how to unleash performance in this generation.  </a:t>
            </a:r>
          </a:p>
        </p:txBody>
      </p:sp>
      <p:sp>
        <p:nvSpPr>
          <p:cNvPr id="20" name="TextBox 19">
            <a:extLst>
              <a:ext uri="{FF2B5EF4-FFF2-40B4-BE49-F238E27FC236}">
                <a16:creationId xmlns:a16="http://schemas.microsoft.com/office/drawing/2014/main" id="{A727D1CC-C07D-864A-8398-B5529D831C57}"/>
              </a:ext>
            </a:extLst>
          </p:cNvPr>
          <p:cNvSpPr txBox="1"/>
          <p:nvPr/>
        </p:nvSpPr>
        <p:spPr>
          <a:xfrm>
            <a:off x="7771623" y="3310668"/>
            <a:ext cx="2161510" cy="260071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300" normalizeH="0" baseline="0" noProof="0" dirty="0">
                <a:ln>
                  <a:noFill/>
                </a:ln>
                <a:solidFill>
                  <a:srgbClr val="DA291C"/>
                </a:solidFill>
                <a:effectLst/>
                <a:uLnTx/>
                <a:uFillTx/>
                <a:latin typeface="Houschka Head Medium" panose="020F0603020000020003" pitchFamily="34" charset="0"/>
                <a:ea typeface="+mn-ea"/>
                <a:cs typeface="+mn-cs"/>
              </a:rPr>
              <a:t>IMPACT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E2E2E"/>
                </a:solidFill>
                <a:effectLst/>
                <a:uLnTx/>
                <a:uFillTx/>
                <a:latin typeface="Verdana"/>
                <a:ea typeface="+mn-ea"/>
                <a:cs typeface="+mn-cs"/>
              </a:rPr>
              <a:t>Show them how their work has impact.  Help them connect the dots between their activity and the team, customers, company, and community.  This helps to engage their sense of purpose. Leaving with more skills and experiences (communication).</a:t>
            </a:r>
          </a:p>
        </p:txBody>
      </p:sp>
      <p:sp>
        <p:nvSpPr>
          <p:cNvPr id="28" name="TextBox 27">
            <a:extLst>
              <a:ext uri="{FF2B5EF4-FFF2-40B4-BE49-F238E27FC236}">
                <a16:creationId xmlns:a16="http://schemas.microsoft.com/office/drawing/2014/main" id="{57012902-44C4-5546-997A-5439546DC25F}"/>
              </a:ext>
            </a:extLst>
          </p:cNvPr>
          <p:cNvSpPr txBox="1"/>
          <p:nvPr/>
        </p:nvSpPr>
        <p:spPr>
          <a:xfrm>
            <a:off x="5051009" y="3310668"/>
            <a:ext cx="2161510" cy="28161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300" normalizeH="0" baseline="0" noProof="0" dirty="0">
                <a:ln>
                  <a:noFill/>
                </a:ln>
                <a:solidFill>
                  <a:srgbClr val="DA291C"/>
                </a:solidFill>
                <a:effectLst/>
                <a:uLnTx/>
                <a:uFillTx/>
                <a:latin typeface="Houschka Head Medium" panose="020F0603020000020003" pitchFamily="34" charset="0"/>
                <a:ea typeface="+mn-ea"/>
                <a:cs typeface="+mn-cs"/>
              </a:rPr>
              <a:t>EXPERIENCE IS 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E2E2E"/>
                </a:solidFill>
                <a:effectLst/>
                <a:uLnTx/>
                <a:uFillTx/>
                <a:latin typeface="Verdana"/>
                <a:ea typeface="+mn-ea"/>
                <a:cs typeface="+mn-cs"/>
              </a:rPr>
              <a:t>Their desire for unique and positive experiences can be the greatest motivational tool you have.  Involving them in meetings or experiences, giving them a voice, and allowing them to share via social media will unlock their desire to perform more than monetary incentive.</a:t>
            </a:r>
          </a:p>
        </p:txBody>
      </p:sp>
      <p:pic>
        <p:nvPicPr>
          <p:cNvPr id="31" name="Picture 30">
            <a:extLst>
              <a:ext uri="{FF2B5EF4-FFF2-40B4-BE49-F238E27FC236}">
                <a16:creationId xmlns:a16="http://schemas.microsoft.com/office/drawing/2014/main" id="{857A3C5A-7FD4-F74A-BEB6-A0E031FD2F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342" y="2554450"/>
            <a:ext cx="647700" cy="647700"/>
          </a:xfrm>
          <a:prstGeom prst="rect">
            <a:avLst/>
          </a:prstGeom>
        </p:spPr>
      </p:pic>
      <p:pic>
        <p:nvPicPr>
          <p:cNvPr id="33" name="Picture 32">
            <a:extLst>
              <a:ext uri="{FF2B5EF4-FFF2-40B4-BE49-F238E27FC236}">
                <a16:creationId xmlns:a16="http://schemas.microsoft.com/office/drawing/2014/main" id="{08CD0672-6F39-AF4B-B5F1-FFDEB501DC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7434" y="2585851"/>
            <a:ext cx="609600" cy="609600"/>
          </a:xfrm>
          <a:prstGeom prst="rect">
            <a:avLst/>
          </a:prstGeom>
        </p:spPr>
      </p:pic>
      <p:pic>
        <p:nvPicPr>
          <p:cNvPr id="35" name="Picture 34">
            <a:extLst>
              <a:ext uri="{FF2B5EF4-FFF2-40B4-BE49-F238E27FC236}">
                <a16:creationId xmlns:a16="http://schemas.microsoft.com/office/drawing/2014/main" id="{D2C0B04A-8547-0045-92D7-07C2BDCEE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2150" y="2590377"/>
            <a:ext cx="647700" cy="647700"/>
          </a:xfrm>
          <a:prstGeom prst="rect">
            <a:avLst/>
          </a:prstGeom>
        </p:spPr>
      </p:pic>
      <p:sp>
        <p:nvSpPr>
          <p:cNvPr id="3" name="TextBox 2">
            <a:extLst>
              <a:ext uri="{FF2B5EF4-FFF2-40B4-BE49-F238E27FC236}">
                <a16:creationId xmlns:a16="http://schemas.microsoft.com/office/drawing/2014/main" id="{009556F7-95CF-4BC1-946F-7E1A81754604}"/>
              </a:ext>
            </a:extLst>
          </p:cNvPr>
          <p:cNvSpPr txBox="1"/>
          <p:nvPr/>
        </p:nvSpPr>
        <p:spPr>
          <a:xfrm>
            <a:off x="627529" y="6499412"/>
            <a:ext cx="615875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900" b="0" i="1" u="none" strike="noStrike" kern="1200" cap="none" spc="0" normalizeH="0" baseline="0" noProof="0" dirty="0">
                <a:ln>
                  <a:noFill/>
                </a:ln>
                <a:solidFill>
                  <a:srgbClr val="2E2E2E"/>
                </a:solidFill>
                <a:effectLst/>
                <a:uLnTx/>
                <a:uFillTx/>
                <a:latin typeface="Verdana"/>
                <a:ea typeface="+mn-ea"/>
                <a:cs typeface="+mn-cs"/>
              </a:rPr>
              <a:t>Source:  “Answering Why” – Mark C. </a:t>
            </a:r>
            <a:r>
              <a:rPr kumimoji="0" lang="en-US" sz="900" b="0" i="1" u="none" strike="noStrike" kern="1200" cap="none" spc="0" normalizeH="0" baseline="0" noProof="0" dirty="0" err="1">
                <a:ln>
                  <a:noFill/>
                </a:ln>
                <a:solidFill>
                  <a:srgbClr val="2E2E2E"/>
                </a:solidFill>
                <a:effectLst/>
                <a:uLnTx/>
                <a:uFillTx/>
                <a:latin typeface="Verdana"/>
                <a:ea typeface="+mn-ea"/>
                <a:cs typeface="+mn-cs"/>
              </a:rPr>
              <a:t>Perna</a:t>
            </a:r>
            <a:endParaRPr kumimoji="0" lang="en-US" sz="900" b="0" i="1" u="none" strike="noStrike" kern="1200" cap="none" spc="0" normalizeH="0" baseline="0" noProof="0" dirty="0">
              <a:ln>
                <a:noFill/>
              </a:ln>
              <a:solidFill>
                <a:srgbClr val="2E2E2E"/>
              </a:solidFill>
              <a:effectLst/>
              <a:uLnTx/>
              <a:uFillTx/>
              <a:latin typeface="Verdana"/>
              <a:ea typeface="+mn-ea"/>
              <a:cs typeface="+mn-cs"/>
            </a:endParaRPr>
          </a:p>
        </p:txBody>
      </p:sp>
    </p:spTree>
    <p:extLst>
      <p:ext uri="{BB962C8B-B14F-4D97-AF65-F5344CB8AC3E}">
        <p14:creationId xmlns:p14="http://schemas.microsoft.com/office/powerpoint/2010/main" val="2332371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7A81-DD05-479A-93AD-FCE9FC52B2DA}"/>
              </a:ext>
            </a:extLst>
          </p:cNvPr>
          <p:cNvSpPr>
            <a:spLocks noGrp="1"/>
          </p:cNvSpPr>
          <p:nvPr>
            <p:ph type="ctrTitle"/>
          </p:nvPr>
        </p:nvSpPr>
        <p:spPr>
          <a:xfrm>
            <a:off x="362712" y="2181505"/>
            <a:ext cx="5549138" cy="584775"/>
          </a:xfrm>
        </p:spPr>
        <p:txBody>
          <a:bodyPr/>
          <a:lstStyle/>
          <a:p>
            <a:r>
              <a:rPr lang="en-US" dirty="0"/>
              <a:t>Challenges</a:t>
            </a:r>
          </a:p>
        </p:txBody>
      </p:sp>
      <p:sp>
        <p:nvSpPr>
          <p:cNvPr id="4" name="Shape 74">
            <a:extLst>
              <a:ext uri="{FF2B5EF4-FFF2-40B4-BE49-F238E27FC236}">
                <a16:creationId xmlns:a16="http://schemas.microsoft.com/office/drawing/2014/main" id="{198B3C1E-A0F9-4D7C-B60E-F69F2D5A05F9}"/>
              </a:ext>
            </a:extLst>
          </p:cNvPr>
          <p:cNvSpPr/>
          <p:nvPr/>
        </p:nvSpPr>
        <p:spPr>
          <a:xfrm>
            <a:off x="6216155" y="588963"/>
            <a:ext cx="2689677"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5" name="Shape 75">
            <a:extLst>
              <a:ext uri="{FF2B5EF4-FFF2-40B4-BE49-F238E27FC236}">
                <a16:creationId xmlns:a16="http://schemas.microsoft.com/office/drawing/2014/main" id="{C103E41B-F95D-4AF2-B60D-C927D5845A0D}"/>
              </a:ext>
            </a:extLst>
          </p:cNvPr>
          <p:cNvSpPr/>
          <p:nvPr/>
        </p:nvSpPr>
        <p:spPr>
          <a:xfrm>
            <a:off x="9143548" y="588963"/>
            <a:ext cx="2689678"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10" name="TextBox 9">
            <a:extLst>
              <a:ext uri="{FF2B5EF4-FFF2-40B4-BE49-F238E27FC236}">
                <a16:creationId xmlns:a16="http://schemas.microsoft.com/office/drawing/2014/main" id="{1A081324-CFDC-4987-991B-410E49F57F31}"/>
              </a:ext>
            </a:extLst>
          </p:cNvPr>
          <p:cNvSpPr txBox="1"/>
          <p:nvPr/>
        </p:nvSpPr>
        <p:spPr>
          <a:xfrm>
            <a:off x="6262303" y="1358140"/>
            <a:ext cx="2597381" cy="11541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ROI</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 </a:t>
            </a:r>
            <a:endParaRPr kumimoji="0" lang="en-US" sz="3200" b="0" i="0" u="none" strike="noStrike" kern="1200" cap="none" spc="0" normalizeH="0" baseline="0" noProof="0" dirty="0">
              <a:ln>
                <a:noFill/>
              </a:ln>
              <a:effectLst/>
              <a:uLnTx/>
              <a:uFillTx/>
              <a:latin typeface="Houschka Head DemiBold" panose="020F0503000000020003" pitchFamily="34" charset="0"/>
            </a:endParaRPr>
          </a:p>
        </p:txBody>
      </p:sp>
      <p:sp>
        <p:nvSpPr>
          <p:cNvPr id="13" name="TextBox 12">
            <a:extLst>
              <a:ext uri="{FF2B5EF4-FFF2-40B4-BE49-F238E27FC236}">
                <a16:creationId xmlns:a16="http://schemas.microsoft.com/office/drawing/2014/main" id="{737167D8-7992-4504-B851-C309C334A91F}"/>
              </a:ext>
            </a:extLst>
          </p:cNvPr>
          <p:cNvSpPr txBox="1"/>
          <p:nvPr/>
        </p:nvSpPr>
        <p:spPr>
          <a:xfrm>
            <a:off x="9143548" y="1362747"/>
            <a:ext cx="280037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rPr>
              <a:t>Hours</a:t>
            </a:r>
            <a:endParaRPr kumimoji="0" lang="en-US" sz="3200" b="0" i="0" u="none" strike="noStrike" kern="1200" cap="none" spc="0" normalizeH="0" baseline="0" noProof="0" dirty="0">
              <a:ln>
                <a:noFill/>
              </a:ln>
              <a:effectLst/>
              <a:uLnTx/>
              <a:uFillTx/>
              <a:latin typeface="Houschka Head DemiBold" panose="020F0503000000020003" pitchFamily="34" charset="0"/>
              <a:ea typeface="+mn-ea"/>
              <a:cs typeface="+mn-cs"/>
            </a:endParaRPr>
          </a:p>
        </p:txBody>
      </p:sp>
      <p:sp>
        <p:nvSpPr>
          <p:cNvPr id="6" name="Shape 76">
            <a:extLst>
              <a:ext uri="{FF2B5EF4-FFF2-40B4-BE49-F238E27FC236}">
                <a16:creationId xmlns:a16="http://schemas.microsoft.com/office/drawing/2014/main" id="{262075B1-A807-4959-BD90-4D2F9472CA81}"/>
              </a:ext>
            </a:extLst>
          </p:cNvPr>
          <p:cNvSpPr/>
          <p:nvPr/>
        </p:nvSpPr>
        <p:spPr>
          <a:xfrm>
            <a:off x="6216154" y="3489825"/>
            <a:ext cx="2689678"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7" name="Shape 77">
            <a:extLst>
              <a:ext uri="{FF2B5EF4-FFF2-40B4-BE49-F238E27FC236}">
                <a16:creationId xmlns:a16="http://schemas.microsoft.com/office/drawing/2014/main" id="{AA2E3A39-86D7-40A1-BB62-432F3E3E121D}"/>
              </a:ext>
            </a:extLst>
          </p:cNvPr>
          <p:cNvSpPr/>
          <p:nvPr/>
        </p:nvSpPr>
        <p:spPr>
          <a:xfrm>
            <a:off x="9143549" y="3489825"/>
            <a:ext cx="2689677"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15" name="TextBox 14">
            <a:extLst>
              <a:ext uri="{FF2B5EF4-FFF2-40B4-BE49-F238E27FC236}">
                <a16:creationId xmlns:a16="http://schemas.microsoft.com/office/drawing/2014/main" id="{5A36957E-AE5E-4EA9-87F2-D5A0969DB483}"/>
              </a:ext>
            </a:extLst>
          </p:cNvPr>
          <p:cNvSpPr txBox="1"/>
          <p:nvPr/>
        </p:nvSpPr>
        <p:spPr>
          <a:xfrm>
            <a:off x="6243540" y="4282085"/>
            <a:ext cx="268967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rPr>
              <a:t>Internal Commitment</a:t>
            </a:r>
          </a:p>
        </p:txBody>
      </p:sp>
      <p:sp>
        <p:nvSpPr>
          <p:cNvPr id="17" name="TextBox 16">
            <a:extLst>
              <a:ext uri="{FF2B5EF4-FFF2-40B4-BE49-F238E27FC236}">
                <a16:creationId xmlns:a16="http://schemas.microsoft.com/office/drawing/2014/main" id="{B52F0FF4-7D7D-47FE-B81B-D49F76BE8182}"/>
              </a:ext>
            </a:extLst>
          </p:cNvPr>
          <p:cNvSpPr txBox="1"/>
          <p:nvPr/>
        </p:nvSpPr>
        <p:spPr>
          <a:xfrm>
            <a:off x="9143549" y="4282085"/>
            <a:ext cx="2689678" cy="1077218"/>
          </a:xfrm>
          <a:prstGeom prst="rect">
            <a:avLst/>
          </a:prstGeom>
          <a:noFill/>
        </p:spPr>
        <p:txBody>
          <a:bodyPr wrap="square" rtlCol="0">
            <a:spAutoFit/>
          </a:bodyPr>
          <a:lstStyle/>
          <a:p>
            <a:pPr lvl="0" algn="ctr">
              <a:spcBef>
                <a:spcPts val="600"/>
              </a:spcBef>
              <a:defRPr/>
            </a:pPr>
            <a:r>
              <a:rPr lang="en-US" sz="3200" dirty="0">
                <a:solidFill>
                  <a:srgbClr val="DA291C"/>
                </a:solidFill>
                <a:latin typeface="Houschka Head DemiBold" panose="020F0503000000020003" pitchFamily="34" charset="0"/>
              </a:rPr>
              <a:t>Stay or Go @Graduation</a:t>
            </a:r>
          </a:p>
        </p:txBody>
      </p:sp>
      <p:sp>
        <p:nvSpPr>
          <p:cNvPr id="19" name="Shape 72">
            <a:extLst>
              <a:ext uri="{FF2B5EF4-FFF2-40B4-BE49-F238E27FC236}">
                <a16:creationId xmlns:a16="http://schemas.microsoft.com/office/drawing/2014/main" id="{05661FEA-B103-4A61-B11E-5F924CB640A5}"/>
              </a:ext>
            </a:extLst>
          </p:cNvPr>
          <p:cNvSpPr/>
          <p:nvPr/>
        </p:nvSpPr>
        <p:spPr>
          <a:xfrm>
            <a:off x="2625217" y="3046783"/>
            <a:ext cx="1024128" cy="87313"/>
          </a:xfrm>
          <a:prstGeom prst="rect">
            <a:avLst/>
          </a:prstGeom>
          <a:solidFill>
            <a:schemeClr val="accent1"/>
          </a:solidFill>
          <a:ln w="3175">
            <a:noFill/>
            <a:miter lim="400000"/>
          </a:ln>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r>
              <a:rPr kumimoji="0" lang="en-US" sz="3200" b="0" i="0" u="none" strike="noStrike" kern="1200" cap="none" spc="0" normalizeH="0" baseline="0" noProof="0" dirty="0">
                <a:ln>
                  <a:noFill/>
                </a:ln>
                <a:solidFill>
                  <a:srgbClr val="FFFFFF"/>
                </a:solidFill>
                <a:effectLst/>
                <a:uLnTx/>
                <a:uFillTx/>
                <a:latin typeface="Verdana"/>
                <a:ea typeface="+mn-ea"/>
                <a:cs typeface="+mn-cs"/>
              </a:rPr>
              <a:t> </a:t>
            </a:r>
            <a:endParaRPr kumimoji="0" sz="32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4259770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7A81-DD05-479A-93AD-FCE9FC52B2DA}"/>
              </a:ext>
            </a:extLst>
          </p:cNvPr>
          <p:cNvSpPr>
            <a:spLocks noGrp="1"/>
          </p:cNvSpPr>
          <p:nvPr>
            <p:ph type="ctrTitle"/>
          </p:nvPr>
        </p:nvSpPr>
        <p:spPr>
          <a:xfrm>
            <a:off x="362712" y="2181505"/>
            <a:ext cx="5549138" cy="584775"/>
          </a:xfrm>
        </p:spPr>
        <p:txBody>
          <a:bodyPr/>
          <a:lstStyle/>
          <a:p>
            <a:r>
              <a:rPr lang="en-US" dirty="0"/>
              <a:t>Challenges become Benefits</a:t>
            </a:r>
          </a:p>
        </p:txBody>
      </p:sp>
      <p:sp>
        <p:nvSpPr>
          <p:cNvPr id="4" name="Shape 74">
            <a:extLst>
              <a:ext uri="{FF2B5EF4-FFF2-40B4-BE49-F238E27FC236}">
                <a16:creationId xmlns:a16="http://schemas.microsoft.com/office/drawing/2014/main" id="{198B3C1E-A0F9-4D7C-B60E-F69F2D5A05F9}"/>
              </a:ext>
            </a:extLst>
          </p:cNvPr>
          <p:cNvSpPr/>
          <p:nvPr/>
        </p:nvSpPr>
        <p:spPr>
          <a:xfrm>
            <a:off x="6216155" y="588963"/>
            <a:ext cx="2689677"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5" name="Shape 75">
            <a:extLst>
              <a:ext uri="{FF2B5EF4-FFF2-40B4-BE49-F238E27FC236}">
                <a16:creationId xmlns:a16="http://schemas.microsoft.com/office/drawing/2014/main" id="{C103E41B-F95D-4AF2-B60D-C927D5845A0D}"/>
              </a:ext>
            </a:extLst>
          </p:cNvPr>
          <p:cNvSpPr/>
          <p:nvPr/>
        </p:nvSpPr>
        <p:spPr>
          <a:xfrm>
            <a:off x="9143548" y="588963"/>
            <a:ext cx="2689678"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10" name="TextBox 9">
            <a:extLst>
              <a:ext uri="{FF2B5EF4-FFF2-40B4-BE49-F238E27FC236}">
                <a16:creationId xmlns:a16="http://schemas.microsoft.com/office/drawing/2014/main" id="{1A081324-CFDC-4987-991B-410E49F57F31}"/>
              </a:ext>
            </a:extLst>
          </p:cNvPr>
          <p:cNvSpPr txBox="1"/>
          <p:nvPr/>
        </p:nvSpPr>
        <p:spPr>
          <a:xfrm>
            <a:off x="6262303" y="1358140"/>
            <a:ext cx="2597381" cy="11541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ROI:</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 </a:t>
            </a:r>
            <a:r>
              <a:rPr lang="en-US" sz="3200" dirty="0">
                <a:latin typeface="Houschka Head DemiBold" panose="020F0503000000020003" pitchFamily="34" charset="0"/>
              </a:rPr>
              <a:t>Positive</a:t>
            </a:r>
            <a:endParaRPr kumimoji="0" lang="en-US" sz="3200" b="0" i="0" u="none" strike="noStrike" kern="1200" cap="none" spc="0" normalizeH="0" baseline="0" noProof="0" dirty="0">
              <a:ln>
                <a:noFill/>
              </a:ln>
              <a:effectLst/>
              <a:uLnTx/>
              <a:uFillTx/>
              <a:latin typeface="Houschka Head DemiBold" panose="020F0503000000020003" pitchFamily="34" charset="0"/>
            </a:endParaRPr>
          </a:p>
        </p:txBody>
      </p:sp>
      <p:sp>
        <p:nvSpPr>
          <p:cNvPr id="13" name="TextBox 12">
            <a:extLst>
              <a:ext uri="{FF2B5EF4-FFF2-40B4-BE49-F238E27FC236}">
                <a16:creationId xmlns:a16="http://schemas.microsoft.com/office/drawing/2014/main" id="{737167D8-7992-4504-B851-C309C334A91F}"/>
              </a:ext>
            </a:extLst>
          </p:cNvPr>
          <p:cNvSpPr txBox="1"/>
          <p:nvPr/>
        </p:nvSpPr>
        <p:spPr>
          <a:xfrm>
            <a:off x="9106963" y="1358140"/>
            <a:ext cx="280037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rPr>
              <a:t>Hours: </a:t>
            </a:r>
            <a:r>
              <a:rPr kumimoji="0" lang="en-US" sz="3200" b="0" i="0" u="none" strike="noStrike" kern="1200" cap="none" spc="0" normalizeH="0" baseline="0" noProof="0" dirty="0">
                <a:ln>
                  <a:noFill/>
                </a:ln>
                <a:effectLst/>
                <a:uLnTx/>
                <a:uFillTx/>
                <a:latin typeface="Houschka Head DemiBold" panose="020F0503000000020003" pitchFamily="34" charset="0"/>
                <a:ea typeface="+mn-ea"/>
                <a:cs typeface="+mn-cs"/>
              </a:rPr>
              <a:t>Maintained staffing levels</a:t>
            </a:r>
          </a:p>
        </p:txBody>
      </p:sp>
      <p:sp>
        <p:nvSpPr>
          <p:cNvPr id="6" name="Shape 76">
            <a:extLst>
              <a:ext uri="{FF2B5EF4-FFF2-40B4-BE49-F238E27FC236}">
                <a16:creationId xmlns:a16="http://schemas.microsoft.com/office/drawing/2014/main" id="{262075B1-A807-4959-BD90-4D2F9472CA81}"/>
              </a:ext>
            </a:extLst>
          </p:cNvPr>
          <p:cNvSpPr/>
          <p:nvPr/>
        </p:nvSpPr>
        <p:spPr>
          <a:xfrm>
            <a:off x="6216154" y="3489825"/>
            <a:ext cx="2689678"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7" name="Shape 77">
            <a:extLst>
              <a:ext uri="{FF2B5EF4-FFF2-40B4-BE49-F238E27FC236}">
                <a16:creationId xmlns:a16="http://schemas.microsoft.com/office/drawing/2014/main" id="{AA2E3A39-86D7-40A1-BB62-432F3E3E121D}"/>
              </a:ext>
            </a:extLst>
          </p:cNvPr>
          <p:cNvSpPr/>
          <p:nvPr/>
        </p:nvSpPr>
        <p:spPr>
          <a:xfrm>
            <a:off x="9143549" y="3489825"/>
            <a:ext cx="2689677"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15" name="TextBox 14">
            <a:extLst>
              <a:ext uri="{FF2B5EF4-FFF2-40B4-BE49-F238E27FC236}">
                <a16:creationId xmlns:a16="http://schemas.microsoft.com/office/drawing/2014/main" id="{5A36957E-AE5E-4EA9-87F2-D5A0969DB483}"/>
              </a:ext>
            </a:extLst>
          </p:cNvPr>
          <p:cNvSpPr txBox="1"/>
          <p:nvPr/>
        </p:nvSpPr>
        <p:spPr>
          <a:xfrm>
            <a:off x="6183156" y="3528021"/>
            <a:ext cx="2689677" cy="23391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rPr>
              <a:t>Internal Commitment:</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2400" dirty="0">
                <a:latin typeface="Houschka Head DemiBold" panose="020F0503000000020003" pitchFamily="34" charset="0"/>
              </a:rPr>
              <a:t>Deeper support to our CSR mission</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2400" dirty="0">
                <a:latin typeface="Houschka Head DemiBold" panose="020F0503000000020003" pitchFamily="34" charset="0"/>
              </a:rPr>
              <a:t>Team building</a:t>
            </a:r>
            <a:endParaRPr kumimoji="0" lang="en-US" sz="2400" b="0" i="0" u="none" strike="noStrike" kern="1200" cap="none" spc="0" normalizeH="0" baseline="0" noProof="0" dirty="0">
              <a:ln>
                <a:noFill/>
              </a:ln>
              <a:effectLst/>
              <a:uLnTx/>
              <a:uFillTx/>
              <a:latin typeface="Houschka Head DemiBold" panose="020F0503000000020003" pitchFamily="34" charset="0"/>
            </a:endParaRPr>
          </a:p>
        </p:txBody>
      </p:sp>
      <p:sp>
        <p:nvSpPr>
          <p:cNvPr id="17" name="TextBox 16">
            <a:extLst>
              <a:ext uri="{FF2B5EF4-FFF2-40B4-BE49-F238E27FC236}">
                <a16:creationId xmlns:a16="http://schemas.microsoft.com/office/drawing/2014/main" id="{B52F0FF4-7D7D-47FE-B81B-D49F76BE8182}"/>
              </a:ext>
            </a:extLst>
          </p:cNvPr>
          <p:cNvSpPr txBox="1"/>
          <p:nvPr/>
        </p:nvSpPr>
        <p:spPr>
          <a:xfrm>
            <a:off x="9181075" y="3558829"/>
            <a:ext cx="2652151" cy="25391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Stay or Go @Graduation</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latin typeface="Houschka Head DemiBold" panose="020F0503000000020003" pitchFamily="34" charset="0"/>
              </a:rPr>
              <a:t>-</a:t>
            </a:r>
            <a:r>
              <a:rPr kumimoji="0" lang="en-US" sz="2000" b="0" i="0" u="none" strike="noStrike" kern="1200" cap="none" spc="0" normalizeH="0" baseline="0" noProof="0" dirty="0">
                <a:ln>
                  <a:noFill/>
                </a:ln>
                <a:effectLst/>
                <a:uLnTx/>
                <a:uFillTx/>
                <a:latin typeface="Houschka Head DemiBold" panose="020F0503000000020003" pitchFamily="34" charset="0"/>
              </a:rPr>
              <a:t>Create awareness</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latin typeface="Houschka Head DemiBold" panose="020F0503000000020003" pitchFamily="34" charset="0"/>
              </a:rPr>
              <a:t>-Develop the workforce</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dirty="0">
                <a:ln>
                  <a:noFill/>
                </a:ln>
                <a:effectLst/>
                <a:uLnTx/>
                <a:uFillTx/>
                <a:latin typeface="Houschka Head DemiBold" panose="020F0503000000020003" pitchFamily="34" charset="0"/>
              </a:rPr>
              <a:t>-Consistent Pipeline</a:t>
            </a:r>
          </a:p>
        </p:txBody>
      </p:sp>
      <p:sp>
        <p:nvSpPr>
          <p:cNvPr id="19" name="Shape 72">
            <a:extLst>
              <a:ext uri="{FF2B5EF4-FFF2-40B4-BE49-F238E27FC236}">
                <a16:creationId xmlns:a16="http://schemas.microsoft.com/office/drawing/2014/main" id="{05661FEA-B103-4A61-B11E-5F924CB640A5}"/>
              </a:ext>
            </a:extLst>
          </p:cNvPr>
          <p:cNvSpPr/>
          <p:nvPr/>
        </p:nvSpPr>
        <p:spPr>
          <a:xfrm>
            <a:off x="2625217" y="3046783"/>
            <a:ext cx="1024128" cy="87313"/>
          </a:xfrm>
          <a:prstGeom prst="rect">
            <a:avLst/>
          </a:prstGeom>
          <a:solidFill>
            <a:schemeClr val="accent1"/>
          </a:solidFill>
          <a:ln w="3175">
            <a:noFill/>
            <a:miter lim="400000"/>
          </a:ln>
        </p:spPr>
        <p:txBody>
          <a:bodyPr lIns="34983" tIns="34983" rIns="34983" bIns="34983"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r>
              <a:rPr kumimoji="0" lang="en-US" sz="3200" b="0" i="0" u="none" strike="noStrike" kern="1200" cap="none" spc="0" normalizeH="0" baseline="0" noProof="0" dirty="0">
                <a:ln>
                  <a:noFill/>
                </a:ln>
                <a:solidFill>
                  <a:srgbClr val="FFFFFF"/>
                </a:solidFill>
                <a:effectLst/>
                <a:uLnTx/>
                <a:uFillTx/>
                <a:latin typeface="Verdana"/>
                <a:ea typeface="+mn-ea"/>
                <a:cs typeface="+mn-cs"/>
              </a:rPr>
              <a:t> </a:t>
            </a:r>
            <a:endParaRPr kumimoji="0" sz="3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Shape 76">
            <a:extLst>
              <a:ext uri="{FF2B5EF4-FFF2-40B4-BE49-F238E27FC236}">
                <a16:creationId xmlns:a16="http://schemas.microsoft.com/office/drawing/2014/main" id="{BE3807C0-4DD7-4358-A61A-E5E36BDE386C}"/>
              </a:ext>
            </a:extLst>
          </p:cNvPr>
          <p:cNvSpPr/>
          <p:nvPr/>
        </p:nvSpPr>
        <p:spPr>
          <a:xfrm>
            <a:off x="358774" y="3495222"/>
            <a:ext cx="5549138" cy="2661738"/>
          </a:xfrm>
          <a:prstGeom prst="rect">
            <a:avLst/>
          </a:prstGeom>
          <a:solidFill>
            <a:schemeClr val="bg2">
              <a:lumMod val="20000"/>
              <a:lumOff val="80000"/>
            </a:schemeClr>
          </a:solidFill>
          <a:ln w="3175" cap="flat">
            <a:noFill/>
            <a:miter lim="400000"/>
          </a:ln>
          <a:effectLst/>
        </p:spPr>
        <p:txBody>
          <a:bodyPr wrap="square" lIns="137160" tIns="137160" rIns="137160" bIns="13716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FFFFFF"/>
              </a:solidFill>
              <a:effectLst/>
              <a:uLnTx/>
              <a:uFillTx/>
              <a:latin typeface="Verdana"/>
              <a:ea typeface="+mn-ea"/>
              <a:cs typeface="+mn-cs"/>
            </a:endParaRPr>
          </a:p>
        </p:txBody>
      </p:sp>
      <p:sp>
        <p:nvSpPr>
          <p:cNvPr id="16" name="TextBox 15">
            <a:extLst>
              <a:ext uri="{FF2B5EF4-FFF2-40B4-BE49-F238E27FC236}">
                <a16:creationId xmlns:a16="http://schemas.microsoft.com/office/drawing/2014/main" id="{236B339C-C83C-46AF-9064-BCF25EE40120}"/>
              </a:ext>
            </a:extLst>
          </p:cNvPr>
          <p:cNvSpPr txBox="1"/>
          <p:nvPr/>
        </p:nvSpPr>
        <p:spPr>
          <a:xfrm>
            <a:off x="416206" y="3712033"/>
            <a:ext cx="5709158" cy="11541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rPr>
              <a:t>Community Engagement</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3200" dirty="0">
                <a:solidFill>
                  <a:srgbClr val="DA291C"/>
                </a:solidFill>
                <a:latin typeface="Houschka Head DemiBold" panose="020F0503000000020003" pitchFamily="34" charset="0"/>
              </a:rPr>
              <a:t>&amp; Branding</a:t>
            </a:r>
            <a:endParaRPr kumimoji="0" lang="en-US" sz="3200" b="0" i="0" u="none" strike="noStrike" kern="1200" cap="none" spc="0" normalizeH="0" baseline="0" noProof="0" dirty="0">
              <a:ln>
                <a:noFill/>
              </a:ln>
              <a:solidFill>
                <a:srgbClr val="DA291C"/>
              </a:solidFill>
              <a:effectLst/>
              <a:uLnTx/>
              <a:uFillTx/>
              <a:latin typeface="Houschka Head DemiBold" panose="020F0503000000020003" pitchFamily="34" charset="0"/>
              <a:ea typeface="+mn-ea"/>
              <a:cs typeface="+mn-cs"/>
            </a:endParaRPr>
          </a:p>
        </p:txBody>
      </p:sp>
    </p:spTree>
    <p:extLst>
      <p:ext uri="{BB962C8B-B14F-4D97-AF65-F5344CB8AC3E}">
        <p14:creationId xmlns:p14="http://schemas.microsoft.com/office/powerpoint/2010/main" val="120379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D6DCF3-E363-44DB-BBC8-6845204FC39D}"/>
              </a:ext>
            </a:extLst>
          </p:cNvPr>
          <p:cNvSpPr>
            <a:spLocks noGrp="1"/>
          </p:cNvSpPr>
          <p:nvPr>
            <p:ph type="ctrTitle"/>
          </p:nvPr>
        </p:nvSpPr>
        <p:spPr>
          <a:xfrm>
            <a:off x="5247426" y="366713"/>
            <a:ext cx="6585799" cy="547687"/>
          </a:xfrm>
        </p:spPr>
        <p:txBody>
          <a:bodyPr/>
          <a:lstStyle/>
          <a:p>
            <a:pPr algn="l"/>
            <a:r>
              <a:rPr lang="en-US" dirty="0"/>
              <a:t>Engagement with Schools</a:t>
            </a:r>
          </a:p>
        </p:txBody>
      </p:sp>
      <p:pic>
        <p:nvPicPr>
          <p:cNvPr id="11" name="Picture 10">
            <a:extLst>
              <a:ext uri="{FF2B5EF4-FFF2-40B4-BE49-F238E27FC236}">
                <a16:creationId xmlns:a16="http://schemas.microsoft.com/office/drawing/2014/main" id="{5005CEEA-E18D-49E8-BA85-20C06F9DB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879127" cy="6858000"/>
          </a:xfrm>
          <a:prstGeom prst="rect">
            <a:avLst/>
          </a:prstGeom>
        </p:spPr>
      </p:pic>
      <p:sp>
        <p:nvSpPr>
          <p:cNvPr id="13" name="TextBox 12">
            <a:extLst>
              <a:ext uri="{FF2B5EF4-FFF2-40B4-BE49-F238E27FC236}">
                <a16:creationId xmlns:a16="http://schemas.microsoft.com/office/drawing/2014/main" id="{90D030D5-AD19-4AC7-8B25-A658153BC72F}"/>
              </a:ext>
            </a:extLst>
          </p:cNvPr>
          <p:cNvSpPr txBox="1"/>
          <p:nvPr/>
        </p:nvSpPr>
        <p:spPr>
          <a:xfrm>
            <a:off x="5247424" y="1443460"/>
            <a:ext cx="6585799" cy="16106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Verdana"/>
                <a:ea typeface="+mn-ea"/>
                <a:cs typeface="+mn-cs"/>
              </a:rPr>
              <a:t>Outreach</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Job Fairs</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dirty="0">
                <a:solidFill>
                  <a:srgbClr val="000000"/>
                </a:solidFill>
                <a:latin typeface="Verdana"/>
              </a:rPr>
              <a:t>Meeting Parents</a:t>
            </a: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dirty="0">
                <a:solidFill>
                  <a:srgbClr val="000000"/>
                </a:solidFill>
                <a:latin typeface="Verdana"/>
              </a:rPr>
              <a:t>Business Advisory Councils</a:t>
            </a: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6" name="TextBox 15">
            <a:extLst>
              <a:ext uri="{FF2B5EF4-FFF2-40B4-BE49-F238E27FC236}">
                <a16:creationId xmlns:a16="http://schemas.microsoft.com/office/drawing/2014/main" id="{AC87A1B0-8FD3-4E59-9218-7B5E9F4F3C6F}"/>
              </a:ext>
            </a:extLst>
          </p:cNvPr>
          <p:cNvSpPr txBox="1"/>
          <p:nvPr/>
        </p:nvSpPr>
        <p:spPr>
          <a:xfrm>
            <a:off x="5247423" y="2945485"/>
            <a:ext cx="6585799" cy="16106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Verdana"/>
                <a:ea typeface="+mn-ea"/>
                <a:cs typeface="+mn-cs"/>
              </a:rPr>
              <a:t>Supporting our Students</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Visiting </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Communicating with Teachers</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Go to their extra-curricular events (Athletic Events, </a:t>
            </a:r>
            <a:r>
              <a:rPr kumimoji="0" lang="en-US" sz="1600" b="0" i="0" u="none" strike="noStrike" kern="1200" cap="none" spc="0" normalizeH="0" baseline="0" noProof="0" dirty="0" err="1">
                <a:ln>
                  <a:noFill/>
                </a:ln>
                <a:solidFill>
                  <a:srgbClr val="000000"/>
                </a:solidFill>
                <a:effectLst/>
                <a:uLnTx/>
                <a:uFillTx/>
                <a:latin typeface="Verdana"/>
                <a:ea typeface="+mn-ea"/>
                <a:cs typeface="+mn-cs"/>
              </a:rPr>
              <a:t>etc</a:t>
            </a:r>
            <a:r>
              <a:rPr kumimoji="0" lang="en-US" sz="1600" b="0" i="0" u="none" strike="noStrike" kern="1200" cap="none" spc="0" normalizeH="0" baseline="0" noProof="0" dirty="0">
                <a:ln>
                  <a:noFill/>
                </a:ln>
                <a:solidFill>
                  <a:srgbClr val="000000"/>
                </a:solidFill>
                <a:effectLst/>
                <a:uLnTx/>
                <a:uFillTx/>
                <a:latin typeface="Verdana"/>
                <a:ea typeface="+mn-ea"/>
                <a:cs typeface="+mn-cs"/>
              </a:rPr>
              <a:t>)</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7" name="TextBox 16">
            <a:extLst>
              <a:ext uri="{FF2B5EF4-FFF2-40B4-BE49-F238E27FC236}">
                <a16:creationId xmlns:a16="http://schemas.microsoft.com/office/drawing/2014/main" id="{F040E590-1E59-4E00-B5BE-A56507FB045D}"/>
              </a:ext>
            </a:extLst>
          </p:cNvPr>
          <p:cNvSpPr txBox="1"/>
          <p:nvPr/>
        </p:nvSpPr>
        <p:spPr>
          <a:xfrm>
            <a:off x="5247424" y="4604762"/>
            <a:ext cx="6585799" cy="13003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Verdana"/>
                <a:ea typeface="+mn-ea"/>
                <a:cs typeface="+mn-cs"/>
              </a:rPr>
              <a:t>Adecco </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Facilitating initial discussions  </a:t>
            </a:r>
            <a:endParaRPr lang="en-US" sz="1600" dirty="0">
              <a:solidFill>
                <a:srgbClr val="000000"/>
              </a:solidFill>
              <a:latin typeface="Verdana"/>
            </a:endParaRP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Verdana"/>
                <a:ea typeface="+mn-ea"/>
                <a:cs typeface="+mn-cs"/>
              </a:rPr>
              <a:t>Ensuring alignment</a:t>
            </a:r>
          </a:p>
          <a:p>
            <a:pPr marL="228600" marR="0" lvl="0"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dirty="0">
                <a:solidFill>
                  <a:srgbClr val="000000"/>
                </a:solidFill>
                <a:latin typeface="Verdana"/>
              </a:rPr>
              <a:t>Providing best practices and ideas</a:t>
            </a: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15" name="Straight Connector 14">
            <a:extLst>
              <a:ext uri="{FF2B5EF4-FFF2-40B4-BE49-F238E27FC236}">
                <a16:creationId xmlns:a16="http://schemas.microsoft.com/office/drawing/2014/main" id="{87748DD9-07A8-4BED-828C-7D8E5C505524}"/>
              </a:ext>
            </a:extLst>
          </p:cNvPr>
          <p:cNvCxnSpPr/>
          <p:nvPr/>
        </p:nvCxnSpPr>
        <p:spPr>
          <a:xfrm>
            <a:off x="5247424" y="2864314"/>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07994B-14D0-4C36-B810-046AE861B6EE}"/>
              </a:ext>
            </a:extLst>
          </p:cNvPr>
          <p:cNvCxnSpPr/>
          <p:nvPr/>
        </p:nvCxnSpPr>
        <p:spPr>
          <a:xfrm>
            <a:off x="5247424" y="4578363"/>
            <a:ext cx="6585799" cy="0"/>
          </a:xfrm>
          <a:prstGeom prst="line">
            <a:avLst/>
          </a:prstGeom>
          <a:ln w="31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457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8981A6B-B24B-4020-B4E3-2000BAA1A710}"/>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Title 8"/>
          <p:cNvSpPr>
            <a:spLocks noGrp="1"/>
          </p:cNvSpPr>
          <p:nvPr>
            <p:ph type="ctrTitle"/>
          </p:nvPr>
        </p:nvSpPr>
        <p:spPr/>
        <p:txBody>
          <a:bodyPr/>
          <a:lstStyle/>
          <a:p>
            <a:r>
              <a:rPr lang="en-US" dirty="0"/>
              <a:t>Adecco’s Role</a:t>
            </a:r>
          </a:p>
        </p:txBody>
      </p:sp>
      <p:sp>
        <p:nvSpPr>
          <p:cNvPr id="6" name="Freeform 9"/>
          <p:cNvSpPr>
            <a:spLocks/>
          </p:cNvSpPr>
          <p:nvPr/>
        </p:nvSpPr>
        <p:spPr bwMode="auto">
          <a:xfrm>
            <a:off x="7870283" y="1023565"/>
            <a:ext cx="1079500" cy="1225550"/>
          </a:xfrm>
          <a:custGeom>
            <a:avLst/>
            <a:gdLst>
              <a:gd name="T0" fmla="*/ 584 w 1359"/>
              <a:gd name="T1" fmla="*/ 0 h 1545"/>
              <a:gd name="T2" fmla="*/ 615 w 1359"/>
              <a:gd name="T3" fmla="*/ 2 h 1545"/>
              <a:gd name="T4" fmla="*/ 649 w 1359"/>
              <a:gd name="T5" fmla="*/ 9 h 1545"/>
              <a:gd name="T6" fmla="*/ 677 w 1359"/>
              <a:gd name="T7" fmla="*/ 23 h 1545"/>
              <a:gd name="T8" fmla="*/ 701 w 1359"/>
              <a:gd name="T9" fmla="*/ 44 h 1545"/>
              <a:gd name="T10" fmla="*/ 720 w 1359"/>
              <a:gd name="T11" fmla="*/ 69 h 1545"/>
              <a:gd name="T12" fmla="*/ 734 w 1359"/>
              <a:gd name="T13" fmla="*/ 97 h 1545"/>
              <a:gd name="T14" fmla="*/ 741 w 1359"/>
              <a:gd name="T15" fmla="*/ 128 h 1545"/>
              <a:gd name="T16" fmla="*/ 741 w 1359"/>
              <a:gd name="T17" fmla="*/ 160 h 1545"/>
              <a:gd name="T18" fmla="*/ 733 w 1359"/>
              <a:gd name="T19" fmla="*/ 191 h 1545"/>
              <a:gd name="T20" fmla="*/ 344 w 1359"/>
              <a:gd name="T21" fmla="*/ 1261 h 1545"/>
              <a:gd name="T22" fmla="*/ 1217 w 1359"/>
              <a:gd name="T23" fmla="*/ 1261 h 1545"/>
              <a:gd name="T24" fmla="*/ 1256 w 1359"/>
              <a:gd name="T25" fmla="*/ 1266 h 1545"/>
              <a:gd name="T26" fmla="*/ 1289 w 1359"/>
              <a:gd name="T27" fmla="*/ 1280 h 1545"/>
              <a:gd name="T28" fmla="*/ 1317 w 1359"/>
              <a:gd name="T29" fmla="*/ 1303 h 1545"/>
              <a:gd name="T30" fmla="*/ 1340 w 1359"/>
              <a:gd name="T31" fmla="*/ 1331 h 1545"/>
              <a:gd name="T32" fmla="*/ 1354 w 1359"/>
              <a:gd name="T33" fmla="*/ 1366 h 1545"/>
              <a:gd name="T34" fmla="*/ 1359 w 1359"/>
              <a:gd name="T35" fmla="*/ 1403 h 1545"/>
              <a:gd name="T36" fmla="*/ 1354 w 1359"/>
              <a:gd name="T37" fmla="*/ 1442 h 1545"/>
              <a:gd name="T38" fmla="*/ 1340 w 1359"/>
              <a:gd name="T39" fmla="*/ 1475 h 1545"/>
              <a:gd name="T40" fmla="*/ 1317 w 1359"/>
              <a:gd name="T41" fmla="*/ 1505 h 1545"/>
              <a:gd name="T42" fmla="*/ 1289 w 1359"/>
              <a:gd name="T43" fmla="*/ 1526 h 1545"/>
              <a:gd name="T44" fmla="*/ 1256 w 1359"/>
              <a:gd name="T45" fmla="*/ 1541 h 1545"/>
              <a:gd name="T46" fmla="*/ 1217 w 1359"/>
              <a:gd name="T47" fmla="*/ 1545 h 1545"/>
              <a:gd name="T48" fmla="*/ 141 w 1359"/>
              <a:gd name="T49" fmla="*/ 1545 h 1545"/>
              <a:gd name="T50" fmla="*/ 108 w 1359"/>
              <a:gd name="T51" fmla="*/ 1541 h 1545"/>
              <a:gd name="T52" fmla="*/ 77 w 1359"/>
              <a:gd name="T53" fmla="*/ 1529 h 1545"/>
              <a:gd name="T54" fmla="*/ 49 w 1359"/>
              <a:gd name="T55" fmla="*/ 1510 h 1545"/>
              <a:gd name="T56" fmla="*/ 26 w 1359"/>
              <a:gd name="T57" fmla="*/ 1485 h 1545"/>
              <a:gd name="T58" fmla="*/ 8 w 1359"/>
              <a:gd name="T59" fmla="*/ 1454 h 1545"/>
              <a:gd name="T60" fmla="*/ 1 w 1359"/>
              <a:gd name="T61" fmla="*/ 1422 h 1545"/>
              <a:gd name="T62" fmla="*/ 0 w 1359"/>
              <a:gd name="T63" fmla="*/ 1387 h 1545"/>
              <a:gd name="T64" fmla="*/ 8 w 1359"/>
              <a:gd name="T65" fmla="*/ 1354 h 1545"/>
              <a:gd name="T66" fmla="*/ 465 w 1359"/>
              <a:gd name="T67" fmla="*/ 93 h 1545"/>
              <a:gd name="T68" fmla="*/ 481 w 1359"/>
              <a:gd name="T69" fmla="*/ 65 h 1545"/>
              <a:gd name="T70" fmla="*/ 500 w 1359"/>
              <a:gd name="T71" fmla="*/ 41 h 1545"/>
              <a:gd name="T72" fmla="*/ 526 w 1359"/>
              <a:gd name="T73" fmla="*/ 21 h 1545"/>
              <a:gd name="T74" fmla="*/ 554 w 1359"/>
              <a:gd name="T75" fmla="*/ 7 h 1545"/>
              <a:gd name="T76" fmla="*/ 584 w 1359"/>
              <a:gd name="T77"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5">
                <a:moveTo>
                  <a:pt x="584" y="0"/>
                </a:moveTo>
                <a:lnTo>
                  <a:pt x="615" y="2"/>
                </a:lnTo>
                <a:lnTo>
                  <a:pt x="649" y="9"/>
                </a:lnTo>
                <a:lnTo>
                  <a:pt x="677" y="23"/>
                </a:lnTo>
                <a:lnTo>
                  <a:pt x="701" y="44"/>
                </a:lnTo>
                <a:lnTo>
                  <a:pt x="720" y="69"/>
                </a:lnTo>
                <a:lnTo>
                  <a:pt x="734" y="97"/>
                </a:lnTo>
                <a:lnTo>
                  <a:pt x="741" y="128"/>
                </a:lnTo>
                <a:lnTo>
                  <a:pt x="741" y="160"/>
                </a:lnTo>
                <a:lnTo>
                  <a:pt x="733" y="191"/>
                </a:lnTo>
                <a:lnTo>
                  <a:pt x="344" y="1261"/>
                </a:lnTo>
                <a:lnTo>
                  <a:pt x="1217" y="1261"/>
                </a:lnTo>
                <a:lnTo>
                  <a:pt x="1256" y="1266"/>
                </a:lnTo>
                <a:lnTo>
                  <a:pt x="1289" y="1280"/>
                </a:lnTo>
                <a:lnTo>
                  <a:pt x="1317" y="1303"/>
                </a:lnTo>
                <a:lnTo>
                  <a:pt x="1340" y="1331"/>
                </a:lnTo>
                <a:lnTo>
                  <a:pt x="1354" y="1366"/>
                </a:lnTo>
                <a:lnTo>
                  <a:pt x="1359" y="1403"/>
                </a:lnTo>
                <a:lnTo>
                  <a:pt x="1354" y="1442"/>
                </a:lnTo>
                <a:lnTo>
                  <a:pt x="1340" y="1475"/>
                </a:lnTo>
                <a:lnTo>
                  <a:pt x="1317" y="1505"/>
                </a:lnTo>
                <a:lnTo>
                  <a:pt x="1289" y="1526"/>
                </a:lnTo>
                <a:lnTo>
                  <a:pt x="1256" y="1541"/>
                </a:lnTo>
                <a:lnTo>
                  <a:pt x="1217" y="1545"/>
                </a:lnTo>
                <a:lnTo>
                  <a:pt x="141" y="1545"/>
                </a:lnTo>
                <a:lnTo>
                  <a:pt x="108" y="1541"/>
                </a:lnTo>
                <a:lnTo>
                  <a:pt x="77" y="1529"/>
                </a:lnTo>
                <a:lnTo>
                  <a:pt x="49" y="1510"/>
                </a:lnTo>
                <a:lnTo>
                  <a:pt x="26" y="1485"/>
                </a:lnTo>
                <a:lnTo>
                  <a:pt x="8" y="1454"/>
                </a:lnTo>
                <a:lnTo>
                  <a:pt x="1" y="1422"/>
                </a:lnTo>
                <a:lnTo>
                  <a:pt x="0" y="1387"/>
                </a:lnTo>
                <a:lnTo>
                  <a:pt x="8" y="1354"/>
                </a:lnTo>
                <a:lnTo>
                  <a:pt x="465" y="93"/>
                </a:lnTo>
                <a:lnTo>
                  <a:pt x="481" y="65"/>
                </a:lnTo>
                <a:lnTo>
                  <a:pt x="500" y="41"/>
                </a:lnTo>
                <a:lnTo>
                  <a:pt x="526" y="21"/>
                </a:lnTo>
                <a:lnTo>
                  <a:pt x="554" y="7"/>
                </a:lnTo>
                <a:lnTo>
                  <a:pt x="58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222251" y="4404735"/>
            <a:ext cx="1077913" cy="1227138"/>
          </a:xfrm>
          <a:custGeom>
            <a:avLst/>
            <a:gdLst>
              <a:gd name="T0" fmla="*/ 141 w 1359"/>
              <a:gd name="T1" fmla="*/ 0 h 1544"/>
              <a:gd name="T2" fmla="*/ 1217 w 1359"/>
              <a:gd name="T3" fmla="*/ 0 h 1544"/>
              <a:gd name="T4" fmla="*/ 1252 w 1359"/>
              <a:gd name="T5" fmla="*/ 5 h 1544"/>
              <a:gd name="T6" fmla="*/ 1284 w 1359"/>
              <a:gd name="T7" fmla="*/ 17 h 1544"/>
              <a:gd name="T8" fmla="*/ 1312 w 1359"/>
              <a:gd name="T9" fmla="*/ 35 h 1544"/>
              <a:gd name="T10" fmla="*/ 1334 w 1359"/>
              <a:gd name="T11" fmla="*/ 61 h 1544"/>
              <a:gd name="T12" fmla="*/ 1350 w 1359"/>
              <a:gd name="T13" fmla="*/ 91 h 1544"/>
              <a:gd name="T14" fmla="*/ 1359 w 1359"/>
              <a:gd name="T15" fmla="*/ 124 h 1544"/>
              <a:gd name="T16" fmla="*/ 1359 w 1359"/>
              <a:gd name="T17" fmla="*/ 158 h 1544"/>
              <a:gd name="T18" fmla="*/ 1350 w 1359"/>
              <a:gd name="T19" fmla="*/ 191 h 1544"/>
              <a:gd name="T20" fmla="*/ 893 w 1359"/>
              <a:gd name="T21" fmla="*/ 1452 h 1544"/>
              <a:gd name="T22" fmla="*/ 878 w 1359"/>
              <a:gd name="T23" fmla="*/ 1481 h 1544"/>
              <a:gd name="T24" fmla="*/ 859 w 1359"/>
              <a:gd name="T25" fmla="*/ 1506 h 1544"/>
              <a:gd name="T26" fmla="*/ 834 w 1359"/>
              <a:gd name="T27" fmla="*/ 1525 h 1544"/>
              <a:gd name="T28" fmla="*/ 804 w 1359"/>
              <a:gd name="T29" fmla="*/ 1537 h 1544"/>
              <a:gd name="T30" fmla="*/ 775 w 1359"/>
              <a:gd name="T31" fmla="*/ 1544 h 1544"/>
              <a:gd name="T32" fmla="*/ 743 w 1359"/>
              <a:gd name="T33" fmla="*/ 1544 h 1544"/>
              <a:gd name="T34" fmla="*/ 712 w 1359"/>
              <a:gd name="T35" fmla="*/ 1537 h 1544"/>
              <a:gd name="T36" fmla="*/ 682 w 1359"/>
              <a:gd name="T37" fmla="*/ 1522 h 1544"/>
              <a:gd name="T38" fmla="*/ 657 w 1359"/>
              <a:gd name="T39" fmla="*/ 1502 h 1544"/>
              <a:gd name="T40" fmla="*/ 638 w 1359"/>
              <a:gd name="T41" fmla="*/ 1478 h 1544"/>
              <a:gd name="T42" fmla="*/ 624 w 1359"/>
              <a:gd name="T43" fmla="*/ 1450 h 1544"/>
              <a:gd name="T44" fmla="*/ 619 w 1359"/>
              <a:gd name="T45" fmla="*/ 1418 h 1544"/>
              <a:gd name="T46" fmla="*/ 619 w 1359"/>
              <a:gd name="T47" fmla="*/ 1387 h 1544"/>
              <a:gd name="T48" fmla="*/ 626 w 1359"/>
              <a:gd name="T49" fmla="*/ 1355 h 1544"/>
              <a:gd name="T50" fmla="*/ 1014 w 1359"/>
              <a:gd name="T51" fmla="*/ 286 h 1544"/>
              <a:gd name="T52" fmla="*/ 141 w 1359"/>
              <a:gd name="T53" fmla="*/ 286 h 1544"/>
              <a:gd name="T54" fmla="*/ 105 w 1359"/>
              <a:gd name="T55" fmla="*/ 280 h 1544"/>
              <a:gd name="T56" fmla="*/ 70 w 1359"/>
              <a:gd name="T57" fmla="*/ 266 h 1544"/>
              <a:gd name="T58" fmla="*/ 42 w 1359"/>
              <a:gd name="T59" fmla="*/ 244 h 1544"/>
              <a:gd name="T60" fmla="*/ 19 w 1359"/>
              <a:gd name="T61" fmla="*/ 215 h 1544"/>
              <a:gd name="T62" fmla="*/ 5 w 1359"/>
              <a:gd name="T63" fmla="*/ 180 h 1544"/>
              <a:gd name="T64" fmla="*/ 0 w 1359"/>
              <a:gd name="T65" fmla="*/ 144 h 1544"/>
              <a:gd name="T66" fmla="*/ 5 w 1359"/>
              <a:gd name="T67" fmla="*/ 105 h 1544"/>
              <a:gd name="T68" fmla="*/ 19 w 1359"/>
              <a:gd name="T69" fmla="*/ 72 h 1544"/>
              <a:gd name="T70" fmla="*/ 42 w 1359"/>
              <a:gd name="T71" fmla="*/ 42 h 1544"/>
              <a:gd name="T72" fmla="*/ 70 w 1359"/>
              <a:gd name="T73" fmla="*/ 19 h 1544"/>
              <a:gd name="T74" fmla="*/ 105 w 1359"/>
              <a:gd name="T75" fmla="*/ 5 h 1544"/>
              <a:gd name="T76" fmla="*/ 141 w 1359"/>
              <a:gd name="T77" fmla="*/ 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9" h="1544">
                <a:moveTo>
                  <a:pt x="141" y="0"/>
                </a:moveTo>
                <a:lnTo>
                  <a:pt x="1217" y="0"/>
                </a:lnTo>
                <a:lnTo>
                  <a:pt x="1252" y="5"/>
                </a:lnTo>
                <a:lnTo>
                  <a:pt x="1284" y="17"/>
                </a:lnTo>
                <a:lnTo>
                  <a:pt x="1312" y="35"/>
                </a:lnTo>
                <a:lnTo>
                  <a:pt x="1334" y="61"/>
                </a:lnTo>
                <a:lnTo>
                  <a:pt x="1350" y="91"/>
                </a:lnTo>
                <a:lnTo>
                  <a:pt x="1359" y="124"/>
                </a:lnTo>
                <a:lnTo>
                  <a:pt x="1359" y="158"/>
                </a:lnTo>
                <a:lnTo>
                  <a:pt x="1350" y="191"/>
                </a:lnTo>
                <a:lnTo>
                  <a:pt x="893" y="1452"/>
                </a:lnTo>
                <a:lnTo>
                  <a:pt x="878" y="1481"/>
                </a:lnTo>
                <a:lnTo>
                  <a:pt x="859" y="1506"/>
                </a:lnTo>
                <a:lnTo>
                  <a:pt x="834" y="1525"/>
                </a:lnTo>
                <a:lnTo>
                  <a:pt x="804" y="1537"/>
                </a:lnTo>
                <a:lnTo>
                  <a:pt x="775" y="1544"/>
                </a:lnTo>
                <a:lnTo>
                  <a:pt x="743" y="1544"/>
                </a:lnTo>
                <a:lnTo>
                  <a:pt x="712" y="1537"/>
                </a:lnTo>
                <a:lnTo>
                  <a:pt x="682" y="1522"/>
                </a:lnTo>
                <a:lnTo>
                  <a:pt x="657" y="1502"/>
                </a:lnTo>
                <a:lnTo>
                  <a:pt x="638" y="1478"/>
                </a:lnTo>
                <a:lnTo>
                  <a:pt x="624" y="1450"/>
                </a:lnTo>
                <a:lnTo>
                  <a:pt x="619" y="1418"/>
                </a:lnTo>
                <a:lnTo>
                  <a:pt x="619" y="1387"/>
                </a:lnTo>
                <a:lnTo>
                  <a:pt x="626" y="1355"/>
                </a:lnTo>
                <a:lnTo>
                  <a:pt x="1014" y="286"/>
                </a:lnTo>
                <a:lnTo>
                  <a:pt x="141" y="286"/>
                </a:lnTo>
                <a:lnTo>
                  <a:pt x="105" y="280"/>
                </a:lnTo>
                <a:lnTo>
                  <a:pt x="70" y="266"/>
                </a:lnTo>
                <a:lnTo>
                  <a:pt x="42" y="244"/>
                </a:lnTo>
                <a:lnTo>
                  <a:pt x="19" y="215"/>
                </a:lnTo>
                <a:lnTo>
                  <a:pt x="5" y="180"/>
                </a:lnTo>
                <a:lnTo>
                  <a:pt x="0" y="144"/>
                </a:lnTo>
                <a:lnTo>
                  <a:pt x="5" y="105"/>
                </a:lnTo>
                <a:lnTo>
                  <a:pt x="19" y="72"/>
                </a:lnTo>
                <a:lnTo>
                  <a:pt x="42" y="42"/>
                </a:lnTo>
                <a:lnTo>
                  <a:pt x="70" y="19"/>
                </a:lnTo>
                <a:lnTo>
                  <a:pt x="105" y="5"/>
                </a:lnTo>
                <a:lnTo>
                  <a:pt x="14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90266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75F79D-57EE-4288-B1BA-DC9CF2430D8F}"/>
              </a:ext>
            </a:extLst>
          </p:cNvPr>
          <p:cNvSpPr>
            <a:spLocks noGrp="1"/>
          </p:cNvSpPr>
          <p:nvPr>
            <p:ph type="ctrTitle"/>
          </p:nvPr>
        </p:nvSpPr>
        <p:spPr>
          <a:xfrm>
            <a:off x="1286884" y="401882"/>
            <a:ext cx="10188836" cy="547687"/>
          </a:xfrm>
        </p:spPr>
        <p:txBody>
          <a:bodyPr anchor="t"/>
          <a:lstStyle/>
          <a:p>
            <a:pPr algn="l"/>
            <a:r>
              <a:rPr lang="en-US" dirty="0"/>
              <a:t>Adecco YES! Powers Work-Based Learning Programs</a:t>
            </a:r>
            <a:br>
              <a:rPr lang="en-US" dirty="0"/>
            </a:br>
            <a:r>
              <a:rPr lang="en-US" sz="2000" dirty="0"/>
              <a:t>Employer-of-Record</a:t>
            </a:r>
            <a:endParaRPr lang="en-US" dirty="0"/>
          </a:p>
        </p:txBody>
      </p:sp>
      <p:pic>
        <p:nvPicPr>
          <p:cNvPr id="8" name="Picture 7">
            <a:extLst>
              <a:ext uri="{FF2B5EF4-FFF2-40B4-BE49-F238E27FC236}">
                <a16:creationId xmlns:a16="http://schemas.microsoft.com/office/drawing/2014/main" id="{E39375E0-DB06-4581-AD7C-F3996F766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8300"/>
            <a:ext cx="4305300" cy="5219700"/>
          </a:xfrm>
          <a:prstGeom prst="rect">
            <a:avLst/>
          </a:prstGeom>
        </p:spPr>
      </p:pic>
      <p:sp>
        <p:nvSpPr>
          <p:cNvPr id="9" name="TextBox 8">
            <a:extLst>
              <a:ext uri="{FF2B5EF4-FFF2-40B4-BE49-F238E27FC236}">
                <a16:creationId xmlns:a16="http://schemas.microsoft.com/office/drawing/2014/main" id="{D1F0C2F2-8292-4FB8-BEF9-ADFC989C4284}"/>
              </a:ext>
            </a:extLst>
          </p:cNvPr>
          <p:cNvSpPr txBox="1"/>
          <p:nvPr/>
        </p:nvSpPr>
        <p:spPr>
          <a:xfrm>
            <a:off x="461625" y="3333860"/>
            <a:ext cx="2773472" cy="1200329"/>
          </a:xfrm>
          <a:prstGeom prst="rect">
            <a:avLst/>
          </a:prstGeom>
          <a:noFill/>
        </p:spPr>
        <p:txBody>
          <a:bodyPr wrap="square" rtlCol="0">
            <a:spAutoFit/>
          </a:bodyPr>
          <a:lstStyle/>
          <a:p>
            <a:pPr algn="ctr">
              <a:spcBef>
                <a:spcPts val="600"/>
              </a:spcBef>
            </a:pPr>
            <a:r>
              <a:rPr lang="en-US" b="1" dirty="0">
                <a:solidFill>
                  <a:schemeClr val="bg1"/>
                </a:solidFill>
              </a:rPr>
              <a:t>Businesses have two barriers to offering youth employment</a:t>
            </a:r>
          </a:p>
        </p:txBody>
      </p:sp>
      <p:sp>
        <p:nvSpPr>
          <p:cNvPr id="10" name="TextBox 9">
            <a:extLst>
              <a:ext uri="{FF2B5EF4-FFF2-40B4-BE49-F238E27FC236}">
                <a16:creationId xmlns:a16="http://schemas.microsoft.com/office/drawing/2014/main" id="{A0B1EE1E-9659-4E4A-AA49-0E132302B46A}"/>
              </a:ext>
            </a:extLst>
          </p:cNvPr>
          <p:cNvSpPr txBox="1"/>
          <p:nvPr/>
        </p:nvSpPr>
        <p:spPr>
          <a:xfrm>
            <a:off x="4673602" y="2056588"/>
            <a:ext cx="7159624" cy="4262705"/>
          </a:xfrm>
          <a:prstGeom prst="rect">
            <a:avLst/>
          </a:prstGeom>
          <a:noFill/>
        </p:spPr>
        <p:txBody>
          <a:bodyPr wrap="square" rtlCol="0">
            <a:spAutoFit/>
          </a:bodyPr>
          <a:lstStyle/>
          <a:p>
            <a:pPr>
              <a:spcBef>
                <a:spcPts val="600"/>
              </a:spcBef>
            </a:pPr>
            <a:r>
              <a:rPr lang="en-US" sz="1400" b="1" dirty="0"/>
              <a:t>Workers Compensation Insurance</a:t>
            </a:r>
          </a:p>
          <a:p>
            <a:pPr marL="228600" indent="-228600">
              <a:spcBef>
                <a:spcPts val="600"/>
              </a:spcBef>
              <a:buFont typeface="Arial" panose="020B0604020202020204" pitchFamily="34" charset="0"/>
              <a:buChar char="•"/>
            </a:pPr>
            <a:r>
              <a:rPr lang="en-US" sz="1200" dirty="0"/>
              <a:t>Adecco is the Employer-of-Record EOR</a:t>
            </a:r>
          </a:p>
          <a:p>
            <a:pPr marL="228600" indent="-228600">
              <a:spcBef>
                <a:spcPts val="600"/>
              </a:spcBef>
              <a:buFont typeface="Arial" panose="020B0604020202020204" pitchFamily="34" charset="0"/>
              <a:buChar char="•"/>
            </a:pPr>
            <a:r>
              <a:rPr lang="en-US" sz="1200" dirty="0"/>
              <a:t>We employ and pay the students</a:t>
            </a:r>
          </a:p>
          <a:p>
            <a:pPr marL="228600" indent="-228600">
              <a:spcBef>
                <a:spcPts val="600"/>
              </a:spcBef>
              <a:buFont typeface="Arial" panose="020B0604020202020204" pitchFamily="34" charset="0"/>
              <a:buChar char="•"/>
            </a:pPr>
            <a:r>
              <a:rPr lang="en-US" sz="1200" dirty="0"/>
              <a:t>We keep track of hours and other information requested by the Department of Labor</a:t>
            </a:r>
          </a:p>
          <a:p>
            <a:pPr marL="228600" indent="-228600">
              <a:spcBef>
                <a:spcPts val="600"/>
              </a:spcBef>
              <a:buFont typeface="Arial" panose="020B0604020202020204" pitchFamily="34" charset="0"/>
              <a:buChar char="•"/>
            </a:pPr>
            <a:r>
              <a:rPr lang="en-US" sz="1200" dirty="0"/>
              <a:t>We take on workers’ compensation</a:t>
            </a:r>
          </a:p>
          <a:p>
            <a:pPr>
              <a:spcBef>
                <a:spcPts val="600"/>
              </a:spcBef>
            </a:pPr>
            <a:endParaRPr lang="en-US" sz="1200" dirty="0"/>
          </a:p>
          <a:p>
            <a:pPr>
              <a:spcBef>
                <a:spcPts val="600"/>
              </a:spcBef>
            </a:pPr>
            <a:r>
              <a:rPr lang="en-US" sz="1400" b="1" dirty="0"/>
              <a:t>Child Labor Laws</a:t>
            </a:r>
          </a:p>
          <a:p>
            <a:pPr marL="228600" indent="-228600">
              <a:spcBef>
                <a:spcPts val="600"/>
              </a:spcBef>
              <a:buFont typeface="Arial" panose="020B0604020202020204" pitchFamily="34" charset="0"/>
              <a:buChar char="•"/>
            </a:pPr>
            <a:r>
              <a:rPr lang="en-US" sz="1200" dirty="0"/>
              <a:t>Hazardous Occupations</a:t>
            </a:r>
          </a:p>
          <a:p>
            <a:pPr lvl="1" indent="-228600">
              <a:spcBef>
                <a:spcPts val="600"/>
              </a:spcBef>
              <a:buFont typeface="Arial" panose="020B0604020202020204" pitchFamily="34" charset="0"/>
              <a:buChar char="•"/>
            </a:pPr>
            <a:r>
              <a:rPr lang="en-US" sz="1200" dirty="0"/>
              <a:t>Exemptions for “Student learner or apprentice”</a:t>
            </a:r>
          </a:p>
          <a:p>
            <a:pPr marL="228600" indent="-228600">
              <a:spcBef>
                <a:spcPts val="600"/>
              </a:spcBef>
              <a:buFont typeface="Arial" panose="020B0604020202020204" pitchFamily="34" charset="0"/>
              <a:buChar char="•"/>
            </a:pPr>
            <a:r>
              <a:rPr lang="en-US" sz="1200" dirty="0"/>
              <a:t>YES! helps businesses define the scope of work and create the program.</a:t>
            </a:r>
          </a:p>
          <a:p>
            <a:pPr lvl="1" indent="-228600">
              <a:spcBef>
                <a:spcPts val="600"/>
              </a:spcBef>
              <a:buFont typeface="Arial" panose="020B0604020202020204" pitchFamily="34" charset="0"/>
              <a:buChar char="•"/>
            </a:pPr>
            <a:r>
              <a:rPr lang="en-US" sz="1200" dirty="0"/>
              <a:t>Within Department of Labor child labor regulations, OSHA, wage and hour laws, etc.</a:t>
            </a:r>
          </a:p>
          <a:p>
            <a:pPr lvl="1" indent="-228600">
              <a:spcBef>
                <a:spcPts val="600"/>
              </a:spcBef>
              <a:buFont typeface="Arial" panose="020B0604020202020204" pitchFamily="34" charset="0"/>
              <a:buChar char="•"/>
            </a:pPr>
            <a:r>
              <a:rPr lang="en-US" sz="1200" dirty="0"/>
              <a:t>Job Description</a:t>
            </a:r>
          </a:p>
          <a:p>
            <a:pPr lvl="1" indent="-228600">
              <a:spcBef>
                <a:spcPts val="600"/>
              </a:spcBef>
              <a:buFont typeface="Arial" panose="020B0604020202020204" pitchFamily="34" charset="0"/>
              <a:buChar char="•"/>
            </a:pPr>
            <a:r>
              <a:rPr lang="en-US" sz="1200" dirty="0"/>
              <a:t>Safety Walk-Through</a:t>
            </a:r>
          </a:p>
          <a:p>
            <a:pPr lvl="1" indent="-228600">
              <a:spcBef>
                <a:spcPts val="600"/>
              </a:spcBef>
              <a:buFont typeface="Arial" panose="020B0604020202020204" pitchFamily="34" charset="0"/>
              <a:buChar char="•"/>
            </a:pPr>
            <a:r>
              <a:rPr lang="en-US" sz="1200" dirty="0"/>
              <a:t>Best practices for Model evaluation and implementation</a:t>
            </a:r>
          </a:p>
          <a:p>
            <a:pPr lvl="1" indent="-228600">
              <a:spcBef>
                <a:spcPts val="600"/>
              </a:spcBef>
              <a:buFont typeface="Arial" panose="020B0604020202020204" pitchFamily="34" charset="0"/>
              <a:buChar char="•"/>
            </a:pPr>
            <a:r>
              <a:rPr lang="en-US" sz="1200" dirty="0"/>
              <a:t>Facilitate conversations with local schools</a:t>
            </a:r>
          </a:p>
          <a:p>
            <a:pPr marL="228600" indent="-228600">
              <a:spcBef>
                <a:spcPts val="600"/>
              </a:spcBef>
              <a:buFont typeface="Arial" panose="020B0604020202020204" pitchFamily="34" charset="0"/>
              <a:buChar char="•"/>
            </a:pPr>
            <a:endParaRPr lang="en-US" sz="1200" dirty="0"/>
          </a:p>
        </p:txBody>
      </p:sp>
      <p:sp>
        <p:nvSpPr>
          <p:cNvPr id="2" name="Left Brace 1">
            <a:extLst>
              <a:ext uri="{FF2B5EF4-FFF2-40B4-BE49-F238E27FC236}">
                <a16:creationId xmlns:a16="http://schemas.microsoft.com/office/drawing/2014/main" id="{836EE01A-A362-40E5-8134-4FC5D9699C3D}"/>
              </a:ext>
            </a:extLst>
          </p:cNvPr>
          <p:cNvSpPr/>
          <p:nvPr/>
        </p:nvSpPr>
        <p:spPr>
          <a:xfrm flipH="1">
            <a:off x="2694323" y="3267568"/>
            <a:ext cx="540774" cy="1317523"/>
          </a:xfrm>
          <a:prstGeom prst="leftBrace">
            <a:avLst>
              <a:gd name="adj1" fmla="val 31737"/>
              <a:gd name="adj2" fmla="val 50000"/>
            </a:avLst>
          </a:prstGeom>
          <a:ln w="3175"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CF445652-0180-4CE9-8DD8-60AFF2F3475B}"/>
              </a:ext>
            </a:extLst>
          </p:cNvPr>
          <p:cNvCxnSpPr>
            <a:cxnSpLocks/>
          </p:cNvCxnSpPr>
          <p:nvPr/>
        </p:nvCxnSpPr>
        <p:spPr>
          <a:xfrm>
            <a:off x="0" y="1638300"/>
            <a:ext cx="12192000"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5120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935AEC4-0960-446D-AFF5-7FC31012AF65}"/>
              </a:ext>
            </a:extLst>
          </p:cNvPr>
          <p:cNvGrpSpPr/>
          <p:nvPr/>
        </p:nvGrpSpPr>
        <p:grpSpPr>
          <a:xfrm>
            <a:off x="6333395" y="2271327"/>
            <a:ext cx="1626903" cy="1605012"/>
            <a:chOff x="6333395" y="2271327"/>
            <a:chExt cx="1626903" cy="1605012"/>
          </a:xfrm>
        </p:grpSpPr>
        <p:sp>
          <p:nvSpPr>
            <p:cNvPr id="7" name="Rectangle 6">
              <a:extLst>
                <a:ext uri="{FF2B5EF4-FFF2-40B4-BE49-F238E27FC236}">
                  <a16:creationId xmlns:a16="http://schemas.microsoft.com/office/drawing/2014/main" id="{49265EBB-0C76-4241-B99B-B93D01B434FB}"/>
                </a:ext>
              </a:extLst>
            </p:cNvPr>
            <p:cNvSpPr/>
            <p:nvPr/>
          </p:nvSpPr>
          <p:spPr>
            <a:xfrm>
              <a:off x="6355286" y="2271327"/>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54" name="TextBox 53">
              <a:extLst>
                <a:ext uri="{FF2B5EF4-FFF2-40B4-BE49-F238E27FC236}">
                  <a16:creationId xmlns:a16="http://schemas.microsoft.com/office/drawing/2014/main" id="{206C5DC5-9420-4EAB-A083-84090FB0FE44}"/>
                </a:ext>
              </a:extLst>
            </p:cNvPr>
            <p:cNvSpPr txBox="1"/>
            <p:nvPr/>
          </p:nvSpPr>
          <p:spPr>
            <a:xfrm>
              <a:off x="6333395" y="2753709"/>
              <a:ext cx="1605012" cy="738664"/>
            </a:xfrm>
            <a:prstGeom prst="rect">
              <a:avLst/>
            </a:prstGeom>
            <a:noFill/>
          </p:spPr>
          <p:txBody>
            <a:bodyPr wrap="square" lIns="45720" tIns="45720" rIns="45720" bIns="45720" rtlCol="0">
              <a:sp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Engaging Businesses &amp; Schools</a:t>
              </a:r>
            </a:p>
          </p:txBody>
        </p:sp>
      </p:grpSp>
      <p:grpSp>
        <p:nvGrpSpPr>
          <p:cNvPr id="11" name="Group 10">
            <a:extLst>
              <a:ext uri="{FF2B5EF4-FFF2-40B4-BE49-F238E27FC236}">
                <a16:creationId xmlns:a16="http://schemas.microsoft.com/office/drawing/2014/main" id="{735F0061-856D-4033-B131-709BC3200FC3}"/>
              </a:ext>
            </a:extLst>
          </p:cNvPr>
          <p:cNvGrpSpPr/>
          <p:nvPr/>
        </p:nvGrpSpPr>
        <p:grpSpPr>
          <a:xfrm>
            <a:off x="6356372" y="4026760"/>
            <a:ext cx="1605012" cy="1605012"/>
            <a:chOff x="6356372" y="3945020"/>
            <a:chExt cx="1605012" cy="1605012"/>
          </a:xfrm>
        </p:grpSpPr>
        <p:sp>
          <p:nvSpPr>
            <p:cNvPr id="111" name="Rectangle 110">
              <a:extLst>
                <a:ext uri="{FF2B5EF4-FFF2-40B4-BE49-F238E27FC236}">
                  <a16:creationId xmlns:a16="http://schemas.microsoft.com/office/drawing/2014/main" id="{A95395BE-A6D2-4C22-867E-CB1DB8187D34}"/>
                </a:ext>
              </a:extLst>
            </p:cNvPr>
            <p:cNvSpPr/>
            <p:nvPr/>
          </p:nvSpPr>
          <p:spPr>
            <a:xfrm>
              <a:off x="6356372" y="3945020"/>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59" name="TextBox 58">
              <a:extLst>
                <a:ext uri="{FF2B5EF4-FFF2-40B4-BE49-F238E27FC236}">
                  <a16:creationId xmlns:a16="http://schemas.microsoft.com/office/drawing/2014/main" id="{F740138B-7445-4461-B6FF-E91CE66F2B8A}"/>
                </a:ext>
              </a:extLst>
            </p:cNvPr>
            <p:cNvSpPr txBox="1"/>
            <p:nvPr/>
          </p:nvSpPr>
          <p:spPr>
            <a:xfrm>
              <a:off x="6435416" y="4241452"/>
              <a:ext cx="1444752" cy="954107"/>
            </a:xfrm>
            <a:prstGeom prst="rect">
              <a:avLst/>
            </a:prstGeom>
            <a:noFill/>
          </p:spPr>
          <p:txBody>
            <a:bodyPr wrap="square" lIns="45720" tIns="45720" rIns="45720" bIns="45720" rtlCol="0">
              <a:sp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lang="en-US" sz="1400" b="1" dirty="0">
                  <a:solidFill>
                    <a:srgbClr val="FFFFFF"/>
                  </a:solidFill>
                  <a:latin typeface="Houschka Head Medium" panose="020F0603020000020003" pitchFamily="34" charset="0"/>
                </a:rPr>
                <a:t>Know where VALUE is found in your WBL Model</a:t>
              </a:r>
              <a:endPar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endParaRPr>
            </a:p>
          </p:txBody>
        </p:sp>
      </p:grpSp>
      <p:sp>
        <p:nvSpPr>
          <p:cNvPr id="61" name="Rectangle 60">
            <a:extLst>
              <a:ext uri="{FF2B5EF4-FFF2-40B4-BE49-F238E27FC236}">
                <a16:creationId xmlns:a16="http://schemas.microsoft.com/office/drawing/2014/main" id="{BB0D9238-73A0-49F5-AE9F-CCEE81D5F099}"/>
              </a:ext>
            </a:extLst>
          </p:cNvPr>
          <p:cNvSpPr/>
          <p:nvPr/>
        </p:nvSpPr>
        <p:spPr>
          <a:xfrm>
            <a:off x="8153368" y="2271327"/>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pSp>
        <p:nvGrpSpPr>
          <p:cNvPr id="10" name="Group 9">
            <a:extLst>
              <a:ext uri="{FF2B5EF4-FFF2-40B4-BE49-F238E27FC236}">
                <a16:creationId xmlns:a16="http://schemas.microsoft.com/office/drawing/2014/main" id="{C607A75C-EDEA-4286-97EB-75343B4194BE}"/>
              </a:ext>
            </a:extLst>
          </p:cNvPr>
          <p:cNvGrpSpPr/>
          <p:nvPr/>
        </p:nvGrpSpPr>
        <p:grpSpPr>
          <a:xfrm>
            <a:off x="8153588" y="4026760"/>
            <a:ext cx="1605012" cy="1605012"/>
            <a:chOff x="8153588" y="3945020"/>
            <a:chExt cx="1605012" cy="1605012"/>
          </a:xfrm>
        </p:grpSpPr>
        <p:sp>
          <p:nvSpPr>
            <p:cNvPr id="71" name="Rectangle 70">
              <a:extLst>
                <a:ext uri="{FF2B5EF4-FFF2-40B4-BE49-F238E27FC236}">
                  <a16:creationId xmlns:a16="http://schemas.microsoft.com/office/drawing/2014/main" id="{D44D342C-BC74-4E7C-A72E-49BC8C9F1B81}"/>
                </a:ext>
              </a:extLst>
            </p:cNvPr>
            <p:cNvSpPr/>
            <p:nvPr/>
          </p:nvSpPr>
          <p:spPr>
            <a:xfrm>
              <a:off x="8153588" y="3945020"/>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62" name="TextBox 61">
              <a:extLst>
                <a:ext uri="{FF2B5EF4-FFF2-40B4-BE49-F238E27FC236}">
                  <a16:creationId xmlns:a16="http://schemas.microsoft.com/office/drawing/2014/main" id="{DC6DC6D0-D9A3-47CA-AE7C-77AD5D4687BA}"/>
                </a:ext>
              </a:extLst>
            </p:cNvPr>
            <p:cNvSpPr txBox="1"/>
            <p:nvPr/>
          </p:nvSpPr>
          <p:spPr>
            <a:xfrm>
              <a:off x="8233718" y="4378194"/>
              <a:ext cx="1444752" cy="738664"/>
            </a:xfrm>
            <a:prstGeom prst="rect">
              <a:avLst/>
            </a:prstGeom>
            <a:noFill/>
          </p:spPr>
          <p:txBody>
            <a:bodyPr wrap="square" lIns="45720" tIns="45720" rIns="45720" bIns="45720" rtlCol="0">
              <a:sp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lang="en-US" sz="1400" b="1" dirty="0">
                  <a:solidFill>
                    <a:srgbClr val="FFFFFF"/>
                  </a:solidFill>
                  <a:latin typeface="Houschka Head Medium" panose="020F0603020000020003" pitchFamily="34" charset="0"/>
                </a:rPr>
                <a:t>Profitable response to the Skills Gap</a:t>
              </a:r>
              <a:endPar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endParaRPr>
            </a:p>
          </p:txBody>
        </p:sp>
      </p:grpSp>
      <p:grpSp>
        <p:nvGrpSpPr>
          <p:cNvPr id="12" name="Group 11">
            <a:extLst>
              <a:ext uri="{FF2B5EF4-FFF2-40B4-BE49-F238E27FC236}">
                <a16:creationId xmlns:a16="http://schemas.microsoft.com/office/drawing/2014/main" id="{C6A198E6-098E-4C1B-8000-34CD1C3F08CD}"/>
              </a:ext>
            </a:extLst>
          </p:cNvPr>
          <p:cNvGrpSpPr/>
          <p:nvPr/>
        </p:nvGrpSpPr>
        <p:grpSpPr>
          <a:xfrm>
            <a:off x="9951451" y="2271327"/>
            <a:ext cx="1605012" cy="1605012"/>
            <a:chOff x="9951451" y="2271327"/>
            <a:chExt cx="1605012" cy="1605012"/>
          </a:xfrm>
        </p:grpSpPr>
        <p:sp>
          <p:nvSpPr>
            <p:cNvPr id="114" name="Rectangle 113">
              <a:extLst>
                <a:ext uri="{FF2B5EF4-FFF2-40B4-BE49-F238E27FC236}">
                  <a16:creationId xmlns:a16="http://schemas.microsoft.com/office/drawing/2014/main" id="{2CA5ED86-988C-453C-9E9B-67432C7AED25}"/>
                </a:ext>
              </a:extLst>
            </p:cNvPr>
            <p:cNvSpPr/>
            <p:nvPr/>
          </p:nvSpPr>
          <p:spPr>
            <a:xfrm>
              <a:off x="9951451" y="2271327"/>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63" name="TextBox 62">
              <a:extLst>
                <a:ext uri="{FF2B5EF4-FFF2-40B4-BE49-F238E27FC236}">
                  <a16:creationId xmlns:a16="http://schemas.microsoft.com/office/drawing/2014/main" id="{56D9C4C6-9FE8-4DE7-A353-3991EA34F577}"/>
                </a:ext>
              </a:extLst>
            </p:cNvPr>
            <p:cNvSpPr txBox="1"/>
            <p:nvPr/>
          </p:nvSpPr>
          <p:spPr>
            <a:xfrm>
              <a:off x="10031581" y="2812223"/>
              <a:ext cx="1444752" cy="523220"/>
            </a:xfrm>
            <a:prstGeom prst="rect">
              <a:avLst/>
            </a:prstGeom>
            <a:noFill/>
          </p:spPr>
          <p:txBody>
            <a:bodyPr wrap="square" lIns="45720" tIns="45720" rIns="45720" bIns="4572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Accountability &amp; Flexibility</a:t>
              </a:r>
            </a:p>
          </p:txBody>
        </p:sp>
      </p:grpSp>
      <p:sp>
        <p:nvSpPr>
          <p:cNvPr id="72" name="Freeform 6">
            <a:extLst>
              <a:ext uri="{FF2B5EF4-FFF2-40B4-BE49-F238E27FC236}">
                <a16:creationId xmlns:a16="http://schemas.microsoft.com/office/drawing/2014/main" id="{5B4DAB3D-FB1C-4506-AD77-0A3A5AA6161C}"/>
              </a:ext>
            </a:extLst>
          </p:cNvPr>
          <p:cNvSpPr>
            <a:spLocks noEditPoints="1"/>
          </p:cNvSpPr>
          <p:nvPr/>
        </p:nvSpPr>
        <p:spPr bwMode="auto">
          <a:xfrm>
            <a:off x="2586849" y="2556861"/>
            <a:ext cx="1139411" cy="279665"/>
          </a:xfrm>
          <a:custGeom>
            <a:avLst/>
            <a:gdLst>
              <a:gd name="T0" fmla="*/ 3353 w 3787"/>
              <a:gd name="T1" fmla="*/ 570 h 931"/>
              <a:gd name="T2" fmla="*/ 3470 w 3787"/>
              <a:gd name="T3" fmla="*/ 804 h 931"/>
              <a:gd name="T4" fmla="*/ 3652 w 3787"/>
              <a:gd name="T5" fmla="*/ 629 h 931"/>
              <a:gd name="T6" fmla="*/ 3533 w 3787"/>
              <a:gd name="T7" fmla="*/ 394 h 931"/>
              <a:gd name="T8" fmla="*/ 1650 w 3787"/>
              <a:gd name="T9" fmla="*/ 494 h 931"/>
              <a:gd name="T10" fmla="*/ 1874 w 3787"/>
              <a:gd name="T11" fmla="*/ 416 h 931"/>
              <a:gd name="T12" fmla="*/ 1011 w 3787"/>
              <a:gd name="T13" fmla="*/ 484 h 931"/>
              <a:gd name="T14" fmla="*/ 1040 w 3787"/>
              <a:gd name="T15" fmla="*/ 763 h 931"/>
              <a:gd name="T16" fmla="*/ 1271 w 3787"/>
              <a:gd name="T17" fmla="*/ 715 h 931"/>
              <a:gd name="T18" fmla="*/ 1241 w 3787"/>
              <a:gd name="T19" fmla="*/ 436 h 931"/>
              <a:gd name="T20" fmla="*/ 3689 w 3787"/>
              <a:gd name="T21" fmla="*/ 344 h 931"/>
              <a:gd name="T22" fmla="*/ 3768 w 3787"/>
              <a:gd name="T23" fmla="*/ 720 h 931"/>
              <a:gd name="T24" fmla="*/ 3456 w 3787"/>
              <a:gd name="T25" fmla="*/ 926 h 931"/>
              <a:gd name="T26" fmla="*/ 3218 w 3787"/>
              <a:gd name="T27" fmla="*/ 641 h 931"/>
              <a:gd name="T28" fmla="*/ 3378 w 3787"/>
              <a:gd name="T29" fmla="*/ 298 h 931"/>
              <a:gd name="T30" fmla="*/ 3150 w 3787"/>
              <a:gd name="T31" fmla="*/ 341 h 931"/>
              <a:gd name="T32" fmla="*/ 3031 w 3787"/>
              <a:gd name="T33" fmla="*/ 402 h 931"/>
              <a:gd name="T34" fmla="*/ 2831 w 3787"/>
              <a:gd name="T35" fmla="*/ 503 h 931"/>
              <a:gd name="T36" fmla="*/ 2855 w 3787"/>
              <a:gd name="T37" fmla="*/ 744 h 931"/>
              <a:gd name="T38" fmla="*/ 3065 w 3787"/>
              <a:gd name="T39" fmla="*/ 781 h 931"/>
              <a:gd name="T40" fmla="*/ 3124 w 3787"/>
              <a:gd name="T41" fmla="*/ 885 h 931"/>
              <a:gd name="T42" fmla="*/ 2788 w 3787"/>
              <a:gd name="T43" fmla="*/ 865 h 931"/>
              <a:gd name="T44" fmla="*/ 2686 w 3787"/>
              <a:gd name="T45" fmla="*/ 524 h 931"/>
              <a:gd name="T46" fmla="*/ 2929 w 3787"/>
              <a:gd name="T47" fmla="*/ 273 h 931"/>
              <a:gd name="T48" fmla="*/ 2615 w 3787"/>
              <a:gd name="T49" fmla="*/ 381 h 931"/>
              <a:gd name="T50" fmla="*/ 2461 w 3787"/>
              <a:gd name="T51" fmla="*/ 392 h 931"/>
              <a:gd name="T52" fmla="*/ 2283 w 3787"/>
              <a:gd name="T53" fmla="*/ 553 h 931"/>
              <a:gd name="T54" fmla="*/ 2354 w 3787"/>
              <a:gd name="T55" fmla="*/ 783 h 931"/>
              <a:gd name="T56" fmla="*/ 2559 w 3787"/>
              <a:gd name="T57" fmla="*/ 774 h 931"/>
              <a:gd name="T58" fmla="*/ 2544 w 3787"/>
              <a:gd name="T59" fmla="*/ 912 h 931"/>
              <a:gd name="T60" fmla="*/ 2204 w 3787"/>
              <a:gd name="T61" fmla="*/ 811 h 931"/>
              <a:gd name="T62" fmla="*/ 2171 w 3787"/>
              <a:gd name="T63" fmla="*/ 452 h 931"/>
              <a:gd name="T64" fmla="*/ 1794 w 3787"/>
              <a:gd name="T65" fmla="*/ 270 h 931"/>
              <a:gd name="T66" fmla="*/ 2065 w 3787"/>
              <a:gd name="T67" fmla="*/ 507 h 931"/>
              <a:gd name="T68" fmla="*/ 1935 w 3787"/>
              <a:gd name="T69" fmla="*/ 655 h 931"/>
              <a:gd name="T70" fmla="*/ 1676 w 3787"/>
              <a:gd name="T71" fmla="*/ 754 h 931"/>
              <a:gd name="T72" fmla="*/ 1942 w 3787"/>
              <a:gd name="T73" fmla="*/ 763 h 931"/>
              <a:gd name="T74" fmla="*/ 2058 w 3787"/>
              <a:gd name="T75" fmla="*/ 807 h 931"/>
              <a:gd name="T76" fmla="*/ 1752 w 3787"/>
              <a:gd name="T77" fmla="*/ 926 h 931"/>
              <a:gd name="T78" fmla="*/ 1509 w 3787"/>
              <a:gd name="T79" fmla="*/ 671 h 931"/>
              <a:gd name="T80" fmla="*/ 1634 w 3787"/>
              <a:gd name="T81" fmla="*/ 318 h 931"/>
              <a:gd name="T82" fmla="*/ 549 w 3787"/>
              <a:gd name="T83" fmla="*/ 104 h 931"/>
              <a:gd name="T84" fmla="*/ 633 w 3787"/>
              <a:gd name="T85" fmla="*/ 325 h 931"/>
              <a:gd name="T86" fmla="*/ 789 w 3787"/>
              <a:gd name="T87" fmla="*/ 744 h 931"/>
              <a:gd name="T88" fmla="*/ 823 w 3787"/>
              <a:gd name="T89" fmla="*/ 901 h 931"/>
              <a:gd name="T90" fmla="*/ 702 w 3787"/>
              <a:gd name="T91" fmla="*/ 885 h 931"/>
              <a:gd name="T92" fmla="*/ 650 w 3787"/>
              <a:gd name="T93" fmla="*/ 743 h 931"/>
              <a:gd name="T94" fmla="*/ 619 w 3787"/>
              <a:gd name="T95" fmla="*/ 655 h 931"/>
              <a:gd name="T96" fmla="*/ 525 w 3787"/>
              <a:gd name="T97" fmla="*/ 402 h 931"/>
              <a:gd name="T98" fmla="*/ 394 w 3787"/>
              <a:gd name="T99" fmla="*/ 470 h 931"/>
              <a:gd name="T100" fmla="*/ 543 w 3787"/>
              <a:gd name="T101" fmla="*/ 651 h 931"/>
              <a:gd name="T102" fmla="*/ 302 w 3787"/>
              <a:gd name="T103" fmla="*/ 725 h 931"/>
              <a:gd name="T104" fmla="*/ 196 w 3787"/>
              <a:gd name="T105" fmla="*/ 928 h 931"/>
              <a:gd name="T106" fmla="*/ 125 w 3787"/>
              <a:gd name="T107" fmla="*/ 830 h 931"/>
              <a:gd name="T108" fmla="*/ 16 w 3787"/>
              <a:gd name="T109" fmla="*/ 690 h 931"/>
              <a:gd name="T110" fmla="*/ 213 w 3787"/>
              <a:gd name="T111" fmla="*/ 591 h 931"/>
              <a:gd name="T112" fmla="*/ 365 w 3787"/>
              <a:gd name="T113" fmla="*/ 186 h 931"/>
              <a:gd name="T114" fmla="*/ 450 w 3787"/>
              <a:gd name="T115" fmla="*/ 58 h 931"/>
              <a:gd name="T116" fmla="*/ 1404 w 3787"/>
              <a:gd name="T117" fmla="*/ 902 h 931"/>
              <a:gd name="T118" fmla="*/ 1234 w 3787"/>
              <a:gd name="T119" fmla="*/ 909 h 931"/>
              <a:gd name="T120" fmla="*/ 904 w 3787"/>
              <a:gd name="T121" fmla="*/ 793 h 931"/>
              <a:gd name="T122" fmla="*/ 904 w 3787"/>
              <a:gd name="T123" fmla="*/ 406 h 931"/>
              <a:gd name="T124" fmla="*/ 1233 w 3787"/>
              <a:gd name="T125" fmla="*/ 294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7" h="931">
                <a:moveTo>
                  <a:pt x="3502" y="391"/>
                </a:moveTo>
                <a:lnTo>
                  <a:pt x="3470" y="394"/>
                </a:lnTo>
                <a:lnTo>
                  <a:pt x="3444" y="403"/>
                </a:lnTo>
                <a:lnTo>
                  <a:pt x="3419" y="418"/>
                </a:lnTo>
                <a:lnTo>
                  <a:pt x="3401" y="436"/>
                </a:lnTo>
                <a:lnTo>
                  <a:pt x="3384" y="459"/>
                </a:lnTo>
                <a:lnTo>
                  <a:pt x="3373" y="484"/>
                </a:lnTo>
                <a:lnTo>
                  <a:pt x="3363" y="511"/>
                </a:lnTo>
                <a:lnTo>
                  <a:pt x="3356" y="541"/>
                </a:lnTo>
                <a:lnTo>
                  <a:pt x="3353" y="570"/>
                </a:lnTo>
                <a:lnTo>
                  <a:pt x="3351" y="600"/>
                </a:lnTo>
                <a:lnTo>
                  <a:pt x="3353" y="629"/>
                </a:lnTo>
                <a:lnTo>
                  <a:pt x="3356" y="658"/>
                </a:lnTo>
                <a:lnTo>
                  <a:pt x="3363" y="688"/>
                </a:lnTo>
                <a:lnTo>
                  <a:pt x="3373" y="715"/>
                </a:lnTo>
                <a:lnTo>
                  <a:pt x="3384" y="740"/>
                </a:lnTo>
                <a:lnTo>
                  <a:pt x="3401" y="763"/>
                </a:lnTo>
                <a:lnTo>
                  <a:pt x="3419" y="781"/>
                </a:lnTo>
                <a:lnTo>
                  <a:pt x="3444" y="796"/>
                </a:lnTo>
                <a:lnTo>
                  <a:pt x="3470" y="804"/>
                </a:lnTo>
                <a:lnTo>
                  <a:pt x="3502" y="808"/>
                </a:lnTo>
                <a:lnTo>
                  <a:pt x="3533" y="804"/>
                </a:lnTo>
                <a:lnTo>
                  <a:pt x="3560" y="796"/>
                </a:lnTo>
                <a:lnTo>
                  <a:pt x="3584" y="781"/>
                </a:lnTo>
                <a:lnTo>
                  <a:pt x="3602" y="763"/>
                </a:lnTo>
                <a:lnTo>
                  <a:pt x="3619" y="740"/>
                </a:lnTo>
                <a:lnTo>
                  <a:pt x="3632" y="715"/>
                </a:lnTo>
                <a:lnTo>
                  <a:pt x="3641" y="688"/>
                </a:lnTo>
                <a:lnTo>
                  <a:pt x="3648" y="658"/>
                </a:lnTo>
                <a:lnTo>
                  <a:pt x="3652" y="629"/>
                </a:lnTo>
                <a:lnTo>
                  <a:pt x="3652" y="600"/>
                </a:lnTo>
                <a:lnTo>
                  <a:pt x="3652" y="570"/>
                </a:lnTo>
                <a:lnTo>
                  <a:pt x="3648" y="541"/>
                </a:lnTo>
                <a:lnTo>
                  <a:pt x="3641" y="511"/>
                </a:lnTo>
                <a:lnTo>
                  <a:pt x="3632" y="484"/>
                </a:lnTo>
                <a:lnTo>
                  <a:pt x="3619" y="459"/>
                </a:lnTo>
                <a:lnTo>
                  <a:pt x="3602" y="436"/>
                </a:lnTo>
                <a:lnTo>
                  <a:pt x="3584" y="418"/>
                </a:lnTo>
                <a:lnTo>
                  <a:pt x="3560" y="403"/>
                </a:lnTo>
                <a:lnTo>
                  <a:pt x="3533" y="394"/>
                </a:lnTo>
                <a:lnTo>
                  <a:pt x="3502" y="391"/>
                </a:lnTo>
                <a:close/>
                <a:moveTo>
                  <a:pt x="1794" y="391"/>
                </a:moveTo>
                <a:lnTo>
                  <a:pt x="1763" y="392"/>
                </a:lnTo>
                <a:lnTo>
                  <a:pt x="1736" y="398"/>
                </a:lnTo>
                <a:lnTo>
                  <a:pt x="1713" y="409"/>
                </a:lnTo>
                <a:lnTo>
                  <a:pt x="1695" y="422"/>
                </a:lnTo>
                <a:lnTo>
                  <a:pt x="1679" y="438"/>
                </a:lnTo>
                <a:lnTo>
                  <a:pt x="1667" y="456"/>
                </a:lnTo>
                <a:lnTo>
                  <a:pt x="1657" y="475"/>
                </a:lnTo>
                <a:lnTo>
                  <a:pt x="1650" y="494"/>
                </a:lnTo>
                <a:lnTo>
                  <a:pt x="1644" y="513"/>
                </a:lnTo>
                <a:lnTo>
                  <a:pt x="1641" y="530"/>
                </a:lnTo>
                <a:lnTo>
                  <a:pt x="1640" y="546"/>
                </a:lnTo>
                <a:lnTo>
                  <a:pt x="1939" y="546"/>
                </a:lnTo>
                <a:lnTo>
                  <a:pt x="1935" y="523"/>
                </a:lnTo>
                <a:lnTo>
                  <a:pt x="1929" y="499"/>
                </a:lnTo>
                <a:lnTo>
                  <a:pt x="1920" y="476"/>
                </a:lnTo>
                <a:lnTo>
                  <a:pt x="1908" y="453"/>
                </a:lnTo>
                <a:lnTo>
                  <a:pt x="1892" y="433"/>
                </a:lnTo>
                <a:lnTo>
                  <a:pt x="1874" y="416"/>
                </a:lnTo>
                <a:lnTo>
                  <a:pt x="1851" y="402"/>
                </a:lnTo>
                <a:lnTo>
                  <a:pt x="1824" y="394"/>
                </a:lnTo>
                <a:lnTo>
                  <a:pt x="1794" y="391"/>
                </a:lnTo>
                <a:close/>
                <a:moveTo>
                  <a:pt x="1140" y="391"/>
                </a:moveTo>
                <a:lnTo>
                  <a:pt x="1109" y="394"/>
                </a:lnTo>
                <a:lnTo>
                  <a:pt x="1082" y="403"/>
                </a:lnTo>
                <a:lnTo>
                  <a:pt x="1060" y="418"/>
                </a:lnTo>
                <a:lnTo>
                  <a:pt x="1040" y="436"/>
                </a:lnTo>
                <a:lnTo>
                  <a:pt x="1024" y="459"/>
                </a:lnTo>
                <a:lnTo>
                  <a:pt x="1011" y="484"/>
                </a:lnTo>
                <a:lnTo>
                  <a:pt x="1001" y="511"/>
                </a:lnTo>
                <a:lnTo>
                  <a:pt x="994" y="541"/>
                </a:lnTo>
                <a:lnTo>
                  <a:pt x="992" y="570"/>
                </a:lnTo>
                <a:lnTo>
                  <a:pt x="990" y="600"/>
                </a:lnTo>
                <a:lnTo>
                  <a:pt x="992" y="629"/>
                </a:lnTo>
                <a:lnTo>
                  <a:pt x="994" y="658"/>
                </a:lnTo>
                <a:lnTo>
                  <a:pt x="1001" y="688"/>
                </a:lnTo>
                <a:lnTo>
                  <a:pt x="1011" y="715"/>
                </a:lnTo>
                <a:lnTo>
                  <a:pt x="1024" y="740"/>
                </a:lnTo>
                <a:lnTo>
                  <a:pt x="1040" y="763"/>
                </a:lnTo>
                <a:lnTo>
                  <a:pt x="1060" y="781"/>
                </a:lnTo>
                <a:lnTo>
                  <a:pt x="1082" y="796"/>
                </a:lnTo>
                <a:lnTo>
                  <a:pt x="1109" y="804"/>
                </a:lnTo>
                <a:lnTo>
                  <a:pt x="1140" y="808"/>
                </a:lnTo>
                <a:lnTo>
                  <a:pt x="1172" y="804"/>
                </a:lnTo>
                <a:lnTo>
                  <a:pt x="1199" y="796"/>
                </a:lnTo>
                <a:lnTo>
                  <a:pt x="1223" y="781"/>
                </a:lnTo>
                <a:lnTo>
                  <a:pt x="1241" y="763"/>
                </a:lnTo>
                <a:lnTo>
                  <a:pt x="1258" y="740"/>
                </a:lnTo>
                <a:lnTo>
                  <a:pt x="1271" y="715"/>
                </a:lnTo>
                <a:lnTo>
                  <a:pt x="1279" y="688"/>
                </a:lnTo>
                <a:lnTo>
                  <a:pt x="1286" y="658"/>
                </a:lnTo>
                <a:lnTo>
                  <a:pt x="1291" y="629"/>
                </a:lnTo>
                <a:lnTo>
                  <a:pt x="1291" y="600"/>
                </a:lnTo>
                <a:lnTo>
                  <a:pt x="1291" y="570"/>
                </a:lnTo>
                <a:lnTo>
                  <a:pt x="1286" y="541"/>
                </a:lnTo>
                <a:lnTo>
                  <a:pt x="1279" y="511"/>
                </a:lnTo>
                <a:lnTo>
                  <a:pt x="1271" y="484"/>
                </a:lnTo>
                <a:lnTo>
                  <a:pt x="1258" y="459"/>
                </a:lnTo>
                <a:lnTo>
                  <a:pt x="1241" y="436"/>
                </a:lnTo>
                <a:lnTo>
                  <a:pt x="1223" y="418"/>
                </a:lnTo>
                <a:lnTo>
                  <a:pt x="1199" y="403"/>
                </a:lnTo>
                <a:lnTo>
                  <a:pt x="1172" y="394"/>
                </a:lnTo>
                <a:lnTo>
                  <a:pt x="1140" y="391"/>
                </a:lnTo>
                <a:close/>
                <a:moveTo>
                  <a:pt x="3502" y="270"/>
                </a:moveTo>
                <a:lnTo>
                  <a:pt x="3547" y="273"/>
                </a:lnTo>
                <a:lnTo>
                  <a:pt x="3588" y="283"/>
                </a:lnTo>
                <a:lnTo>
                  <a:pt x="3625" y="298"/>
                </a:lnTo>
                <a:lnTo>
                  <a:pt x="3659" y="318"/>
                </a:lnTo>
                <a:lnTo>
                  <a:pt x="3689" y="344"/>
                </a:lnTo>
                <a:lnTo>
                  <a:pt x="3714" y="374"/>
                </a:lnTo>
                <a:lnTo>
                  <a:pt x="3737" y="406"/>
                </a:lnTo>
                <a:lnTo>
                  <a:pt x="3754" y="442"/>
                </a:lnTo>
                <a:lnTo>
                  <a:pt x="3768" y="479"/>
                </a:lnTo>
                <a:lnTo>
                  <a:pt x="3780" y="519"/>
                </a:lnTo>
                <a:lnTo>
                  <a:pt x="3785" y="558"/>
                </a:lnTo>
                <a:lnTo>
                  <a:pt x="3787" y="600"/>
                </a:lnTo>
                <a:lnTo>
                  <a:pt x="3785" y="641"/>
                </a:lnTo>
                <a:lnTo>
                  <a:pt x="3780" y="680"/>
                </a:lnTo>
                <a:lnTo>
                  <a:pt x="3768" y="720"/>
                </a:lnTo>
                <a:lnTo>
                  <a:pt x="3754" y="757"/>
                </a:lnTo>
                <a:lnTo>
                  <a:pt x="3737" y="793"/>
                </a:lnTo>
                <a:lnTo>
                  <a:pt x="3714" y="825"/>
                </a:lnTo>
                <a:lnTo>
                  <a:pt x="3689" y="855"/>
                </a:lnTo>
                <a:lnTo>
                  <a:pt x="3659" y="881"/>
                </a:lnTo>
                <a:lnTo>
                  <a:pt x="3625" y="901"/>
                </a:lnTo>
                <a:lnTo>
                  <a:pt x="3588" y="916"/>
                </a:lnTo>
                <a:lnTo>
                  <a:pt x="3547" y="926"/>
                </a:lnTo>
                <a:lnTo>
                  <a:pt x="3502" y="929"/>
                </a:lnTo>
                <a:lnTo>
                  <a:pt x="3456" y="926"/>
                </a:lnTo>
                <a:lnTo>
                  <a:pt x="3415" y="916"/>
                </a:lnTo>
                <a:lnTo>
                  <a:pt x="3378" y="901"/>
                </a:lnTo>
                <a:lnTo>
                  <a:pt x="3344" y="881"/>
                </a:lnTo>
                <a:lnTo>
                  <a:pt x="3314" y="855"/>
                </a:lnTo>
                <a:lnTo>
                  <a:pt x="3289" y="825"/>
                </a:lnTo>
                <a:lnTo>
                  <a:pt x="3266" y="793"/>
                </a:lnTo>
                <a:lnTo>
                  <a:pt x="3248" y="757"/>
                </a:lnTo>
                <a:lnTo>
                  <a:pt x="3234" y="720"/>
                </a:lnTo>
                <a:lnTo>
                  <a:pt x="3224" y="680"/>
                </a:lnTo>
                <a:lnTo>
                  <a:pt x="3218" y="641"/>
                </a:lnTo>
                <a:lnTo>
                  <a:pt x="3217" y="600"/>
                </a:lnTo>
                <a:lnTo>
                  <a:pt x="3218" y="558"/>
                </a:lnTo>
                <a:lnTo>
                  <a:pt x="3224" y="519"/>
                </a:lnTo>
                <a:lnTo>
                  <a:pt x="3234" y="479"/>
                </a:lnTo>
                <a:lnTo>
                  <a:pt x="3248" y="442"/>
                </a:lnTo>
                <a:lnTo>
                  <a:pt x="3266" y="406"/>
                </a:lnTo>
                <a:lnTo>
                  <a:pt x="3289" y="374"/>
                </a:lnTo>
                <a:lnTo>
                  <a:pt x="3314" y="344"/>
                </a:lnTo>
                <a:lnTo>
                  <a:pt x="3344" y="318"/>
                </a:lnTo>
                <a:lnTo>
                  <a:pt x="3378" y="298"/>
                </a:lnTo>
                <a:lnTo>
                  <a:pt x="3415" y="283"/>
                </a:lnTo>
                <a:lnTo>
                  <a:pt x="3456" y="273"/>
                </a:lnTo>
                <a:lnTo>
                  <a:pt x="3502" y="270"/>
                </a:lnTo>
                <a:close/>
                <a:moveTo>
                  <a:pt x="2973" y="270"/>
                </a:moveTo>
                <a:lnTo>
                  <a:pt x="3017" y="271"/>
                </a:lnTo>
                <a:lnTo>
                  <a:pt x="3056" y="278"/>
                </a:lnTo>
                <a:lnTo>
                  <a:pt x="3089" y="288"/>
                </a:lnTo>
                <a:lnTo>
                  <a:pt x="3117" y="303"/>
                </a:lnTo>
                <a:lnTo>
                  <a:pt x="3137" y="321"/>
                </a:lnTo>
                <a:lnTo>
                  <a:pt x="3150" y="341"/>
                </a:lnTo>
                <a:lnTo>
                  <a:pt x="3154" y="364"/>
                </a:lnTo>
                <a:lnTo>
                  <a:pt x="3151" y="381"/>
                </a:lnTo>
                <a:lnTo>
                  <a:pt x="3143" y="396"/>
                </a:lnTo>
                <a:lnTo>
                  <a:pt x="3132" y="411"/>
                </a:lnTo>
                <a:lnTo>
                  <a:pt x="3116" y="419"/>
                </a:lnTo>
                <a:lnTo>
                  <a:pt x="3096" y="423"/>
                </a:lnTo>
                <a:lnTo>
                  <a:pt x="3076" y="421"/>
                </a:lnTo>
                <a:lnTo>
                  <a:pt x="3061" y="416"/>
                </a:lnTo>
                <a:lnTo>
                  <a:pt x="3045" y="409"/>
                </a:lnTo>
                <a:lnTo>
                  <a:pt x="3031" y="402"/>
                </a:lnTo>
                <a:lnTo>
                  <a:pt x="3015" y="396"/>
                </a:lnTo>
                <a:lnTo>
                  <a:pt x="2997" y="392"/>
                </a:lnTo>
                <a:lnTo>
                  <a:pt x="2973" y="391"/>
                </a:lnTo>
                <a:lnTo>
                  <a:pt x="2942" y="394"/>
                </a:lnTo>
                <a:lnTo>
                  <a:pt x="2913" y="403"/>
                </a:lnTo>
                <a:lnTo>
                  <a:pt x="2890" y="416"/>
                </a:lnTo>
                <a:lnTo>
                  <a:pt x="2871" y="435"/>
                </a:lnTo>
                <a:lnTo>
                  <a:pt x="2855" y="455"/>
                </a:lnTo>
                <a:lnTo>
                  <a:pt x="2841" y="477"/>
                </a:lnTo>
                <a:lnTo>
                  <a:pt x="2831" y="503"/>
                </a:lnTo>
                <a:lnTo>
                  <a:pt x="2824" y="528"/>
                </a:lnTo>
                <a:lnTo>
                  <a:pt x="2820" y="553"/>
                </a:lnTo>
                <a:lnTo>
                  <a:pt x="2817" y="577"/>
                </a:lnTo>
                <a:lnTo>
                  <a:pt x="2815" y="600"/>
                </a:lnTo>
                <a:lnTo>
                  <a:pt x="2817" y="622"/>
                </a:lnTo>
                <a:lnTo>
                  <a:pt x="2820" y="646"/>
                </a:lnTo>
                <a:lnTo>
                  <a:pt x="2824" y="671"/>
                </a:lnTo>
                <a:lnTo>
                  <a:pt x="2831" y="696"/>
                </a:lnTo>
                <a:lnTo>
                  <a:pt x="2841" y="722"/>
                </a:lnTo>
                <a:lnTo>
                  <a:pt x="2855" y="744"/>
                </a:lnTo>
                <a:lnTo>
                  <a:pt x="2871" y="764"/>
                </a:lnTo>
                <a:lnTo>
                  <a:pt x="2890" y="783"/>
                </a:lnTo>
                <a:lnTo>
                  <a:pt x="2913" y="796"/>
                </a:lnTo>
                <a:lnTo>
                  <a:pt x="2942" y="806"/>
                </a:lnTo>
                <a:lnTo>
                  <a:pt x="2973" y="808"/>
                </a:lnTo>
                <a:lnTo>
                  <a:pt x="2998" y="806"/>
                </a:lnTo>
                <a:lnTo>
                  <a:pt x="3020" y="801"/>
                </a:lnTo>
                <a:lnTo>
                  <a:pt x="3037" y="796"/>
                </a:lnTo>
                <a:lnTo>
                  <a:pt x="3051" y="788"/>
                </a:lnTo>
                <a:lnTo>
                  <a:pt x="3065" y="781"/>
                </a:lnTo>
                <a:lnTo>
                  <a:pt x="3079" y="776"/>
                </a:lnTo>
                <a:lnTo>
                  <a:pt x="3095" y="774"/>
                </a:lnTo>
                <a:lnTo>
                  <a:pt x="3113" y="776"/>
                </a:lnTo>
                <a:lnTo>
                  <a:pt x="3129" y="784"/>
                </a:lnTo>
                <a:lnTo>
                  <a:pt x="3140" y="797"/>
                </a:lnTo>
                <a:lnTo>
                  <a:pt x="3149" y="813"/>
                </a:lnTo>
                <a:lnTo>
                  <a:pt x="3150" y="833"/>
                </a:lnTo>
                <a:lnTo>
                  <a:pt x="3147" y="851"/>
                </a:lnTo>
                <a:lnTo>
                  <a:pt x="3139" y="868"/>
                </a:lnTo>
                <a:lnTo>
                  <a:pt x="3124" y="885"/>
                </a:lnTo>
                <a:lnTo>
                  <a:pt x="3106" y="899"/>
                </a:lnTo>
                <a:lnTo>
                  <a:pt x="3080" y="912"/>
                </a:lnTo>
                <a:lnTo>
                  <a:pt x="3049" y="921"/>
                </a:lnTo>
                <a:lnTo>
                  <a:pt x="3014" y="928"/>
                </a:lnTo>
                <a:lnTo>
                  <a:pt x="2973" y="929"/>
                </a:lnTo>
                <a:lnTo>
                  <a:pt x="2929" y="926"/>
                </a:lnTo>
                <a:lnTo>
                  <a:pt x="2888" y="918"/>
                </a:lnTo>
                <a:lnTo>
                  <a:pt x="2851" y="905"/>
                </a:lnTo>
                <a:lnTo>
                  <a:pt x="2818" y="888"/>
                </a:lnTo>
                <a:lnTo>
                  <a:pt x="2788" y="865"/>
                </a:lnTo>
                <a:lnTo>
                  <a:pt x="2763" y="840"/>
                </a:lnTo>
                <a:lnTo>
                  <a:pt x="2740" y="811"/>
                </a:lnTo>
                <a:lnTo>
                  <a:pt x="2722" y="780"/>
                </a:lnTo>
                <a:lnTo>
                  <a:pt x="2706" y="747"/>
                </a:lnTo>
                <a:lnTo>
                  <a:pt x="2695" y="712"/>
                </a:lnTo>
                <a:lnTo>
                  <a:pt x="2686" y="675"/>
                </a:lnTo>
                <a:lnTo>
                  <a:pt x="2682" y="638"/>
                </a:lnTo>
                <a:lnTo>
                  <a:pt x="2681" y="600"/>
                </a:lnTo>
                <a:lnTo>
                  <a:pt x="2682" y="561"/>
                </a:lnTo>
                <a:lnTo>
                  <a:pt x="2686" y="524"/>
                </a:lnTo>
                <a:lnTo>
                  <a:pt x="2695" y="487"/>
                </a:lnTo>
                <a:lnTo>
                  <a:pt x="2706" y="452"/>
                </a:lnTo>
                <a:lnTo>
                  <a:pt x="2722" y="419"/>
                </a:lnTo>
                <a:lnTo>
                  <a:pt x="2740" y="388"/>
                </a:lnTo>
                <a:lnTo>
                  <a:pt x="2763" y="359"/>
                </a:lnTo>
                <a:lnTo>
                  <a:pt x="2788" y="334"/>
                </a:lnTo>
                <a:lnTo>
                  <a:pt x="2818" y="311"/>
                </a:lnTo>
                <a:lnTo>
                  <a:pt x="2851" y="294"/>
                </a:lnTo>
                <a:lnTo>
                  <a:pt x="2888" y="281"/>
                </a:lnTo>
                <a:lnTo>
                  <a:pt x="2929" y="273"/>
                </a:lnTo>
                <a:lnTo>
                  <a:pt x="2973" y="270"/>
                </a:lnTo>
                <a:close/>
                <a:moveTo>
                  <a:pt x="2437" y="270"/>
                </a:moveTo>
                <a:lnTo>
                  <a:pt x="2482" y="271"/>
                </a:lnTo>
                <a:lnTo>
                  <a:pt x="2520" y="278"/>
                </a:lnTo>
                <a:lnTo>
                  <a:pt x="2554" y="288"/>
                </a:lnTo>
                <a:lnTo>
                  <a:pt x="2581" y="303"/>
                </a:lnTo>
                <a:lnTo>
                  <a:pt x="2601" y="321"/>
                </a:lnTo>
                <a:lnTo>
                  <a:pt x="2614" y="341"/>
                </a:lnTo>
                <a:lnTo>
                  <a:pt x="2618" y="364"/>
                </a:lnTo>
                <a:lnTo>
                  <a:pt x="2615" y="381"/>
                </a:lnTo>
                <a:lnTo>
                  <a:pt x="2608" y="396"/>
                </a:lnTo>
                <a:lnTo>
                  <a:pt x="2595" y="411"/>
                </a:lnTo>
                <a:lnTo>
                  <a:pt x="2580" y="419"/>
                </a:lnTo>
                <a:lnTo>
                  <a:pt x="2560" y="423"/>
                </a:lnTo>
                <a:lnTo>
                  <a:pt x="2542" y="421"/>
                </a:lnTo>
                <a:lnTo>
                  <a:pt x="2525" y="416"/>
                </a:lnTo>
                <a:lnTo>
                  <a:pt x="2509" y="409"/>
                </a:lnTo>
                <a:lnTo>
                  <a:pt x="2496" y="402"/>
                </a:lnTo>
                <a:lnTo>
                  <a:pt x="2481" y="396"/>
                </a:lnTo>
                <a:lnTo>
                  <a:pt x="2461" y="392"/>
                </a:lnTo>
                <a:lnTo>
                  <a:pt x="2437" y="391"/>
                </a:lnTo>
                <a:lnTo>
                  <a:pt x="2405" y="394"/>
                </a:lnTo>
                <a:lnTo>
                  <a:pt x="2378" y="403"/>
                </a:lnTo>
                <a:lnTo>
                  <a:pt x="2354" y="416"/>
                </a:lnTo>
                <a:lnTo>
                  <a:pt x="2335" y="435"/>
                </a:lnTo>
                <a:lnTo>
                  <a:pt x="2319" y="455"/>
                </a:lnTo>
                <a:lnTo>
                  <a:pt x="2306" y="477"/>
                </a:lnTo>
                <a:lnTo>
                  <a:pt x="2296" y="503"/>
                </a:lnTo>
                <a:lnTo>
                  <a:pt x="2288" y="528"/>
                </a:lnTo>
                <a:lnTo>
                  <a:pt x="2283" y="553"/>
                </a:lnTo>
                <a:lnTo>
                  <a:pt x="2281" y="577"/>
                </a:lnTo>
                <a:lnTo>
                  <a:pt x="2279" y="600"/>
                </a:lnTo>
                <a:lnTo>
                  <a:pt x="2281" y="622"/>
                </a:lnTo>
                <a:lnTo>
                  <a:pt x="2283" y="646"/>
                </a:lnTo>
                <a:lnTo>
                  <a:pt x="2288" y="671"/>
                </a:lnTo>
                <a:lnTo>
                  <a:pt x="2296" y="696"/>
                </a:lnTo>
                <a:lnTo>
                  <a:pt x="2306" y="722"/>
                </a:lnTo>
                <a:lnTo>
                  <a:pt x="2319" y="744"/>
                </a:lnTo>
                <a:lnTo>
                  <a:pt x="2335" y="764"/>
                </a:lnTo>
                <a:lnTo>
                  <a:pt x="2354" y="783"/>
                </a:lnTo>
                <a:lnTo>
                  <a:pt x="2378" y="796"/>
                </a:lnTo>
                <a:lnTo>
                  <a:pt x="2405" y="806"/>
                </a:lnTo>
                <a:lnTo>
                  <a:pt x="2437" y="808"/>
                </a:lnTo>
                <a:lnTo>
                  <a:pt x="2464" y="806"/>
                </a:lnTo>
                <a:lnTo>
                  <a:pt x="2483" y="801"/>
                </a:lnTo>
                <a:lnTo>
                  <a:pt x="2500" y="796"/>
                </a:lnTo>
                <a:lnTo>
                  <a:pt x="2515" y="788"/>
                </a:lnTo>
                <a:lnTo>
                  <a:pt x="2529" y="781"/>
                </a:lnTo>
                <a:lnTo>
                  <a:pt x="2543" y="776"/>
                </a:lnTo>
                <a:lnTo>
                  <a:pt x="2559" y="774"/>
                </a:lnTo>
                <a:lnTo>
                  <a:pt x="2577" y="776"/>
                </a:lnTo>
                <a:lnTo>
                  <a:pt x="2593" y="784"/>
                </a:lnTo>
                <a:lnTo>
                  <a:pt x="2605" y="797"/>
                </a:lnTo>
                <a:lnTo>
                  <a:pt x="2612" y="813"/>
                </a:lnTo>
                <a:lnTo>
                  <a:pt x="2615" y="833"/>
                </a:lnTo>
                <a:lnTo>
                  <a:pt x="2612" y="851"/>
                </a:lnTo>
                <a:lnTo>
                  <a:pt x="2604" y="868"/>
                </a:lnTo>
                <a:lnTo>
                  <a:pt x="2590" y="885"/>
                </a:lnTo>
                <a:lnTo>
                  <a:pt x="2570" y="899"/>
                </a:lnTo>
                <a:lnTo>
                  <a:pt x="2544" y="912"/>
                </a:lnTo>
                <a:lnTo>
                  <a:pt x="2515" y="921"/>
                </a:lnTo>
                <a:lnTo>
                  <a:pt x="2478" y="928"/>
                </a:lnTo>
                <a:lnTo>
                  <a:pt x="2437" y="929"/>
                </a:lnTo>
                <a:lnTo>
                  <a:pt x="2393" y="926"/>
                </a:lnTo>
                <a:lnTo>
                  <a:pt x="2352" y="918"/>
                </a:lnTo>
                <a:lnTo>
                  <a:pt x="2315" y="905"/>
                </a:lnTo>
                <a:lnTo>
                  <a:pt x="2282" y="888"/>
                </a:lnTo>
                <a:lnTo>
                  <a:pt x="2252" y="865"/>
                </a:lnTo>
                <a:lnTo>
                  <a:pt x="2227" y="840"/>
                </a:lnTo>
                <a:lnTo>
                  <a:pt x="2204" y="811"/>
                </a:lnTo>
                <a:lnTo>
                  <a:pt x="2186" y="780"/>
                </a:lnTo>
                <a:lnTo>
                  <a:pt x="2171" y="747"/>
                </a:lnTo>
                <a:lnTo>
                  <a:pt x="2160" y="712"/>
                </a:lnTo>
                <a:lnTo>
                  <a:pt x="2152" y="675"/>
                </a:lnTo>
                <a:lnTo>
                  <a:pt x="2146" y="638"/>
                </a:lnTo>
                <a:lnTo>
                  <a:pt x="2144" y="600"/>
                </a:lnTo>
                <a:lnTo>
                  <a:pt x="2146" y="561"/>
                </a:lnTo>
                <a:lnTo>
                  <a:pt x="2152" y="524"/>
                </a:lnTo>
                <a:lnTo>
                  <a:pt x="2160" y="487"/>
                </a:lnTo>
                <a:lnTo>
                  <a:pt x="2171" y="452"/>
                </a:lnTo>
                <a:lnTo>
                  <a:pt x="2186" y="419"/>
                </a:lnTo>
                <a:lnTo>
                  <a:pt x="2204" y="388"/>
                </a:lnTo>
                <a:lnTo>
                  <a:pt x="2227" y="359"/>
                </a:lnTo>
                <a:lnTo>
                  <a:pt x="2252" y="334"/>
                </a:lnTo>
                <a:lnTo>
                  <a:pt x="2282" y="311"/>
                </a:lnTo>
                <a:lnTo>
                  <a:pt x="2315" y="294"/>
                </a:lnTo>
                <a:lnTo>
                  <a:pt x="2352" y="281"/>
                </a:lnTo>
                <a:lnTo>
                  <a:pt x="2393" y="273"/>
                </a:lnTo>
                <a:lnTo>
                  <a:pt x="2437" y="270"/>
                </a:lnTo>
                <a:close/>
                <a:moveTo>
                  <a:pt x="1794" y="270"/>
                </a:moveTo>
                <a:lnTo>
                  <a:pt x="1837" y="273"/>
                </a:lnTo>
                <a:lnTo>
                  <a:pt x="1876" y="283"/>
                </a:lnTo>
                <a:lnTo>
                  <a:pt x="1912" y="297"/>
                </a:lnTo>
                <a:lnTo>
                  <a:pt x="1945" y="317"/>
                </a:lnTo>
                <a:lnTo>
                  <a:pt x="1974" y="341"/>
                </a:lnTo>
                <a:lnTo>
                  <a:pt x="2000" y="369"/>
                </a:lnTo>
                <a:lnTo>
                  <a:pt x="2023" y="401"/>
                </a:lnTo>
                <a:lnTo>
                  <a:pt x="2041" y="435"/>
                </a:lnTo>
                <a:lnTo>
                  <a:pt x="2055" y="470"/>
                </a:lnTo>
                <a:lnTo>
                  <a:pt x="2065" y="507"/>
                </a:lnTo>
                <a:lnTo>
                  <a:pt x="2072" y="546"/>
                </a:lnTo>
                <a:lnTo>
                  <a:pt x="2075" y="584"/>
                </a:lnTo>
                <a:lnTo>
                  <a:pt x="2072" y="607"/>
                </a:lnTo>
                <a:lnTo>
                  <a:pt x="2066" y="625"/>
                </a:lnTo>
                <a:lnTo>
                  <a:pt x="2057" y="638"/>
                </a:lnTo>
                <a:lnTo>
                  <a:pt x="2042" y="648"/>
                </a:lnTo>
                <a:lnTo>
                  <a:pt x="2024" y="654"/>
                </a:lnTo>
                <a:lnTo>
                  <a:pt x="2001" y="655"/>
                </a:lnTo>
                <a:lnTo>
                  <a:pt x="1962" y="655"/>
                </a:lnTo>
                <a:lnTo>
                  <a:pt x="1935" y="655"/>
                </a:lnTo>
                <a:lnTo>
                  <a:pt x="1903" y="655"/>
                </a:lnTo>
                <a:lnTo>
                  <a:pt x="1796" y="655"/>
                </a:lnTo>
                <a:lnTo>
                  <a:pt x="1759" y="655"/>
                </a:lnTo>
                <a:lnTo>
                  <a:pt x="1726" y="655"/>
                </a:lnTo>
                <a:lnTo>
                  <a:pt x="1695" y="655"/>
                </a:lnTo>
                <a:lnTo>
                  <a:pt x="1651" y="655"/>
                </a:lnTo>
                <a:lnTo>
                  <a:pt x="1640" y="655"/>
                </a:lnTo>
                <a:lnTo>
                  <a:pt x="1645" y="693"/>
                </a:lnTo>
                <a:lnTo>
                  <a:pt x="1658" y="726"/>
                </a:lnTo>
                <a:lnTo>
                  <a:pt x="1676" y="754"/>
                </a:lnTo>
                <a:lnTo>
                  <a:pt x="1701" y="777"/>
                </a:lnTo>
                <a:lnTo>
                  <a:pt x="1730" y="794"/>
                </a:lnTo>
                <a:lnTo>
                  <a:pt x="1763" y="804"/>
                </a:lnTo>
                <a:lnTo>
                  <a:pt x="1801" y="808"/>
                </a:lnTo>
                <a:lnTo>
                  <a:pt x="1834" y="806"/>
                </a:lnTo>
                <a:lnTo>
                  <a:pt x="1862" y="801"/>
                </a:lnTo>
                <a:lnTo>
                  <a:pt x="1886" y="793"/>
                </a:lnTo>
                <a:lnTo>
                  <a:pt x="1908" y="784"/>
                </a:lnTo>
                <a:lnTo>
                  <a:pt x="1926" y="773"/>
                </a:lnTo>
                <a:lnTo>
                  <a:pt x="1942" y="763"/>
                </a:lnTo>
                <a:lnTo>
                  <a:pt x="1954" y="752"/>
                </a:lnTo>
                <a:lnTo>
                  <a:pt x="1973" y="739"/>
                </a:lnTo>
                <a:lnTo>
                  <a:pt x="1990" y="729"/>
                </a:lnTo>
                <a:lnTo>
                  <a:pt x="2008" y="726"/>
                </a:lnTo>
                <a:lnTo>
                  <a:pt x="2024" y="727"/>
                </a:lnTo>
                <a:lnTo>
                  <a:pt x="2038" y="736"/>
                </a:lnTo>
                <a:lnTo>
                  <a:pt x="2051" y="749"/>
                </a:lnTo>
                <a:lnTo>
                  <a:pt x="2058" y="766"/>
                </a:lnTo>
                <a:lnTo>
                  <a:pt x="2062" y="787"/>
                </a:lnTo>
                <a:lnTo>
                  <a:pt x="2058" y="807"/>
                </a:lnTo>
                <a:lnTo>
                  <a:pt x="2047" y="827"/>
                </a:lnTo>
                <a:lnTo>
                  <a:pt x="2028" y="847"/>
                </a:lnTo>
                <a:lnTo>
                  <a:pt x="2004" y="865"/>
                </a:lnTo>
                <a:lnTo>
                  <a:pt x="1976" y="882"/>
                </a:lnTo>
                <a:lnTo>
                  <a:pt x="1945" y="898"/>
                </a:lnTo>
                <a:lnTo>
                  <a:pt x="1909" y="911"/>
                </a:lnTo>
                <a:lnTo>
                  <a:pt x="1874" y="921"/>
                </a:lnTo>
                <a:lnTo>
                  <a:pt x="1837" y="928"/>
                </a:lnTo>
                <a:lnTo>
                  <a:pt x="1800" y="929"/>
                </a:lnTo>
                <a:lnTo>
                  <a:pt x="1752" y="926"/>
                </a:lnTo>
                <a:lnTo>
                  <a:pt x="1709" y="918"/>
                </a:lnTo>
                <a:lnTo>
                  <a:pt x="1669" y="904"/>
                </a:lnTo>
                <a:lnTo>
                  <a:pt x="1635" y="885"/>
                </a:lnTo>
                <a:lnTo>
                  <a:pt x="1606" y="862"/>
                </a:lnTo>
                <a:lnTo>
                  <a:pt x="1580" y="835"/>
                </a:lnTo>
                <a:lnTo>
                  <a:pt x="1559" y="807"/>
                </a:lnTo>
                <a:lnTo>
                  <a:pt x="1542" y="774"/>
                </a:lnTo>
                <a:lnTo>
                  <a:pt x="1528" y="742"/>
                </a:lnTo>
                <a:lnTo>
                  <a:pt x="1516" y="706"/>
                </a:lnTo>
                <a:lnTo>
                  <a:pt x="1509" y="671"/>
                </a:lnTo>
                <a:lnTo>
                  <a:pt x="1505" y="635"/>
                </a:lnTo>
                <a:lnTo>
                  <a:pt x="1503" y="600"/>
                </a:lnTo>
                <a:lnTo>
                  <a:pt x="1505" y="558"/>
                </a:lnTo>
                <a:lnTo>
                  <a:pt x="1512" y="519"/>
                </a:lnTo>
                <a:lnTo>
                  <a:pt x="1522" y="479"/>
                </a:lnTo>
                <a:lnTo>
                  <a:pt x="1536" y="442"/>
                </a:lnTo>
                <a:lnTo>
                  <a:pt x="1555" y="406"/>
                </a:lnTo>
                <a:lnTo>
                  <a:pt x="1577" y="374"/>
                </a:lnTo>
                <a:lnTo>
                  <a:pt x="1603" y="344"/>
                </a:lnTo>
                <a:lnTo>
                  <a:pt x="1634" y="318"/>
                </a:lnTo>
                <a:lnTo>
                  <a:pt x="1668" y="298"/>
                </a:lnTo>
                <a:lnTo>
                  <a:pt x="1706" y="283"/>
                </a:lnTo>
                <a:lnTo>
                  <a:pt x="1749" y="273"/>
                </a:lnTo>
                <a:lnTo>
                  <a:pt x="1794" y="270"/>
                </a:lnTo>
                <a:close/>
                <a:moveTo>
                  <a:pt x="472" y="55"/>
                </a:moveTo>
                <a:lnTo>
                  <a:pt x="495" y="58"/>
                </a:lnTo>
                <a:lnTo>
                  <a:pt x="514" y="65"/>
                </a:lnTo>
                <a:lnTo>
                  <a:pt x="528" y="77"/>
                </a:lnTo>
                <a:lnTo>
                  <a:pt x="539" y="90"/>
                </a:lnTo>
                <a:lnTo>
                  <a:pt x="549" y="104"/>
                </a:lnTo>
                <a:lnTo>
                  <a:pt x="555" y="118"/>
                </a:lnTo>
                <a:lnTo>
                  <a:pt x="560" y="131"/>
                </a:lnTo>
                <a:lnTo>
                  <a:pt x="562" y="135"/>
                </a:lnTo>
                <a:lnTo>
                  <a:pt x="566" y="146"/>
                </a:lnTo>
                <a:lnTo>
                  <a:pt x="572" y="163"/>
                </a:lnTo>
                <a:lnTo>
                  <a:pt x="582" y="186"/>
                </a:lnTo>
                <a:lnTo>
                  <a:pt x="592" y="216"/>
                </a:lnTo>
                <a:lnTo>
                  <a:pt x="604" y="249"/>
                </a:lnTo>
                <a:lnTo>
                  <a:pt x="617" y="286"/>
                </a:lnTo>
                <a:lnTo>
                  <a:pt x="633" y="325"/>
                </a:lnTo>
                <a:lnTo>
                  <a:pt x="648" y="368"/>
                </a:lnTo>
                <a:lnTo>
                  <a:pt x="665" y="412"/>
                </a:lnTo>
                <a:lnTo>
                  <a:pt x="682" y="457"/>
                </a:lnTo>
                <a:lnTo>
                  <a:pt x="698" y="503"/>
                </a:lnTo>
                <a:lnTo>
                  <a:pt x="715" y="548"/>
                </a:lnTo>
                <a:lnTo>
                  <a:pt x="732" y="592"/>
                </a:lnTo>
                <a:lnTo>
                  <a:pt x="748" y="635"/>
                </a:lnTo>
                <a:lnTo>
                  <a:pt x="763" y="675"/>
                </a:lnTo>
                <a:lnTo>
                  <a:pt x="776" y="712"/>
                </a:lnTo>
                <a:lnTo>
                  <a:pt x="789" y="744"/>
                </a:lnTo>
                <a:lnTo>
                  <a:pt x="799" y="773"/>
                </a:lnTo>
                <a:lnTo>
                  <a:pt x="809" y="797"/>
                </a:lnTo>
                <a:lnTo>
                  <a:pt x="814" y="814"/>
                </a:lnTo>
                <a:lnTo>
                  <a:pt x="818" y="825"/>
                </a:lnTo>
                <a:lnTo>
                  <a:pt x="820" y="828"/>
                </a:lnTo>
                <a:lnTo>
                  <a:pt x="824" y="842"/>
                </a:lnTo>
                <a:lnTo>
                  <a:pt x="828" y="858"/>
                </a:lnTo>
                <a:lnTo>
                  <a:pt x="830" y="872"/>
                </a:lnTo>
                <a:lnTo>
                  <a:pt x="828" y="886"/>
                </a:lnTo>
                <a:lnTo>
                  <a:pt x="823" y="901"/>
                </a:lnTo>
                <a:lnTo>
                  <a:pt x="814" y="912"/>
                </a:lnTo>
                <a:lnTo>
                  <a:pt x="803" y="922"/>
                </a:lnTo>
                <a:lnTo>
                  <a:pt x="787" y="928"/>
                </a:lnTo>
                <a:lnTo>
                  <a:pt x="767" y="931"/>
                </a:lnTo>
                <a:lnTo>
                  <a:pt x="749" y="928"/>
                </a:lnTo>
                <a:lnTo>
                  <a:pt x="735" y="922"/>
                </a:lnTo>
                <a:lnTo>
                  <a:pt x="722" y="915"/>
                </a:lnTo>
                <a:lnTo>
                  <a:pt x="714" y="905"/>
                </a:lnTo>
                <a:lnTo>
                  <a:pt x="706" y="895"/>
                </a:lnTo>
                <a:lnTo>
                  <a:pt x="702" y="885"/>
                </a:lnTo>
                <a:lnTo>
                  <a:pt x="698" y="877"/>
                </a:lnTo>
                <a:lnTo>
                  <a:pt x="698" y="872"/>
                </a:lnTo>
                <a:lnTo>
                  <a:pt x="694" y="864"/>
                </a:lnTo>
                <a:lnTo>
                  <a:pt x="689" y="850"/>
                </a:lnTo>
                <a:lnTo>
                  <a:pt x="682" y="833"/>
                </a:lnTo>
                <a:lnTo>
                  <a:pt x="675" y="813"/>
                </a:lnTo>
                <a:lnTo>
                  <a:pt x="668" y="793"/>
                </a:lnTo>
                <a:lnTo>
                  <a:pt x="661" y="774"/>
                </a:lnTo>
                <a:lnTo>
                  <a:pt x="655" y="757"/>
                </a:lnTo>
                <a:lnTo>
                  <a:pt x="650" y="743"/>
                </a:lnTo>
                <a:lnTo>
                  <a:pt x="647" y="733"/>
                </a:lnTo>
                <a:lnTo>
                  <a:pt x="645" y="730"/>
                </a:lnTo>
                <a:lnTo>
                  <a:pt x="644" y="727"/>
                </a:lnTo>
                <a:lnTo>
                  <a:pt x="641" y="719"/>
                </a:lnTo>
                <a:lnTo>
                  <a:pt x="637" y="706"/>
                </a:lnTo>
                <a:lnTo>
                  <a:pt x="631" y="692"/>
                </a:lnTo>
                <a:lnTo>
                  <a:pt x="627" y="679"/>
                </a:lnTo>
                <a:lnTo>
                  <a:pt x="623" y="666"/>
                </a:lnTo>
                <a:lnTo>
                  <a:pt x="619" y="658"/>
                </a:lnTo>
                <a:lnTo>
                  <a:pt x="619" y="655"/>
                </a:lnTo>
                <a:lnTo>
                  <a:pt x="617" y="651"/>
                </a:lnTo>
                <a:lnTo>
                  <a:pt x="613" y="639"/>
                </a:lnTo>
                <a:lnTo>
                  <a:pt x="606" y="622"/>
                </a:lnTo>
                <a:lnTo>
                  <a:pt x="597" y="600"/>
                </a:lnTo>
                <a:lnTo>
                  <a:pt x="587" y="573"/>
                </a:lnTo>
                <a:lnTo>
                  <a:pt x="576" y="543"/>
                </a:lnTo>
                <a:lnTo>
                  <a:pt x="565" y="509"/>
                </a:lnTo>
                <a:lnTo>
                  <a:pt x="552" y="475"/>
                </a:lnTo>
                <a:lnTo>
                  <a:pt x="539" y="439"/>
                </a:lnTo>
                <a:lnTo>
                  <a:pt x="525" y="402"/>
                </a:lnTo>
                <a:lnTo>
                  <a:pt x="512" y="368"/>
                </a:lnTo>
                <a:lnTo>
                  <a:pt x="501" y="335"/>
                </a:lnTo>
                <a:lnTo>
                  <a:pt x="489" y="305"/>
                </a:lnTo>
                <a:lnTo>
                  <a:pt x="481" y="280"/>
                </a:lnTo>
                <a:lnTo>
                  <a:pt x="472" y="259"/>
                </a:lnTo>
                <a:lnTo>
                  <a:pt x="460" y="294"/>
                </a:lnTo>
                <a:lnTo>
                  <a:pt x="444" y="335"/>
                </a:lnTo>
                <a:lnTo>
                  <a:pt x="428" y="379"/>
                </a:lnTo>
                <a:lnTo>
                  <a:pt x="411" y="425"/>
                </a:lnTo>
                <a:lnTo>
                  <a:pt x="394" y="470"/>
                </a:lnTo>
                <a:lnTo>
                  <a:pt x="379" y="514"/>
                </a:lnTo>
                <a:lnTo>
                  <a:pt x="363" y="555"/>
                </a:lnTo>
                <a:lnTo>
                  <a:pt x="350" y="591"/>
                </a:lnTo>
                <a:lnTo>
                  <a:pt x="474" y="591"/>
                </a:lnTo>
                <a:lnTo>
                  <a:pt x="497" y="594"/>
                </a:lnTo>
                <a:lnTo>
                  <a:pt x="515" y="601"/>
                </a:lnTo>
                <a:lnTo>
                  <a:pt x="528" y="611"/>
                </a:lnTo>
                <a:lnTo>
                  <a:pt x="536" y="624"/>
                </a:lnTo>
                <a:lnTo>
                  <a:pt x="541" y="636"/>
                </a:lnTo>
                <a:lnTo>
                  <a:pt x="543" y="651"/>
                </a:lnTo>
                <a:lnTo>
                  <a:pt x="541" y="665"/>
                </a:lnTo>
                <a:lnTo>
                  <a:pt x="536" y="679"/>
                </a:lnTo>
                <a:lnTo>
                  <a:pt x="528" y="690"/>
                </a:lnTo>
                <a:lnTo>
                  <a:pt x="515" y="700"/>
                </a:lnTo>
                <a:lnTo>
                  <a:pt x="497" y="707"/>
                </a:lnTo>
                <a:lnTo>
                  <a:pt x="474" y="710"/>
                </a:lnTo>
                <a:lnTo>
                  <a:pt x="308" y="710"/>
                </a:lnTo>
                <a:lnTo>
                  <a:pt x="305" y="716"/>
                </a:lnTo>
                <a:lnTo>
                  <a:pt x="304" y="720"/>
                </a:lnTo>
                <a:lnTo>
                  <a:pt x="302" y="725"/>
                </a:lnTo>
                <a:lnTo>
                  <a:pt x="301" y="727"/>
                </a:lnTo>
                <a:lnTo>
                  <a:pt x="301" y="730"/>
                </a:lnTo>
                <a:lnTo>
                  <a:pt x="299" y="730"/>
                </a:lnTo>
                <a:lnTo>
                  <a:pt x="246" y="878"/>
                </a:lnTo>
                <a:lnTo>
                  <a:pt x="244" y="882"/>
                </a:lnTo>
                <a:lnTo>
                  <a:pt x="238" y="892"/>
                </a:lnTo>
                <a:lnTo>
                  <a:pt x="231" y="904"/>
                </a:lnTo>
                <a:lnTo>
                  <a:pt x="223" y="913"/>
                </a:lnTo>
                <a:lnTo>
                  <a:pt x="212" y="922"/>
                </a:lnTo>
                <a:lnTo>
                  <a:pt x="196" y="928"/>
                </a:lnTo>
                <a:lnTo>
                  <a:pt x="177" y="931"/>
                </a:lnTo>
                <a:lnTo>
                  <a:pt x="159" y="928"/>
                </a:lnTo>
                <a:lnTo>
                  <a:pt x="143" y="922"/>
                </a:lnTo>
                <a:lnTo>
                  <a:pt x="131" y="912"/>
                </a:lnTo>
                <a:lnTo>
                  <a:pt x="122" y="901"/>
                </a:lnTo>
                <a:lnTo>
                  <a:pt x="116" y="886"/>
                </a:lnTo>
                <a:lnTo>
                  <a:pt x="115" y="872"/>
                </a:lnTo>
                <a:lnTo>
                  <a:pt x="116" y="858"/>
                </a:lnTo>
                <a:lnTo>
                  <a:pt x="121" y="842"/>
                </a:lnTo>
                <a:lnTo>
                  <a:pt x="125" y="830"/>
                </a:lnTo>
                <a:lnTo>
                  <a:pt x="126" y="825"/>
                </a:lnTo>
                <a:lnTo>
                  <a:pt x="131" y="814"/>
                </a:lnTo>
                <a:lnTo>
                  <a:pt x="136" y="797"/>
                </a:lnTo>
                <a:lnTo>
                  <a:pt x="146" y="773"/>
                </a:lnTo>
                <a:lnTo>
                  <a:pt x="156" y="743"/>
                </a:lnTo>
                <a:lnTo>
                  <a:pt x="169" y="710"/>
                </a:lnTo>
                <a:lnTo>
                  <a:pt x="68" y="710"/>
                </a:lnTo>
                <a:lnTo>
                  <a:pt x="46" y="707"/>
                </a:lnTo>
                <a:lnTo>
                  <a:pt x="29" y="700"/>
                </a:lnTo>
                <a:lnTo>
                  <a:pt x="16" y="690"/>
                </a:lnTo>
                <a:lnTo>
                  <a:pt x="7" y="679"/>
                </a:lnTo>
                <a:lnTo>
                  <a:pt x="2" y="665"/>
                </a:lnTo>
                <a:lnTo>
                  <a:pt x="0" y="651"/>
                </a:lnTo>
                <a:lnTo>
                  <a:pt x="2" y="636"/>
                </a:lnTo>
                <a:lnTo>
                  <a:pt x="6" y="624"/>
                </a:lnTo>
                <a:lnTo>
                  <a:pt x="16" y="611"/>
                </a:lnTo>
                <a:lnTo>
                  <a:pt x="29" y="601"/>
                </a:lnTo>
                <a:lnTo>
                  <a:pt x="46" y="594"/>
                </a:lnTo>
                <a:lnTo>
                  <a:pt x="68" y="591"/>
                </a:lnTo>
                <a:lnTo>
                  <a:pt x="213" y="591"/>
                </a:lnTo>
                <a:lnTo>
                  <a:pt x="230" y="547"/>
                </a:lnTo>
                <a:lnTo>
                  <a:pt x="247" y="501"/>
                </a:lnTo>
                <a:lnTo>
                  <a:pt x="264" y="456"/>
                </a:lnTo>
                <a:lnTo>
                  <a:pt x="281" y="411"/>
                </a:lnTo>
                <a:lnTo>
                  <a:pt x="297" y="367"/>
                </a:lnTo>
                <a:lnTo>
                  <a:pt x="312" y="324"/>
                </a:lnTo>
                <a:lnTo>
                  <a:pt x="328" y="284"/>
                </a:lnTo>
                <a:lnTo>
                  <a:pt x="342" y="247"/>
                </a:lnTo>
                <a:lnTo>
                  <a:pt x="353" y="215"/>
                </a:lnTo>
                <a:lnTo>
                  <a:pt x="365" y="186"/>
                </a:lnTo>
                <a:lnTo>
                  <a:pt x="373" y="162"/>
                </a:lnTo>
                <a:lnTo>
                  <a:pt x="380" y="145"/>
                </a:lnTo>
                <a:lnTo>
                  <a:pt x="385" y="134"/>
                </a:lnTo>
                <a:lnTo>
                  <a:pt x="386" y="129"/>
                </a:lnTo>
                <a:lnTo>
                  <a:pt x="390" y="117"/>
                </a:lnTo>
                <a:lnTo>
                  <a:pt x="397" y="102"/>
                </a:lnTo>
                <a:lnTo>
                  <a:pt x="406" y="88"/>
                </a:lnTo>
                <a:lnTo>
                  <a:pt x="417" y="75"/>
                </a:lnTo>
                <a:lnTo>
                  <a:pt x="431" y="65"/>
                </a:lnTo>
                <a:lnTo>
                  <a:pt x="450" y="58"/>
                </a:lnTo>
                <a:lnTo>
                  <a:pt x="472" y="55"/>
                </a:lnTo>
                <a:close/>
                <a:moveTo>
                  <a:pt x="1349" y="0"/>
                </a:moveTo>
                <a:lnTo>
                  <a:pt x="1372" y="4"/>
                </a:lnTo>
                <a:lnTo>
                  <a:pt x="1390" y="13"/>
                </a:lnTo>
                <a:lnTo>
                  <a:pt x="1404" y="28"/>
                </a:lnTo>
                <a:lnTo>
                  <a:pt x="1413" y="48"/>
                </a:lnTo>
                <a:lnTo>
                  <a:pt x="1416" y="71"/>
                </a:lnTo>
                <a:lnTo>
                  <a:pt x="1416" y="858"/>
                </a:lnTo>
                <a:lnTo>
                  <a:pt x="1413" y="882"/>
                </a:lnTo>
                <a:lnTo>
                  <a:pt x="1404" y="902"/>
                </a:lnTo>
                <a:lnTo>
                  <a:pt x="1390" y="916"/>
                </a:lnTo>
                <a:lnTo>
                  <a:pt x="1372" y="926"/>
                </a:lnTo>
                <a:lnTo>
                  <a:pt x="1349" y="929"/>
                </a:lnTo>
                <a:lnTo>
                  <a:pt x="1329" y="926"/>
                </a:lnTo>
                <a:lnTo>
                  <a:pt x="1312" y="919"/>
                </a:lnTo>
                <a:lnTo>
                  <a:pt x="1299" y="908"/>
                </a:lnTo>
                <a:lnTo>
                  <a:pt x="1289" y="892"/>
                </a:lnTo>
                <a:lnTo>
                  <a:pt x="1284" y="874"/>
                </a:lnTo>
                <a:lnTo>
                  <a:pt x="1261" y="894"/>
                </a:lnTo>
                <a:lnTo>
                  <a:pt x="1234" y="909"/>
                </a:lnTo>
                <a:lnTo>
                  <a:pt x="1204" y="921"/>
                </a:lnTo>
                <a:lnTo>
                  <a:pt x="1170" y="928"/>
                </a:lnTo>
                <a:lnTo>
                  <a:pt x="1132" y="929"/>
                </a:lnTo>
                <a:lnTo>
                  <a:pt x="1089" y="926"/>
                </a:lnTo>
                <a:lnTo>
                  <a:pt x="1048" y="916"/>
                </a:lnTo>
                <a:lnTo>
                  <a:pt x="1013" y="901"/>
                </a:lnTo>
                <a:lnTo>
                  <a:pt x="980" y="881"/>
                </a:lnTo>
                <a:lnTo>
                  <a:pt x="950" y="855"/>
                </a:lnTo>
                <a:lnTo>
                  <a:pt x="925" y="825"/>
                </a:lnTo>
                <a:lnTo>
                  <a:pt x="904" y="793"/>
                </a:lnTo>
                <a:lnTo>
                  <a:pt x="887" y="757"/>
                </a:lnTo>
                <a:lnTo>
                  <a:pt x="872" y="720"/>
                </a:lnTo>
                <a:lnTo>
                  <a:pt x="862" y="680"/>
                </a:lnTo>
                <a:lnTo>
                  <a:pt x="857" y="641"/>
                </a:lnTo>
                <a:lnTo>
                  <a:pt x="855" y="600"/>
                </a:lnTo>
                <a:lnTo>
                  <a:pt x="857" y="558"/>
                </a:lnTo>
                <a:lnTo>
                  <a:pt x="862" y="519"/>
                </a:lnTo>
                <a:lnTo>
                  <a:pt x="872" y="479"/>
                </a:lnTo>
                <a:lnTo>
                  <a:pt x="887" y="442"/>
                </a:lnTo>
                <a:lnTo>
                  <a:pt x="904" y="406"/>
                </a:lnTo>
                <a:lnTo>
                  <a:pt x="925" y="374"/>
                </a:lnTo>
                <a:lnTo>
                  <a:pt x="950" y="344"/>
                </a:lnTo>
                <a:lnTo>
                  <a:pt x="980" y="318"/>
                </a:lnTo>
                <a:lnTo>
                  <a:pt x="1013" y="298"/>
                </a:lnTo>
                <a:lnTo>
                  <a:pt x="1048" y="283"/>
                </a:lnTo>
                <a:lnTo>
                  <a:pt x="1089" y="273"/>
                </a:lnTo>
                <a:lnTo>
                  <a:pt x="1132" y="270"/>
                </a:lnTo>
                <a:lnTo>
                  <a:pt x="1169" y="273"/>
                </a:lnTo>
                <a:lnTo>
                  <a:pt x="1201" y="281"/>
                </a:lnTo>
                <a:lnTo>
                  <a:pt x="1233" y="294"/>
                </a:lnTo>
                <a:lnTo>
                  <a:pt x="1258" y="310"/>
                </a:lnTo>
                <a:lnTo>
                  <a:pt x="1281" y="328"/>
                </a:lnTo>
                <a:lnTo>
                  <a:pt x="1281" y="71"/>
                </a:lnTo>
                <a:lnTo>
                  <a:pt x="1284" y="48"/>
                </a:lnTo>
                <a:lnTo>
                  <a:pt x="1294" y="28"/>
                </a:lnTo>
                <a:lnTo>
                  <a:pt x="1308" y="13"/>
                </a:lnTo>
                <a:lnTo>
                  <a:pt x="1326" y="4"/>
                </a:lnTo>
                <a:lnTo>
                  <a:pt x="1349"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73" name="Oval 72">
            <a:extLst>
              <a:ext uri="{FF2B5EF4-FFF2-40B4-BE49-F238E27FC236}">
                <a16:creationId xmlns:a16="http://schemas.microsoft.com/office/drawing/2014/main" id="{025C53CB-8443-43E0-A5BD-387FB533EF3D}"/>
              </a:ext>
            </a:extLst>
          </p:cNvPr>
          <p:cNvSpPr/>
          <p:nvPr/>
        </p:nvSpPr>
        <p:spPr>
          <a:xfrm>
            <a:off x="2373225" y="3685261"/>
            <a:ext cx="1566660" cy="150246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2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Work-Based Learning Program</a:t>
            </a:r>
          </a:p>
        </p:txBody>
      </p:sp>
      <p:grpSp>
        <p:nvGrpSpPr>
          <p:cNvPr id="74" name="Group 73">
            <a:extLst>
              <a:ext uri="{FF2B5EF4-FFF2-40B4-BE49-F238E27FC236}">
                <a16:creationId xmlns:a16="http://schemas.microsoft.com/office/drawing/2014/main" id="{CDE9DF09-C2CA-4152-BE15-77CA99627DB2}"/>
              </a:ext>
            </a:extLst>
          </p:cNvPr>
          <p:cNvGrpSpPr/>
          <p:nvPr/>
        </p:nvGrpSpPr>
        <p:grpSpPr>
          <a:xfrm>
            <a:off x="371951" y="4889611"/>
            <a:ext cx="1300190" cy="823402"/>
            <a:chOff x="5524917" y="4824861"/>
            <a:chExt cx="1300190" cy="823402"/>
          </a:xfrm>
        </p:grpSpPr>
        <p:sp>
          <p:nvSpPr>
            <p:cNvPr id="75" name="TextBox 74">
              <a:extLst>
                <a:ext uri="{FF2B5EF4-FFF2-40B4-BE49-F238E27FC236}">
                  <a16:creationId xmlns:a16="http://schemas.microsoft.com/office/drawing/2014/main" id="{99A430E3-261B-43B5-8A68-3A1FD1C1158A}"/>
                </a:ext>
              </a:extLst>
            </p:cNvPr>
            <p:cNvSpPr txBox="1"/>
            <p:nvPr/>
          </p:nvSpPr>
          <p:spPr>
            <a:xfrm>
              <a:off x="5524917" y="5340486"/>
              <a:ext cx="1300190" cy="307777"/>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High Schools</a:t>
              </a:r>
            </a:p>
          </p:txBody>
        </p:sp>
        <p:grpSp>
          <p:nvGrpSpPr>
            <p:cNvPr id="76" name="Group 75">
              <a:extLst>
                <a:ext uri="{FF2B5EF4-FFF2-40B4-BE49-F238E27FC236}">
                  <a16:creationId xmlns:a16="http://schemas.microsoft.com/office/drawing/2014/main" id="{925E3841-A186-43C4-879C-1E64AB7CBFF3}"/>
                </a:ext>
              </a:extLst>
            </p:cNvPr>
            <p:cNvGrpSpPr>
              <a:grpSpLocks noChangeAspect="1"/>
            </p:cNvGrpSpPr>
            <p:nvPr/>
          </p:nvGrpSpPr>
          <p:grpSpPr>
            <a:xfrm>
              <a:off x="5912417" y="4824861"/>
              <a:ext cx="472965" cy="457200"/>
              <a:chOff x="3506788" y="4687888"/>
              <a:chExt cx="1047751" cy="1012826"/>
            </a:xfrm>
            <a:solidFill>
              <a:schemeClr val="accent1"/>
            </a:solidFill>
          </p:grpSpPr>
          <p:sp>
            <p:nvSpPr>
              <p:cNvPr id="77" name="Freeform 6">
                <a:extLst>
                  <a:ext uri="{FF2B5EF4-FFF2-40B4-BE49-F238E27FC236}">
                    <a16:creationId xmlns:a16="http://schemas.microsoft.com/office/drawing/2014/main" id="{878091FA-2E47-4C5A-9375-9C9C672C0A8F}"/>
                  </a:ext>
                </a:extLst>
              </p:cNvPr>
              <p:cNvSpPr>
                <a:spLocks/>
              </p:cNvSpPr>
              <p:nvPr/>
            </p:nvSpPr>
            <p:spPr bwMode="auto">
              <a:xfrm>
                <a:off x="3535363" y="4687888"/>
                <a:ext cx="530225" cy="1012825"/>
              </a:xfrm>
              <a:custGeom>
                <a:avLst/>
                <a:gdLst>
                  <a:gd name="T0" fmla="*/ 0 w 1670"/>
                  <a:gd name="T1" fmla="*/ 0 h 3190"/>
                  <a:gd name="T2" fmla="*/ 1670 w 1670"/>
                  <a:gd name="T3" fmla="*/ 0 h 3190"/>
                  <a:gd name="T4" fmla="*/ 1670 w 1670"/>
                  <a:gd name="T5" fmla="*/ 3190 h 3190"/>
                  <a:gd name="T6" fmla="*/ 73 w 1670"/>
                  <a:gd name="T7" fmla="*/ 3190 h 3190"/>
                  <a:gd name="T8" fmla="*/ 56 w 1670"/>
                  <a:gd name="T9" fmla="*/ 3187 h 3190"/>
                  <a:gd name="T10" fmla="*/ 41 w 1670"/>
                  <a:gd name="T11" fmla="*/ 3181 h 3190"/>
                  <a:gd name="T12" fmla="*/ 28 w 1670"/>
                  <a:gd name="T13" fmla="*/ 3171 h 3190"/>
                  <a:gd name="T14" fmla="*/ 18 w 1670"/>
                  <a:gd name="T15" fmla="*/ 3158 h 3190"/>
                  <a:gd name="T16" fmla="*/ 12 w 1670"/>
                  <a:gd name="T17" fmla="*/ 3143 h 3190"/>
                  <a:gd name="T18" fmla="*/ 10 w 1670"/>
                  <a:gd name="T19" fmla="*/ 3126 h 3190"/>
                  <a:gd name="T20" fmla="*/ 12 w 1670"/>
                  <a:gd name="T21" fmla="*/ 3109 h 3190"/>
                  <a:gd name="T22" fmla="*/ 18 w 1670"/>
                  <a:gd name="T23" fmla="*/ 3094 h 3190"/>
                  <a:gd name="T24" fmla="*/ 28 w 1670"/>
                  <a:gd name="T25" fmla="*/ 3081 h 3190"/>
                  <a:gd name="T26" fmla="*/ 41 w 1670"/>
                  <a:gd name="T27" fmla="*/ 3071 h 3190"/>
                  <a:gd name="T28" fmla="*/ 56 w 1670"/>
                  <a:gd name="T29" fmla="*/ 3064 h 3190"/>
                  <a:gd name="T30" fmla="*/ 73 w 1670"/>
                  <a:gd name="T31" fmla="*/ 3061 h 3190"/>
                  <a:gd name="T32" fmla="*/ 1542 w 1670"/>
                  <a:gd name="T33" fmla="*/ 3061 h 3190"/>
                  <a:gd name="T34" fmla="*/ 1542 w 1670"/>
                  <a:gd name="T35" fmla="*/ 128 h 3190"/>
                  <a:gd name="T36" fmla="*/ 128 w 1670"/>
                  <a:gd name="T37" fmla="*/ 128 h 3190"/>
                  <a:gd name="T38" fmla="*/ 128 w 1670"/>
                  <a:gd name="T39" fmla="*/ 1594 h 3190"/>
                  <a:gd name="T40" fmla="*/ 126 w 1670"/>
                  <a:gd name="T41" fmla="*/ 1612 h 3190"/>
                  <a:gd name="T42" fmla="*/ 119 w 1670"/>
                  <a:gd name="T43" fmla="*/ 1627 h 3190"/>
                  <a:gd name="T44" fmla="*/ 109 w 1670"/>
                  <a:gd name="T45" fmla="*/ 1640 h 3190"/>
                  <a:gd name="T46" fmla="*/ 97 w 1670"/>
                  <a:gd name="T47" fmla="*/ 1650 h 3190"/>
                  <a:gd name="T48" fmla="*/ 81 w 1670"/>
                  <a:gd name="T49" fmla="*/ 1656 h 3190"/>
                  <a:gd name="T50" fmla="*/ 63 w 1670"/>
                  <a:gd name="T51" fmla="*/ 1658 h 3190"/>
                  <a:gd name="T52" fmla="*/ 47 w 1670"/>
                  <a:gd name="T53" fmla="*/ 1656 h 3190"/>
                  <a:gd name="T54" fmla="*/ 31 w 1670"/>
                  <a:gd name="T55" fmla="*/ 1650 h 3190"/>
                  <a:gd name="T56" fmla="*/ 18 w 1670"/>
                  <a:gd name="T57" fmla="*/ 1640 h 3190"/>
                  <a:gd name="T58" fmla="*/ 8 w 1670"/>
                  <a:gd name="T59" fmla="*/ 1627 h 3190"/>
                  <a:gd name="T60" fmla="*/ 2 w 1670"/>
                  <a:gd name="T61" fmla="*/ 1612 h 3190"/>
                  <a:gd name="T62" fmla="*/ 0 w 1670"/>
                  <a:gd name="T63" fmla="*/ 1594 h 3190"/>
                  <a:gd name="T64" fmla="*/ 0 w 1670"/>
                  <a:gd name="T65" fmla="*/ 0 h 3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0" h="3190">
                    <a:moveTo>
                      <a:pt x="0" y="0"/>
                    </a:moveTo>
                    <a:lnTo>
                      <a:pt x="1670" y="0"/>
                    </a:lnTo>
                    <a:lnTo>
                      <a:pt x="1670" y="3190"/>
                    </a:lnTo>
                    <a:lnTo>
                      <a:pt x="73" y="3190"/>
                    </a:lnTo>
                    <a:lnTo>
                      <a:pt x="56" y="3187"/>
                    </a:lnTo>
                    <a:lnTo>
                      <a:pt x="41" y="3181"/>
                    </a:lnTo>
                    <a:lnTo>
                      <a:pt x="28" y="3171"/>
                    </a:lnTo>
                    <a:lnTo>
                      <a:pt x="18" y="3158"/>
                    </a:lnTo>
                    <a:lnTo>
                      <a:pt x="12" y="3143"/>
                    </a:lnTo>
                    <a:lnTo>
                      <a:pt x="10" y="3126"/>
                    </a:lnTo>
                    <a:lnTo>
                      <a:pt x="12" y="3109"/>
                    </a:lnTo>
                    <a:lnTo>
                      <a:pt x="18" y="3094"/>
                    </a:lnTo>
                    <a:lnTo>
                      <a:pt x="28" y="3081"/>
                    </a:lnTo>
                    <a:lnTo>
                      <a:pt x="41" y="3071"/>
                    </a:lnTo>
                    <a:lnTo>
                      <a:pt x="56" y="3064"/>
                    </a:lnTo>
                    <a:lnTo>
                      <a:pt x="73" y="3061"/>
                    </a:lnTo>
                    <a:lnTo>
                      <a:pt x="1542" y="3061"/>
                    </a:lnTo>
                    <a:lnTo>
                      <a:pt x="1542" y="128"/>
                    </a:lnTo>
                    <a:lnTo>
                      <a:pt x="128" y="128"/>
                    </a:lnTo>
                    <a:lnTo>
                      <a:pt x="128" y="1594"/>
                    </a:lnTo>
                    <a:lnTo>
                      <a:pt x="126" y="1612"/>
                    </a:lnTo>
                    <a:lnTo>
                      <a:pt x="119" y="1627"/>
                    </a:lnTo>
                    <a:lnTo>
                      <a:pt x="109" y="1640"/>
                    </a:lnTo>
                    <a:lnTo>
                      <a:pt x="97" y="1650"/>
                    </a:lnTo>
                    <a:lnTo>
                      <a:pt x="81" y="1656"/>
                    </a:lnTo>
                    <a:lnTo>
                      <a:pt x="63" y="1658"/>
                    </a:lnTo>
                    <a:lnTo>
                      <a:pt x="47" y="1656"/>
                    </a:lnTo>
                    <a:lnTo>
                      <a:pt x="31" y="1650"/>
                    </a:lnTo>
                    <a:lnTo>
                      <a:pt x="18" y="1640"/>
                    </a:lnTo>
                    <a:lnTo>
                      <a:pt x="8" y="1627"/>
                    </a:lnTo>
                    <a:lnTo>
                      <a:pt x="2" y="1612"/>
                    </a:lnTo>
                    <a:lnTo>
                      <a:pt x="0" y="159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8" name="Freeform 7">
                <a:extLst>
                  <a:ext uri="{FF2B5EF4-FFF2-40B4-BE49-F238E27FC236}">
                    <a16:creationId xmlns:a16="http://schemas.microsoft.com/office/drawing/2014/main" id="{4F87DCB0-5240-4FC5-878E-4D1FC0E2FCDE}"/>
                  </a:ext>
                </a:extLst>
              </p:cNvPr>
              <p:cNvSpPr>
                <a:spLocks noEditPoints="1"/>
              </p:cNvSpPr>
              <p:nvPr/>
            </p:nvSpPr>
            <p:spPr bwMode="auto">
              <a:xfrm>
                <a:off x="4025901" y="5011738"/>
                <a:ext cx="528638" cy="688975"/>
              </a:xfrm>
              <a:custGeom>
                <a:avLst/>
                <a:gdLst>
                  <a:gd name="T0" fmla="*/ 128 w 1667"/>
                  <a:gd name="T1" fmla="*/ 129 h 2170"/>
                  <a:gd name="T2" fmla="*/ 128 w 1667"/>
                  <a:gd name="T3" fmla="*/ 2041 h 2170"/>
                  <a:gd name="T4" fmla="*/ 1539 w 1667"/>
                  <a:gd name="T5" fmla="*/ 2041 h 2170"/>
                  <a:gd name="T6" fmla="*/ 1539 w 1667"/>
                  <a:gd name="T7" fmla="*/ 129 h 2170"/>
                  <a:gd name="T8" fmla="*/ 128 w 1667"/>
                  <a:gd name="T9" fmla="*/ 129 h 2170"/>
                  <a:gd name="T10" fmla="*/ 0 w 1667"/>
                  <a:gd name="T11" fmla="*/ 0 h 2170"/>
                  <a:gd name="T12" fmla="*/ 1667 w 1667"/>
                  <a:gd name="T13" fmla="*/ 0 h 2170"/>
                  <a:gd name="T14" fmla="*/ 1667 w 1667"/>
                  <a:gd name="T15" fmla="*/ 2170 h 2170"/>
                  <a:gd name="T16" fmla="*/ 0 w 1667"/>
                  <a:gd name="T17" fmla="*/ 2170 h 2170"/>
                  <a:gd name="T18" fmla="*/ 0 w 1667"/>
                  <a:gd name="T19" fmla="*/ 0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7" h="2170">
                    <a:moveTo>
                      <a:pt x="128" y="129"/>
                    </a:moveTo>
                    <a:lnTo>
                      <a:pt x="128" y="2041"/>
                    </a:lnTo>
                    <a:lnTo>
                      <a:pt x="1539" y="2041"/>
                    </a:lnTo>
                    <a:lnTo>
                      <a:pt x="1539" y="129"/>
                    </a:lnTo>
                    <a:lnTo>
                      <a:pt x="128" y="129"/>
                    </a:lnTo>
                    <a:close/>
                    <a:moveTo>
                      <a:pt x="0" y="0"/>
                    </a:moveTo>
                    <a:lnTo>
                      <a:pt x="1667" y="0"/>
                    </a:lnTo>
                    <a:lnTo>
                      <a:pt x="1667" y="2170"/>
                    </a:lnTo>
                    <a:lnTo>
                      <a:pt x="0" y="21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79" name="Freeform 8">
                <a:extLst>
                  <a:ext uri="{FF2B5EF4-FFF2-40B4-BE49-F238E27FC236}">
                    <a16:creationId xmlns:a16="http://schemas.microsoft.com/office/drawing/2014/main" id="{2EC11CC0-B235-4EE4-B3BD-ABFF94B55180}"/>
                  </a:ext>
                </a:extLst>
              </p:cNvPr>
              <p:cNvSpPr>
                <a:spLocks/>
              </p:cNvSpPr>
              <p:nvPr/>
            </p:nvSpPr>
            <p:spPr bwMode="auto">
              <a:xfrm>
                <a:off x="3636963" y="4821238"/>
                <a:ext cx="125413" cy="39688"/>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3 h 128"/>
                  <a:gd name="T12" fmla="*/ 394 w 396"/>
                  <a:gd name="T13" fmla="*/ 48 h 128"/>
                  <a:gd name="T14" fmla="*/ 396 w 396"/>
                  <a:gd name="T15" fmla="*/ 65 h 128"/>
                  <a:gd name="T16" fmla="*/ 394 w 396"/>
                  <a:gd name="T17" fmla="*/ 82 h 128"/>
                  <a:gd name="T18" fmla="*/ 387 w 396"/>
                  <a:gd name="T19" fmla="*/ 97 h 128"/>
                  <a:gd name="T20" fmla="*/ 377 w 396"/>
                  <a:gd name="T21" fmla="*/ 110 h 128"/>
                  <a:gd name="T22" fmla="*/ 364 w 396"/>
                  <a:gd name="T23" fmla="*/ 120 h 128"/>
                  <a:gd name="T24" fmla="*/ 349 w 396"/>
                  <a:gd name="T25" fmla="*/ 126 h 128"/>
                  <a:gd name="T26" fmla="*/ 332 w 396"/>
                  <a:gd name="T27" fmla="*/ 128 h 128"/>
                  <a:gd name="T28" fmla="*/ 63 w 396"/>
                  <a:gd name="T29" fmla="*/ 128 h 128"/>
                  <a:gd name="T30" fmla="*/ 47 w 396"/>
                  <a:gd name="T31" fmla="*/ 126 h 128"/>
                  <a:gd name="T32" fmla="*/ 31 w 396"/>
                  <a:gd name="T33" fmla="*/ 120 h 128"/>
                  <a:gd name="T34" fmla="*/ 18 w 396"/>
                  <a:gd name="T35" fmla="*/ 110 h 128"/>
                  <a:gd name="T36" fmla="*/ 9 w 396"/>
                  <a:gd name="T37" fmla="*/ 97 h 128"/>
                  <a:gd name="T38" fmla="*/ 2 w 396"/>
                  <a:gd name="T39" fmla="*/ 82 h 128"/>
                  <a:gd name="T40" fmla="*/ 0 w 396"/>
                  <a:gd name="T41" fmla="*/ 65 h 128"/>
                  <a:gd name="T42" fmla="*/ 2 w 396"/>
                  <a:gd name="T43" fmla="*/ 48 h 128"/>
                  <a:gd name="T44" fmla="*/ 9 w 396"/>
                  <a:gd name="T45" fmla="*/ 33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3"/>
                    </a:lnTo>
                    <a:lnTo>
                      <a:pt x="394" y="48"/>
                    </a:lnTo>
                    <a:lnTo>
                      <a:pt x="396" y="65"/>
                    </a:lnTo>
                    <a:lnTo>
                      <a:pt x="394" y="82"/>
                    </a:lnTo>
                    <a:lnTo>
                      <a:pt x="387" y="97"/>
                    </a:lnTo>
                    <a:lnTo>
                      <a:pt x="377" y="110"/>
                    </a:lnTo>
                    <a:lnTo>
                      <a:pt x="364" y="120"/>
                    </a:lnTo>
                    <a:lnTo>
                      <a:pt x="349" y="126"/>
                    </a:lnTo>
                    <a:lnTo>
                      <a:pt x="332" y="128"/>
                    </a:lnTo>
                    <a:lnTo>
                      <a:pt x="63" y="128"/>
                    </a:lnTo>
                    <a:lnTo>
                      <a:pt x="47" y="126"/>
                    </a:lnTo>
                    <a:lnTo>
                      <a:pt x="31" y="120"/>
                    </a:lnTo>
                    <a:lnTo>
                      <a:pt x="18" y="110"/>
                    </a:lnTo>
                    <a:lnTo>
                      <a:pt x="9" y="97"/>
                    </a:lnTo>
                    <a:lnTo>
                      <a:pt x="2" y="82"/>
                    </a:lnTo>
                    <a:lnTo>
                      <a:pt x="0" y="65"/>
                    </a:lnTo>
                    <a:lnTo>
                      <a:pt x="2" y="48"/>
                    </a:lnTo>
                    <a:lnTo>
                      <a:pt x="9" y="33"/>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0" name="Freeform 9">
                <a:extLst>
                  <a:ext uri="{FF2B5EF4-FFF2-40B4-BE49-F238E27FC236}">
                    <a16:creationId xmlns:a16="http://schemas.microsoft.com/office/drawing/2014/main" id="{DFF931D6-FC78-411F-9FB1-F317ED1F85B2}"/>
                  </a:ext>
                </a:extLst>
              </p:cNvPr>
              <p:cNvSpPr>
                <a:spLocks/>
              </p:cNvSpPr>
              <p:nvPr/>
            </p:nvSpPr>
            <p:spPr bwMode="auto">
              <a:xfrm>
                <a:off x="3836988" y="4821238"/>
                <a:ext cx="127000" cy="39688"/>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3 h 128"/>
                  <a:gd name="T12" fmla="*/ 395 w 398"/>
                  <a:gd name="T13" fmla="*/ 48 h 128"/>
                  <a:gd name="T14" fmla="*/ 398 w 398"/>
                  <a:gd name="T15" fmla="*/ 65 h 128"/>
                  <a:gd name="T16" fmla="*/ 395 w 398"/>
                  <a:gd name="T17" fmla="*/ 82 h 128"/>
                  <a:gd name="T18" fmla="*/ 389 w 398"/>
                  <a:gd name="T19" fmla="*/ 97 h 128"/>
                  <a:gd name="T20" fmla="*/ 379 w 398"/>
                  <a:gd name="T21" fmla="*/ 110 h 128"/>
                  <a:gd name="T22" fmla="*/ 366 w 398"/>
                  <a:gd name="T23" fmla="*/ 120 h 128"/>
                  <a:gd name="T24" fmla="*/ 351 w 398"/>
                  <a:gd name="T25" fmla="*/ 126 h 128"/>
                  <a:gd name="T26" fmla="*/ 333 w 398"/>
                  <a:gd name="T27" fmla="*/ 128 h 128"/>
                  <a:gd name="T28" fmla="*/ 65 w 398"/>
                  <a:gd name="T29" fmla="*/ 128 h 128"/>
                  <a:gd name="T30" fmla="*/ 48 w 398"/>
                  <a:gd name="T31" fmla="*/ 126 h 128"/>
                  <a:gd name="T32" fmla="*/ 33 w 398"/>
                  <a:gd name="T33" fmla="*/ 120 h 128"/>
                  <a:gd name="T34" fmla="*/ 20 w 398"/>
                  <a:gd name="T35" fmla="*/ 110 h 128"/>
                  <a:gd name="T36" fmla="*/ 9 w 398"/>
                  <a:gd name="T37" fmla="*/ 97 h 128"/>
                  <a:gd name="T38" fmla="*/ 3 w 398"/>
                  <a:gd name="T39" fmla="*/ 82 h 128"/>
                  <a:gd name="T40" fmla="*/ 0 w 398"/>
                  <a:gd name="T41" fmla="*/ 65 h 128"/>
                  <a:gd name="T42" fmla="*/ 3 w 398"/>
                  <a:gd name="T43" fmla="*/ 48 h 128"/>
                  <a:gd name="T44" fmla="*/ 9 w 398"/>
                  <a:gd name="T45" fmla="*/ 33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3"/>
                    </a:lnTo>
                    <a:lnTo>
                      <a:pt x="395" y="48"/>
                    </a:lnTo>
                    <a:lnTo>
                      <a:pt x="398" y="65"/>
                    </a:lnTo>
                    <a:lnTo>
                      <a:pt x="395" y="82"/>
                    </a:lnTo>
                    <a:lnTo>
                      <a:pt x="389" y="97"/>
                    </a:lnTo>
                    <a:lnTo>
                      <a:pt x="379" y="110"/>
                    </a:lnTo>
                    <a:lnTo>
                      <a:pt x="366" y="120"/>
                    </a:lnTo>
                    <a:lnTo>
                      <a:pt x="351" y="126"/>
                    </a:lnTo>
                    <a:lnTo>
                      <a:pt x="333" y="128"/>
                    </a:lnTo>
                    <a:lnTo>
                      <a:pt x="65" y="128"/>
                    </a:lnTo>
                    <a:lnTo>
                      <a:pt x="48" y="126"/>
                    </a:lnTo>
                    <a:lnTo>
                      <a:pt x="33" y="120"/>
                    </a:lnTo>
                    <a:lnTo>
                      <a:pt x="20" y="110"/>
                    </a:lnTo>
                    <a:lnTo>
                      <a:pt x="9" y="97"/>
                    </a:lnTo>
                    <a:lnTo>
                      <a:pt x="3" y="82"/>
                    </a:lnTo>
                    <a:lnTo>
                      <a:pt x="0" y="65"/>
                    </a:lnTo>
                    <a:lnTo>
                      <a:pt x="3" y="48"/>
                    </a:lnTo>
                    <a:lnTo>
                      <a:pt x="9" y="33"/>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1" name="Freeform 10">
                <a:extLst>
                  <a:ext uri="{FF2B5EF4-FFF2-40B4-BE49-F238E27FC236}">
                    <a16:creationId xmlns:a16="http://schemas.microsoft.com/office/drawing/2014/main" id="{986BE932-7A7B-4516-94A9-C10FC489123B}"/>
                  </a:ext>
                </a:extLst>
              </p:cNvPr>
              <p:cNvSpPr>
                <a:spLocks/>
              </p:cNvSpPr>
              <p:nvPr/>
            </p:nvSpPr>
            <p:spPr bwMode="auto">
              <a:xfrm>
                <a:off x="3636963" y="4968876"/>
                <a:ext cx="125413" cy="41275"/>
              </a:xfrm>
              <a:custGeom>
                <a:avLst/>
                <a:gdLst>
                  <a:gd name="T0" fmla="*/ 63 w 396"/>
                  <a:gd name="T1" fmla="*/ 0 h 128"/>
                  <a:gd name="T2" fmla="*/ 332 w 396"/>
                  <a:gd name="T3" fmla="*/ 0 h 128"/>
                  <a:gd name="T4" fmla="*/ 349 w 396"/>
                  <a:gd name="T5" fmla="*/ 3 h 128"/>
                  <a:gd name="T6" fmla="*/ 364 w 396"/>
                  <a:gd name="T7" fmla="*/ 9 h 128"/>
                  <a:gd name="T8" fmla="*/ 377 w 396"/>
                  <a:gd name="T9" fmla="*/ 19 h 128"/>
                  <a:gd name="T10" fmla="*/ 387 w 396"/>
                  <a:gd name="T11" fmla="*/ 32 h 128"/>
                  <a:gd name="T12" fmla="*/ 394 w 396"/>
                  <a:gd name="T13" fmla="*/ 47 h 128"/>
                  <a:gd name="T14" fmla="*/ 396 w 396"/>
                  <a:gd name="T15" fmla="*/ 64 h 128"/>
                  <a:gd name="T16" fmla="*/ 394 w 396"/>
                  <a:gd name="T17" fmla="*/ 81 h 128"/>
                  <a:gd name="T18" fmla="*/ 387 w 396"/>
                  <a:gd name="T19" fmla="*/ 96 h 128"/>
                  <a:gd name="T20" fmla="*/ 377 w 396"/>
                  <a:gd name="T21" fmla="*/ 109 h 128"/>
                  <a:gd name="T22" fmla="*/ 364 w 396"/>
                  <a:gd name="T23" fmla="*/ 119 h 128"/>
                  <a:gd name="T24" fmla="*/ 349 w 396"/>
                  <a:gd name="T25" fmla="*/ 125 h 128"/>
                  <a:gd name="T26" fmla="*/ 332 w 396"/>
                  <a:gd name="T27" fmla="*/ 128 h 128"/>
                  <a:gd name="T28" fmla="*/ 63 w 396"/>
                  <a:gd name="T29" fmla="*/ 128 h 128"/>
                  <a:gd name="T30" fmla="*/ 47 w 396"/>
                  <a:gd name="T31" fmla="*/ 125 h 128"/>
                  <a:gd name="T32" fmla="*/ 31 w 396"/>
                  <a:gd name="T33" fmla="*/ 119 h 128"/>
                  <a:gd name="T34" fmla="*/ 18 w 396"/>
                  <a:gd name="T35" fmla="*/ 109 h 128"/>
                  <a:gd name="T36" fmla="*/ 9 w 396"/>
                  <a:gd name="T37" fmla="*/ 96 h 128"/>
                  <a:gd name="T38" fmla="*/ 2 w 396"/>
                  <a:gd name="T39" fmla="*/ 81 h 128"/>
                  <a:gd name="T40" fmla="*/ 0 w 396"/>
                  <a:gd name="T41" fmla="*/ 64 h 128"/>
                  <a:gd name="T42" fmla="*/ 2 w 396"/>
                  <a:gd name="T43" fmla="*/ 47 h 128"/>
                  <a:gd name="T44" fmla="*/ 9 w 396"/>
                  <a:gd name="T45" fmla="*/ 32 h 128"/>
                  <a:gd name="T46" fmla="*/ 18 w 396"/>
                  <a:gd name="T47" fmla="*/ 19 h 128"/>
                  <a:gd name="T48" fmla="*/ 31 w 396"/>
                  <a:gd name="T49" fmla="*/ 9 h 128"/>
                  <a:gd name="T50" fmla="*/ 47 w 396"/>
                  <a:gd name="T51" fmla="*/ 3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3"/>
                    </a:lnTo>
                    <a:lnTo>
                      <a:pt x="364" y="9"/>
                    </a:lnTo>
                    <a:lnTo>
                      <a:pt x="377" y="19"/>
                    </a:lnTo>
                    <a:lnTo>
                      <a:pt x="387" y="32"/>
                    </a:lnTo>
                    <a:lnTo>
                      <a:pt x="394" y="47"/>
                    </a:lnTo>
                    <a:lnTo>
                      <a:pt x="396" y="64"/>
                    </a:lnTo>
                    <a:lnTo>
                      <a:pt x="394" y="81"/>
                    </a:lnTo>
                    <a:lnTo>
                      <a:pt x="387" y="96"/>
                    </a:lnTo>
                    <a:lnTo>
                      <a:pt x="377" y="109"/>
                    </a:lnTo>
                    <a:lnTo>
                      <a:pt x="364" y="119"/>
                    </a:lnTo>
                    <a:lnTo>
                      <a:pt x="349" y="125"/>
                    </a:lnTo>
                    <a:lnTo>
                      <a:pt x="332" y="128"/>
                    </a:lnTo>
                    <a:lnTo>
                      <a:pt x="63" y="128"/>
                    </a:lnTo>
                    <a:lnTo>
                      <a:pt x="47" y="125"/>
                    </a:lnTo>
                    <a:lnTo>
                      <a:pt x="31" y="119"/>
                    </a:lnTo>
                    <a:lnTo>
                      <a:pt x="18" y="109"/>
                    </a:lnTo>
                    <a:lnTo>
                      <a:pt x="9" y="96"/>
                    </a:lnTo>
                    <a:lnTo>
                      <a:pt x="2" y="81"/>
                    </a:lnTo>
                    <a:lnTo>
                      <a:pt x="0" y="64"/>
                    </a:lnTo>
                    <a:lnTo>
                      <a:pt x="2" y="47"/>
                    </a:lnTo>
                    <a:lnTo>
                      <a:pt x="9" y="32"/>
                    </a:lnTo>
                    <a:lnTo>
                      <a:pt x="18" y="19"/>
                    </a:lnTo>
                    <a:lnTo>
                      <a:pt x="31" y="9"/>
                    </a:lnTo>
                    <a:lnTo>
                      <a:pt x="47"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2" name="Freeform 11">
                <a:extLst>
                  <a:ext uri="{FF2B5EF4-FFF2-40B4-BE49-F238E27FC236}">
                    <a16:creationId xmlns:a16="http://schemas.microsoft.com/office/drawing/2014/main" id="{411BC2A5-0057-4662-9CE0-F43A83481BF8}"/>
                  </a:ext>
                </a:extLst>
              </p:cNvPr>
              <p:cNvSpPr>
                <a:spLocks/>
              </p:cNvSpPr>
              <p:nvPr/>
            </p:nvSpPr>
            <p:spPr bwMode="auto">
              <a:xfrm>
                <a:off x="3836988" y="4968876"/>
                <a:ext cx="127000" cy="41275"/>
              </a:xfrm>
              <a:custGeom>
                <a:avLst/>
                <a:gdLst>
                  <a:gd name="T0" fmla="*/ 65 w 398"/>
                  <a:gd name="T1" fmla="*/ 0 h 128"/>
                  <a:gd name="T2" fmla="*/ 333 w 398"/>
                  <a:gd name="T3" fmla="*/ 0 h 128"/>
                  <a:gd name="T4" fmla="*/ 351 w 398"/>
                  <a:gd name="T5" fmla="*/ 3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3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3"/>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3"/>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3" name="Freeform 12">
                <a:extLst>
                  <a:ext uri="{FF2B5EF4-FFF2-40B4-BE49-F238E27FC236}">
                    <a16:creationId xmlns:a16="http://schemas.microsoft.com/office/drawing/2014/main" id="{BC0041AA-BF39-4AC5-8573-7714354A1070}"/>
                  </a:ext>
                </a:extLst>
              </p:cNvPr>
              <p:cNvSpPr>
                <a:spLocks/>
              </p:cNvSpPr>
              <p:nvPr/>
            </p:nvSpPr>
            <p:spPr bwMode="auto">
              <a:xfrm>
                <a:off x="3636963" y="5118101"/>
                <a:ext cx="125413" cy="39688"/>
              </a:xfrm>
              <a:custGeom>
                <a:avLst/>
                <a:gdLst>
                  <a:gd name="T0" fmla="*/ 63 w 396"/>
                  <a:gd name="T1" fmla="*/ 0 h 128"/>
                  <a:gd name="T2" fmla="*/ 332 w 396"/>
                  <a:gd name="T3" fmla="*/ 0 h 128"/>
                  <a:gd name="T4" fmla="*/ 349 w 396"/>
                  <a:gd name="T5" fmla="*/ 2 h 128"/>
                  <a:gd name="T6" fmla="*/ 364 w 396"/>
                  <a:gd name="T7" fmla="*/ 8 h 128"/>
                  <a:gd name="T8" fmla="*/ 377 w 396"/>
                  <a:gd name="T9" fmla="*/ 18 h 128"/>
                  <a:gd name="T10" fmla="*/ 387 w 396"/>
                  <a:gd name="T11" fmla="*/ 31 h 128"/>
                  <a:gd name="T12" fmla="*/ 394 w 396"/>
                  <a:gd name="T13" fmla="*/ 46 h 128"/>
                  <a:gd name="T14" fmla="*/ 396 w 396"/>
                  <a:gd name="T15" fmla="*/ 63 h 128"/>
                  <a:gd name="T16" fmla="*/ 394 w 396"/>
                  <a:gd name="T17" fmla="*/ 81 h 128"/>
                  <a:gd name="T18" fmla="*/ 387 w 396"/>
                  <a:gd name="T19" fmla="*/ 96 h 128"/>
                  <a:gd name="T20" fmla="*/ 377 w 396"/>
                  <a:gd name="T21" fmla="*/ 109 h 128"/>
                  <a:gd name="T22" fmla="*/ 364 w 396"/>
                  <a:gd name="T23" fmla="*/ 119 h 128"/>
                  <a:gd name="T24" fmla="*/ 349 w 396"/>
                  <a:gd name="T25" fmla="*/ 126 h 128"/>
                  <a:gd name="T26" fmla="*/ 332 w 396"/>
                  <a:gd name="T27" fmla="*/ 128 h 128"/>
                  <a:gd name="T28" fmla="*/ 63 w 396"/>
                  <a:gd name="T29" fmla="*/ 128 h 128"/>
                  <a:gd name="T30" fmla="*/ 47 w 396"/>
                  <a:gd name="T31" fmla="*/ 126 h 128"/>
                  <a:gd name="T32" fmla="*/ 31 w 396"/>
                  <a:gd name="T33" fmla="*/ 119 h 128"/>
                  <a:gd name="T34" fmla="*/ 18 w 396"/>
                  <a:gd name="T35" fmla="*/ 109 h 128"/>
                  <a:gd name="T36" fmla="*/ 9 w 396"/>
                  <a:gd name="T37" fmla="*/ 96 h 128"/>
                  <a:gd name="T38" fmla="*/ 2 w 396"/>
                  <a:gd name="T39" fmla="*/ 81 h 128"/>
                  <a:gd name="T40" fmla="*/ 0 w 396"/>
                  <a:gd name="T41" fmla="*/ 63 h 128"/>
                  <a:gd name="T42" fmla="*/ 2 w 396"/>
                  <a:gd name="T43" fmla="*/ 46 h 128"/>
                  <a:gd name="T44" fmla="*/ 9 w 396"/>
                  <a:gd name="T45" fmla="*/ 31 h 128"/>
                  <a:gd name="T46" fmla="*/ 18 w 396"/>
                  <a:gd name="T47" fmla="*/ 18 h 128"/>
                  <a:gd name="T48" fmla="*/ 31 w 396"/>
                  <a:gd name="T49" fmla="*/ 8 h 128"/>
                  <a:gd name="T50" fmla="*/ 47 w 396"/>
                  <a:gd name="T51" fmla="*/ 2 h 128"/>
                  <a:gd name="T52" fmla="*/ 63 w 396"/>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8">
                    <a:moveTo>
                      <a:pt x="63" y="0"/>
                    </a:moveTo>
                    <a:lnTo>
                      <a:pt x="332" y="0"/>
                    </a:lnTo>
                    <a:lnTo>
                      <a:pt x="349" y="2"/>
                    </a:lnTo>
                    <a:lnTo>
                      <a:pt x="364" y="8"/>
                    </a:lnTo>
                    <a:lnTo>
                      <a:pt x="377" y="18"/>
                    </a:lnTo>
                    <a:lnTo>
                      <a:pt x="387" y="31"/>
                    </a:lnTo>
                    <a:lnTo>
                      <a:pt x="394" y="46"/>
                    </a:lnTo>
                    <a:lnTo>
                      <a:pt x="396" y="63"/>
                    </a:lnTo>
                    <a:lnTo>
                      <a:pt x="394" y="81"/>
                    </a:lnTo>
                    <a:lnTo>
                      <a:pt x="387" y="96"/>
                    </a:lnTo>
                    <a:lnTo>
                      <a:pt x="377" y="109"/>
                    </a:lnTo>
                    <a:lnTo>
                      <a:pt x="364" y="119"/>
                    </a:lnTo>
                    <a:lnTo>
                      <a:pt x="349" y="126"/>
                    </a:lnTo>
                    <a:lnTo>
                      <a:pt x="332" y="128"/>
                    </a:lnTo>
                    <a:lnTo>
                      <a:pt x="63" y="128"/>
                    </a:lnTo>
                    <a:lnTo>
                      <a:pt x="47" y="126"/>
                    </a:lnTo>
                    <a:lnTo>
                      <a:pt x="31" y="119"/>
                    </a:lnTo>
                    <a:lnTo>
                      <a:pt x="18" y="109"/>
                    </a:lnTo>
                    <a:lnTo>
                      <a:pt x="9" y="96"/>
                    </a:lnTo>
                    <a:lnTo>
                      <a:pt x="2" y="81"/>
                    </a:lnTo>
                    <a:lnTo>
                      <a:pt x="0" y="63"/>
                    </a:lnTo>
                    <a:lnTo>
                      <a:pt x="2" y="46"/>
                    </a:lnTo>
                    <a:lnTo>
                      <a:pt x="9" y="31"/>
                    </a:lnTo>
                    <a:lnTo>
                      <a:pt x="18" y="18"/>
                    </a:lnTo>
                    <a:lnTo>
                      <a:pt x="31" y="8"/>
                    </a:lnTo>
                    <a:lnTo>
                      <a:pt x="47"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4" name="Freeform 13">
                <a:extLst>
                  <a:ext uri="{FF2B5EF4-FFF2-40B4-BE49-F238E27FC236}">
                    <a16:creationId xmlns:a16="http://schemas.microsoft.com/office/drawing/2014/main" id="{31BF9953-87BC-4734-87A8-471732E8370D}"/>
                  </a:ext>
                </a:extLst>
              </p:cNvPr>
              <p:cNvSpPr>
                <a:spLocks/>
              </p:cNvSpPr>
              <p:nvPr/>
            </p:nvSpPr>
            <p:spPr bwMode="auto">
              <a:xfrm>
                <a:off x="3836988" y="5118101"/>
                <a:ext cx="127000" cy="39688"/>
              </a:xfrm>
              <a:custGeom>
                <a:avLst/>
                <a:gdLst>
                  <a:gd name="T0" fmla="*/ 65 w 398"/>
                  <a:gd name="T1" fmla="*/ 0 h 128"/>
                  <a:gd name="T2" fmla="*/ 333 w 398"/>
                  <a:gd name="T3" fmla="*/ 0 h 128"/>
                  <a:gd name="T4" fmla="*/ 351 w 398"/>
                  <a:gd name="T5" fmla="*/ 2 h 128"/>
                  <a:gd name="T6" fmla="*/ 366 w 398"/>
                  <a:gd name="T7" fmla="*/ 8 h 128"/>
                  <a:gd name="T8" fmla="*/ 379 w 398"/>
                  <a:gd name="T9" fmla="*/ 18 h 128"/>
                  <a:gd name="T10" fmla="*/ 389 w 398"/>
                  <a:gd name="T11" fmla="*/ 31 h 128"/>
                  <a:gd name="T12" fmla="*/ 395 w 398"/>
                  <a:gd name="T13" fmla="*/ 46 h 128"/>
                  <a:gd name="T14" fmla="*/ 398 w 398"/>
                  <a:gd name="T15" fmla="*/ 63 h 128"/>
                  <a:gd name="T16" fmla="*/ 395 w 398"/>
                  <a:gd name="T17" fmla="*/ 81 h 128"/>
                  <a:gd name="T18" fmla="*/ 389 w 398"/>
                  <a:gd name="T19" fmla="*/ 96 h 128"/>
                  <a:gd name="T20" fmla="*/ 379 w 398"/>
                  <a:gd name="T21" fmla="*/ 109 h 128"/>
                  <a:gd name="T22" fmla="*/ 366 w 398"/>
                  <a:gd name="T23" fmla="*/ 119 h 128"/>
                  <a:gd name="T24" fmla="*/ 351 w 398"/>
                  <a:gd name="T25" fmla="*/ 126 h 128"/>
                  <a:gd name="T26" fmla="*/ 333 w 398"/>
                  <a:gd name="T27" fmla="*/ 128 h 128"/>
                  <a:gd name="T28" fmla="*/ 65 w 398"/>
                  <a:gd name="T29" fmla="*/ 128 h 128"/>
                  <a:gd name="T30" fmla="*/ 48 w 398"/>
                  <a:gd name="T31" fmla="*/ 126 h 128"/>
                  <a:gd name="T32" fmla="*/ 33 w 398"/>
                  <a:gd name="T33" fmla="*/ 119 h 128"/>
                  <a:gd name="T34" fmla="*/ 20 w 398"/>
                  <a:gd name="T35" fmla="*/ 109 h 128"/>
                  <a:gd name="T36" fmla="*/ 9 w 398"/>
                  <a:gd name="T37" fmla="*/ 96 h 128"/>
                  <a:gd name="T38" fmla="*/ 3 w 398"/>
                  <a:gd name="T39" fmla="*/ 81 h 128"/>
                  <a:gd name="T40" fmla="*/ 0 w 398"/>
                  <a:gd name="T41" fmla="*/ 63 h 128"/>
                  <a:gd name="T42" fmla="*/ 3 w 398"/>
                  <a:gd name="T43" fmla="*/ 46 h 128"/>
                  <a:gd name="T44" fmla="*/ 9 w 398"/>
                  <a:gd name="T45" fmla="*/ 31 h 128"/>
                  <a:gd name="T46" fmla="*/ 20 w 398"/>
                  <a:gd name="T47" fmla="*/ 18 h 128"/>
                  <a:gd name="T48" fmla="*/ 33 w 398"/>
                  <a:gd name="T49" fmla="*/ 8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8"/>
                    </a:lnTo>
                    <a:lnTo>
                      <a:pt x="379" y="18"/>
                    </a:lnTo>
                    <a:lnTo>
                      <a:pt x="389" y="31"/>
                    </a:lnTo>
                    <a:lnTo>
                      <a:pt x="395" y="46"/>
                    </a:lnTo>
                    <a:lnTo>
                      <a:pt x="398" y="63"/>
                    </a:lnTo>
                    <a:lnTo>
                      <a:pt x="395" y="81"/>
                    </a:lnTo>
                    <a:lnTo>
                      <a:pt x="389" y="96"/>
                    </a:lnTo>
                    <a:lnTo>
                      <a:pt x="379" y="109"/>
                    </a:lnTo>
                    <a:lnTo>
                      <a:pt x="366" y="119"/>
                    </a:lnTo>
                    <a:lnTo>
                      <a:pt x="351" y="126"/>
                    </a:lnTo>
                    <a:lnTo>
                      <a:pt x="333" y="128"/>
                    </a:lnTo>
                    <a:lnTo>
                      <a:pt x="65" y="128"/>
                    </a:lnTo>
                    <a:lnTo>
                      <a:pt x="48" y="126"/>
                    </a:lnTo>
                    <a:lnTo>
                      <a:pt x="33" y="119"/>
                    </a:lnTo>
                    <a:lnTo>
                      <a:pt x="20" y="109"/>
                    </a:lnTo>
                    <a:lnTo>
                      <a:pt x="9" y="96"/>
                    </a:lnTo>
                    <a:lnTo>
                      <a:pt x="3" y="81"/>
                    </a:lnTo>
                    <a:lnTo>
                      <a:pt x="0" y="63"/>
                    </a:lnTo>
                    <a:lnTo>
                      <a:pt x="3" y="46"/>
                    </a:lnTo>
                    <a:lnTo>
                      <a:pt x="9" y="31"/>
                    </a:lnTo>
                    <a:lnTo>
                      <a:pt x="20"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5" name="Freeform 14">
                <a:extLst>
                  <a:ext uri="{FF2B5EF4-FFF2-40B4-BE49-F238E27FC236}">
                    <a16:creationId xmlns:a16="http://schemas.microsoft.com/office/drawing/2014/main" id="{11A59210-50D3-41B7-BF53-29CFF1D9FADE}"/>
                  </a:ext>
                </a:extLst>
              </p:cNvPr>
              <p:cNvSpPr>
                <a:spLocks/>
              </p:cNvSpPr>
              <p:nvPr/>
            </p:nvSpPr>
            <p:spPr bwMode="auto">
              <a:xfrm>
                <a:off x="3836988" y="5265738"/>
                <a:ext cx="127000" cy="39688"/>
              </a:xfrm>
              <a:custGeom>
                <a:avLst/>
                <a:gdLst>
                  <a:gd name="T0" fmla="*/ 65 w 398"/>
                  <a:gd name="T1" fmla="*/ 0 h 127"/>
                  <a:gd name="T2" fmla="*/ 333 w 398"/>
                  <a:gd name="T3" fmla="*/ 0 h 127"/>
                  <a:gd name="T4" fmla="*/ 351 w 398"/>
                  <a:gd name="T5" fmla="*/ 2 h 127"/>
                  <a:gd name="T6" fmla="*/ 366 w 398"/>
                  <a:gd name="T7" fmla="*/ 9 h 127"/>
                  <a:gd name="T8" fmla="*/ 379 w 398"/>
                  <a:gd name="T9" fmla="*/ 18 h 127"/>
                  <a:gd name="T10" fmla="*/ 389 w 398"/>
                  <a:gd name="T11" fmla="*/ 31 h 127"/>
                  <a:gd name="T12" fmla="*/ 395 w 398"/>
                  <a:gd name="T13" fmla="*/ 47 h 127"/>
                  <a:gd name="T14" fmla="*/ 398 w 398"/>
                  <a:gd name="T15" fmla="*/ 63 h 127"/>
                  <a:gd name="T16" fmla="*/ 395 w 398"/>
                  <a:gd name="T17" fmla="*/ 80 h 127"/>
                  <a:gd name="T18" fmla="*/ 389 w 398"/>
                  <a:gd name="T19" fmla="*/ 96 h 127"/>
                  <a:gd name="T20" fmla="*/ 379 w 398"/>
                  <a:gd name="T21" fmla="*/ 108 h 127"/>
                  <a:gd name="T22" fmla="*/ 366 w 398"/>
                  <a:gd name="T23" fmla="*/ 118 h 127"/>
                  <a:gd name="T24" fmla="*/ 351 w 398"/>
                  <a:gd name="T25" fmla="*/ 125 h 127"/>
                  <a:gd name="T26" fmla="*/ 333 w 398"/>
                  <a:gd name="T27" fmla="*/ 127 h 127"/>
                  <a:gd name="T28" fmla="*/ 65 w 398"/>
                  <a:gd name="T29" fmla="*/ 127 h 127"/>
                  <a:gd name="T30" fmla="*/ 48 w 398"/>
                  <a:gd name="T31" fmla="*/ 125 h 127"/>
                  <a:gd name="T32" fmla="*/ 33 w 398"/>
                  <a:gd name="T33" fmla="*/ 118 h 127"/>
                  <a:gd name="T34" fmla="*/ 20 w 398"/>
                  <a:gd name="T35" fmla="*/ 108 h 127"/>
                  <a:gd name="T36" fmla="*/ 9 w 398"/>
                  <a:gd name="T37" fmla="*/ 96 h 127"/>
                  <a:gd name="T38" fmla="*/ 3 w 398"/>
                  <a:gd name="T39" fmla="*/ 80 h 127"/>
                  <a:gd name="T40" fmla="*/ 0 w 398"/>
                  <a:gd name="T41" fmla="*/ 63 h 127"/>
                  <a:gd name="T42" fmla="*/ 3 w 398"/>
                  <a:gd name="T43" fmla="*/ 47 h 127"/>
                  <a:gd name="T44" fmla="*/ 9 w 398"/>
                  <a:gd name="T45" fmla="*/ 31 h 127"/>
                  <a:gd name="T46" fmla="*/ 20 w 398"/>
                  <a:gd name="T47" fmla="*/ 18 h 127"/>
                  <a:gd name="T48" fmla="*/ 33 w 398"/>
                  <a:gd name="T49" fmla="*/ 9 h 127"/>
                  <a:gd name="T50" fmla="*/ 48 w 398"/>
                  <a:gd name="T51" fmla="*/ 2 h 127"/>
                  <a:gd name="T52" fmla="*/ 65 w 398"/>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7">
                    <a:moveTo>
                      <a:pt x="65" y="0"/>
                    </a:moveTo>
                    <a:lnTo>
                      <a:pt x="333" y="0"/>
                    </a:lnTo>
                    <a:lnTo>
                      <a:pt x="351" y="2"/>
                    </a:lnTo>
                    <a:lnTo>
                      <a:pt x="366" y="9"/>
                    </a:lnTo>
                    <a:lnTo>
                      <a:pt x="379" y="18"/>
                    </a:lnTo>
                    <a:lnTo>
                      <a:pt x="389" y="31"/>
                    </a:lnTo>
                    <a:lnTo>
                      <a:pt x="395" y="47"/>
                    </a:lnTo>
                    <a:lnTo>
                      <a:pt x="398" y="63"/>
                    </a:lnTo>
                    <a:lnTo>
                      <a:pt x="395" y="80"/>
                    </a:lnTo>
                    <a:lnTo>
                      <a:pt x="389" y="96"/>
                    </a:lnTo>
                    <a:lnTo>
                      <a:pt x="379" y="108"/>
                    </a:lnTo>
                    <a:lnTo>
                      <a:pt x="366" y="118"/>
                    </a:lnTo>
                    <a:lnTo>
                      <a:pt x="351" y="125"/>
                    </a:lnTo>
                    <a:lnTo>
                      <a:pt x="333" y="127"/>
                    </a:lnTo>
                    <a:lnTo>
                      <a:pt x="65" y="127"/>
                    </a:lnTo>
                    <a:lnTo>
                      <a:pt x="48" y="125"/>
                    </a:lnTo>
                    <a:lnTo>
                      <a:pt x="33" y="118"/>
                    </a:lnTo>
                    <a:lnTo>
                      <a:pt x="20" y="108"/>
                    </a:lnTo>
                    <a:lnTo>
                      <a:pt x="9" y="96"/>
                    </a:lnTo>
                    <a:lnTo>
                      <a:pt x="3" y="80"/>
                    </a:lnTo>
                    <a:lnTo>
                      <a:pt x="0" y="63"/>
                    </a:lnTo>
                    <a:lnTo>
                      <a:pt x="3" y="47"/>
                    </a:lnTo>
                    <a:lnTo>
                      <a:pt x="9" y="31"/>
                    </a:lnTo>
                    <a:lnTo>
                      <a:pt x="20" y="18"/>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6" name="Freeform 15">
                <a:extLst>
                  <a:ext uri="{FF2B5EF4-FFF2-40B4-BE49-F238E27FC236}">
                    <a16:creationId xmlns:a16="http://schemas.microsoft.com/office/drawing/2014/main" id="{7FD0C771-5B28-45C7-A797-BC614E2148B6}"/>
                  </a:ext>
                </a:extLst>
              </p:cNvPr>
              <p:cNvSpPr>
                <a:spLocks/>
              </p:cNvSpPr>
              <p:nvPr/>
            </p:nvSpPr>
            <p:spPr bwMode="auto">
              <a:xfrm>
                <a:off x="3836988" y="5413376"/>
                <a:ext cx="127000" cy="41275"/>
              </a:xfrm>
              <a:custGeom>
                <a:avLst/>
                <a:gdLst>
                  <a:gd name="T0" fmla="*/ 65 w 398"/>
                  <a:gd name="T1" fmla="*/ 0 h 128"/>
                  <a:gd name="T2" fmla="*/ 333 w 398"/>
                  <a:gd name="T3" fmla="*/ 0 h 128"/>
                  <a:gd name="T4" fmla="*/ 351 w 398"/>
                  <a:gd name="T5" fmla="*/ 2 h 128"/>
                  <a:gd name="T6" fmla="*/ 366 w 398"/>
                  <a:gd name="T7" fmla="*/ 9 h 128"/>
                  <a:gd name="T8" fmla="*/ 379 w 398"/>
                  <a:gd name="T9" fmla="*/ 19 h 128"/>
                  <a:gd name="T10" fmla="*/ 389 w 398"/>
                  <a:gd name="T11" fmla="*/ 32 h 128"/>
                  <a:gd name="T12" fmla="*/ 395 w 398"/>
                  <a:gd name="T13" fmla="*/ 47 h 128"/>
                  <a:gd name="T14" fmla="*/ 398 w 398"/>
                  <a:gd name="T15" fmla="*/ 64 h 128"/>
                  <a:gd name="T16" fmla="*/ 395 w 398"/>
                  <a:gd name="T17" fmla="*/ 81 h 128"/>
                  <a:gd name="T18" fmla="*/ 389 w 398"/>
                  <a:gd name="T19" fmla="*/ 96 h 128"/>
                  <a:gd name="T20" fmla="*/ 379 w 398"/>
                  <a:gd name="T21" fmla="*/ 109 h 128"/>
                  <a:gd name="T22" fmla="*/ 366 w 398"/>
                  <a:gd name="T23" fmla="*/ 119 h 128"/>
                  <a:gd name="T24" fmla="*/ 351 w 398"/>
                  <a:gd name="T25" fmla="*/ 125 h 128"/>
                  <a:gd name="T26" fmla="*/ 333 w 398"/>
                  <a:gd name="T27" fmla="*/ 128 h 128"/>
                  <a:gd name="T28" fmla="*/ 65 w 398"/>
                  <a:gd name="T29" fmla="*/ 128 h 128"/>
                  <a:gd name="T30" fmla="*/ 48 w 398"/>
                  <a:gd name="T31" fmla="*/ 125 h 128"/>
                  <a:gd name="T32" fmla="*/ 33 w 398"/>
                  <a:gd name="T33" fmla="*/ 119 h 128"/>
                  <a:gd name="T34" fmla="*/ 20 w 398"/>
                  <a:gd name="T35" fmla="*/ 109 h 128"/>
                  <a:gd name="T36" fmla="*/ 9 w 398"/>
                  <a:gd name="T37" fmla="*/ 96 h 128"/>
                  <a:gd name="T38" fmla="*/ 3 w 398"/>
                  <a:gd name="T39" fmla="*/ 81 h 128"/>
                  <a:gd name="T40" fmla="*/ 0 w 398"/>
                  <a:gd name="T41" fmla="*/ 64 h 128"/>
                  <a:gd name="T42" fmla="*/ 3 w 398"/>
                  <a:gd name="T43" fmla="*/ 47 h 128"/>
                  <a:gd name="T44" fmla="*/ 9 w 398"/>
                  <a:gd name="T45" fmla="*/ 32 h 128"/>
                  <a:gd name="T46" fmla="*/ 20 w 398"/>
                  <a:gd name="T47" fmla="*/ 19 h 128"/>
                  <a:gd name="T48" fmla="*/ 33 w 398"/>
                  <a:gd name="T49" fmla="*/ 9 h 128"/>
                  <a:gd name="T50" fmla="*/ 48 w 398"/>
                  <a:gd name="T51" fmla="*/ 2 h 128"/>
                  <a:gd name="T52" fmla="*/ 65 w 398"/>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8" h="128">
                    <a:moveTo>
                      <a:pt x="65" y="0"/>
                    </a:moveTo>
                    <a:lnTo>
                      <a:pt x="333" y="0"/>
                    </a:lnTo>
                    <a:lnTo>
                      <a:pt x="351" y="2"/>
                    </a:lnTo>
                    <a:lnTo>
                      <a:pt x="366" y="9"/>
                    </a:lnTo>
                    <a:lnTo>
                      <a:pt x="379" y="19"/>
                    </a:lnTo>
                    <a:lnTo>
                      <a:pt x="389" y="32"/>
                    </a:lnTo>
                    <a:lnTo>
                      <a:pt x="395" y="47"/>
                    </a:lnTo>
                    <a:lnTo>
                      <a:pt x="398" y="64"/>
                    </a:lnTo>
                    <a:lnTo>
                      <a:pt x="395" y="81"/>
                    </a:lnTo>
                    <a:lnTo>
                      <a:pt x="389" y="96"/>
                    </a:lnTo>
                    <a:lnTo>
                      <a:pt x="379" y="109"/>
                    </a:lnTo>
                    <a:lnTo>
                      <a:pt x="366" y="119"/>
                    </a:lnTo>
                    <a:lnTo>
                      <a:pt x="351" y="125"/>
                    </a:lnTo>
                    <a:lnTo>
                      <a:pt x="333" y="128"/>
                    </a:lnTo>
                    <a:lnTo>
                      <a:pt x="65" y="128"/>
                    </a:lnTo>
                    <a:lnTo>
                      <a:pt x="48" y="125"/>
                    </a:lnTo>
                    <a:lnTo>
                      <a:pt x="33" y="119"/>
                    </a:lnTo>
                    <a:lnTo>
                      <a:pt x="20" y="109"/>
                    </a:lnTo>
                    <a:lnTo>
                      <a:pt x="9" y="96"/>
                    </a:lnTo>
                    <a:lnTo>
                      <a:pt x="3" y="81"/>
                    </a:lnTo>
                    <a:lnTo>
                      <a:pt x="0" y="64"/>
                    </a:lnTo>
                    <a:lnTo>
                      <a:pt x="3" y="47"/>
                    </a:lnTo>
                    <a:lnTo>
                      <a:pt x="9" y="32"/>
                    </a:lnTo>
                    <a:lnTo>
                      <a:pt x="20" y="19"/>
                    </a:lnTo>
                    <a:lnTo>
                      <a:pt x="33"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7" name="Freeform 16">
                <a:extLst>
                  <a:ext uri="{FF2B5EF4-FFF2-40B4-BE49-F238E27FC236}">
                    <a16:creationId xmlns:a16="http://schemas.microsoft.com/office/drawing/2014/main" id="{C26982F0-FBB0-435C-8B71-CE234EA0A895}"/>
                  </a:ext>
                </a:extLst>
              </p:cNvPr>
              <p:cNvSpPr>
                <a:spLocks noEditPoints="1"/>
              </p:cNvSpPr>
              <p:nvPr/>
            </p:nvSpPr>
            <p:spPr bwMode="auto">
              <a:xfrm>
                <a:off x="4187826" y="5448301"/>
                <a:ext cx="203200" cy="252413"/>
              </a:xfrm>
              <a:custGeom>
                <a:avLst/>
                <a:gdLst>
                  <a:gd name="T0" fmla="*/ 129 w 643"/>
                  <a:gd name="T1" fmla="*/ 129 h 793"/>
                  <a:gd name="T2" fmla="*/ 129 w 643"/>
                  <a:gd name="T3" fmla="*/ 665 h 793"/>
                  <a:gd name="T4" fmla="*/ 515 w 643"/>
                  <a:gd name="T5" fmla="*/ 665 h 793"/>
                  <a:gd name="T6" fmla="*/ 515 w 643"/>
                  <a:gd name="T7" fmla="*/ 129 h 793"/>
                  <a:gd name="T8" fmla="*/ 129 w 643"/>
                  <a:gd name="T9" fmla="*/ 129 h 793"/>
                  <a:gd name="T10" fmla="*/ 0 w 643"/>
                  <a:gd name="T11" fmla="*/ 0 h 793"/>
                  <a:gd name="T12" fmla="*/ 643 w 643"/>
                  <a:gd name="T13" fmla="*/ 0 h 793"/>
                  <a:gd name="T14" fmla="*/ 643 w 643"/>
                  <a:gd name="T15" fmla="*/ 793 h 793"/>
                  <a:gd name="T16" fmla="*/ 0 w 643"/>
                  <a:gd name="T17" fmla="*/ 793 h 793"/>
                  <a:gd name="T18" fmla="*/ 0 w 643"/>
                  <a:gd name="T19"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3" h="793">
                    <a:moveTo>
                      <a:pt x="129" y="129"/>
                    </a:moveTo>
                    <a:lnTo>
                      <a:pt x="129" y="665"/>
                    </a:lnTo>
                    <a:lnTo>
                      <a:pt x="515" y="665"/>
                    </a:lnTo>
                    <a:lnTo>
                      <a:pt x="515" y="129"/>
                    </a:lnTo>
                    <a:lnTo>
                      <a:pt x="129" y="129"/>
                    </a:lnTo>
                    <a:close/>
                    <a:moveTo>
                      <a:pt x="0" y="0"/>
                    </a:moveTo>
                    <a:lnTo>
                      <a:pt x="643" y="0"/>
                    </a:lnTo>
                    <a:lnTo>
                      <a:pt x="643" y="793"/>
                    </a:lnTo>
                    <a:lnTo>
                      <a:pt x="0" y="79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8" name="Freeform 17">
                <a:extLst>
                  <a:ext uri="{FF2B5EF4-FFF2-40B4-BE49-F238E27FC236}">
                    <a16:creationId xmlns:a16="http://schemas.microsoft.com/office/drawing/2014/main" id="{643EF1CD-3421-4943-AA1C-95E4667A6C4F}"/>
                  </a:ext>
                </a:extLst>
              </p:cNvPr>
              <p:cNvSpPr>
                <a:spLocks/>
              </p:cNvSpPr>
              <p:nvPr/>
            </p:nvSpPr>
            <p:spPr bwMode="auto">
              <a:xfrm>
                <a:off x="4127501" y="5160963"/>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4 h 127"/>
                  <a:gd name="T26" fmla="*/ 332 w 396"/>
                  <a:gd name="T27" fmla="*/ 127 h 127"/>
                  <a:gd name="T28" fmla="*/ 63 w 396"/>
                  <a:gd name="T29" fmla="*/ 127 h 127"/>
                  <a:gd name="T30" fmla="*/ 46 w 396"/>
                  <a:gd name="T31" fmla="*/ 124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4"/>
                    </a:lnTo>
                    <a:lnTo>
                      <a:pt x="332" y="127"/>
                    </a:lnTo>
                    <a:lnTo>
                      <a:pt x="63" y="127"/>
                    </a:lnTo>
                    <a:lnTo>
                      <a:pt x="46" y="124"/>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89" name="Freeform 18">
                <a:extLst>
                  <a:ext uri="{FF2B5EF4-FFF2-40B4-BE49-F238E27FC236}">
                    <a16:creationId xmlns:a16="http://schemas.microsoft.com/office/drawing/2014/main" id="{EEA7DBF2-43AF-47AB-89CF-D9CF3F75D174}"/>
                  </a:ext>
                </a:extLst>
              </p:cNvPr>
              <p:cNvSpPr>
                <a:spLocks/>
              </p:cNvSpPr>
              <p:nvPr/>
            </p:nvSpPr>
            <p:spPr bwMode="auto">
              <a:xfrm>
                <a:off x="4327526" y="5160963"/>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4 h 127"/>
                  <a:gd name="T26" fmla="*/ 333 w 397"/>
                  <a:gd name="T27" fmla="*/ 127 h 127"/>
                  <a:gd name="T28" fmla="*/ 65 w 397"/>
                  <a:gd name="T29" fmla="*/ 127 h 127"/>
                  <a:gd name="T30" fmla="*/ 48 w 397"/>
                  <a:gd name="T31" fmla="*/ 124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4"/>
                    </a:lnTo>
                    <a:lnTo>
                      <a:pt x="333" y="127"/>
                    </a:lnTo>
                    <a:lnTo>
                      <a:pt x="65" y="127"/>
                    </a:lnTo>
                    <a:lnTo>
                      <a:pt x="48" y="124"/>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0" name="Freeform 19">
                <a:extLst>
                  <a:ext uri="{FF2B5EF4-FFF2-40B4-BE49-F238E27FC236}">
                    <a16:creationId xmlns:a16="http://schemas.microsoft.com/office/drawing/2014/main" id="{DDB9572D-9A1A-47AD-B650-A781FDDE8790}"/>
                  </a:ext>
                </a:extLst>
              </p:cNvPr>
              <p:cNvSpPr>
                <a:spLocks/>
              </p:cNvSpPr>
              <p:nvPr/>
            </p:nvSpPr>
            <p:spPr bwMode="auto">
              <a:xfrm>
                <a:off x="4127501" y="5308601"/>
                <a:ext cx="125413" cy="39688"/>
              </a:xfrm>
              <a:custGeom>
                <a:avLst/>
                <a:gdLst>
                  <a:gd name="T0" fmla="*/ 63 w 396"/>
                  <a:gd name="T1" fmla="*/ 0 h 127"/>
                  <a:gd name="T2" fmla="*/ 332 w 396"/>
                  <a:gd name="T3" fmla="*/ 0 h 127"/>
                  <a:gd name="T4" fmla="*/ 349 w 396"/>
                  <a:gd name="T5" fmla="*/ 2 h 127"/>
                  <a:gd name="T6" fmla="*/ 364 w 396"/>
                  <a:gd name="T7" fmla="*/ 8 h 127"/>
                  <a:gd name="T8" fmla="*/ 377 w 396"/>
                  <a:gd name="T9" fmla="*/ 18 h 127"/>
                  <a:gd name="T10" fmla="*/ 387 w 396"/>
                  <a:gd name="T11" fmla="*/ 31 h 127"/>
                  <a:gd name="T12" fmla="*/ 394 w 396"/>
                  <a:gd name="T13" fmla="*/ 46 h 127"/>
                  <a:gd name="T14" fmla="*/ 396 w 396"/>
                  <a:gd name="T15" fmla="*/ 63 h 127"/>
                  <a:gd name="T16" fmla="*/ 394 w 396"/>
                  <a:gd name="T17" fmla="*/ 80 h 127"/>
                  <a:gd name="T18" fmla="*/ 387 w 396"/>
                  <a:gd name="T19" fmla="*/ 95 h 127"/>
                  <a:gd name="T20" fmla="*/ 377 w 396"/>
                  <a:gd name="T21" fmla="*/ 108 h 127"/>
                  <a:gd name="T22" fmla="*/ 364 w 396"/>
                  <a:gd name="T23" fmla="*/ 118 h 127"/>
                  <a:gd name="T24" fmla="*/ 349 w 396"/>
                  <a:gd name="T25" fmla="*/ 125 h 127"/>
                  <a:gd name="T26" fmla="*/ 332 w 396"/>
                  <a:gd name="T27" fmla="*/ 127 h 127"/>
                  <a:gd name="T28" fmla="*/ 63 w 396"/>
                  <a:gd name="T29" fmla="*/ 127 h 127"/>
                  <a:gd name="T30" fmla="*/ 46 w 396"/>
                  <a:gd name="T31" fmla="*/ 125 h 127"/>
                  <a:gd name="T32" fmla="*/ 31 w 396"/>
                  <a:gd name="T33" fmla="*/ 118 h 127"/>
                  <a:gd name="T34" fmla="*/ 18 w 396"/>
                  <a:gd name="T35" fmla="*/ 108 h 127"/>
                  <a:gd name="T36" fmla="*/ 9 w 396"/>
                  <a:gd name="T37" fmla="*/ 95 h 127"/>
                  <a:gd name="T38" fmla="*/ 2 w 396"/>
                  <a:gd name="T39" fmla="*/ 80 h 127"/>
                  <a:gd name="T40" fmla="*/ 0 w 396"/>
                  <a:gd name="T41" fmla="*/ 63 h 127"/>
                  <a:gd name="T42" fmla="*/ 2 w 396"/>
                  <a:gd name="T43" fmla="*/ 46 h 127"/>
                  <a:gd name="T44" fmla="*/ 9 w 396"/>
                  <a:gd name="T45" fmla="*/ 31 h 127"/>
                  <a:gd name="T46" fmla="*/ 18 w 396"/>
                  <a:gd name="T47" fmla="*/ 18 h 127"/>
                  <a:gd name="T48" fmla="*/ 31 w 396"/>
                  <a:gd name="T49" fmla="*/ 8 h 127"/>
                  <a:gd name="T50" fmla="*/ 46 w 396"/>
                  <a:gd name="T51" fmla="*/ 2 h 127"/>
                  <a:gd name="T52" fmla="*/ 63 w 396"/>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6" h="127">
                    <a:moveTo>
                      <a:pt x="63" y="0"/>
                    </a:moveTo>
                    <a:lnTo>
                      <a:pt x="332" y="0"/>
                    </a:lnTo>
                    <a:lnTo>
                      <a:pt x="349" y="2"/>
                    </a:lnTo>
                    <a:lnTo>
                      <a:pt x="364" y="8"/>
                    </a:lnTo>
                    <a:lnTo>
                      <a:pt x="377" y="18"/>
                    </a:lnTo>
                    <a:lnTo>
                      <a:pt x="387" y="31"/>
                    </a:lnTo>
                    <a:lnTo>
                      <a:pt x="394" y="46"/>
                    </a:lnTo>
                    <a:lnTo>
                      <a:pt x="396" y="63"/>
                    </a:lnTo>
                    <a:lnTo>
                      <a:pt x="394" y="80"/>
                    </a:lnTo>
                    <a:lnTo>
                      <a:pt x="387" y="95"/>
                    </a:lnTo>
                    <a:lnTo>
                      <a:pt x="377" y="108"/>
                    </a:lnTo>
                    <a:lnTo>
                      <a:pt x="364" y="118"/>
                    </a:lnTo>
                    <a:lnTo>
                      <a:pt x="349" y="125"/>
                    </a:lnTo>
                    <a:lnTo>
                      <a:pt x="332" y="127"/>
                    </a:lnTo>
                    <a:lnTo>
                      <a:pt x="63" y="127"/>
                    </a:lnTo>
                    <a:lnTo>
                      <a:pt x="46" y="125"/>
                    </a:lnTo>
                    <a:lnTo>
                      <a:pt x="31" y="118"/>
                    </a:lnTo>
                    <a:lnTo>
                      <a:pt x="18" y="108"/>
                    </a:lnTo>
                    <a:lnTo>
                      <a:pt x="9" y="95"/>
                    </a:lnTo>
                    <a:lnTo>
                      <a:pt x="2" y="80"/>
                    </a:lnTo>
                    <a:lnTo>
                      <a:pt x="0" y="63"/>
                    </a:lnTo>
                    <a:lnTo>
                      <a:pt x="2" y="46"/>
                    </a:lnTo>
                    <a:lnTo>
                      <a:pt x="9" y="31"/>
                    </a:lnTo>
                    <a:lnTo>
                      <a:pt x="18" y="18"/>
                    </a:lnTo>
                    <a:lnTo>
                      <a:pt x="31" y="8"/>
                    </a:lnTo>
                    <a:lnTo>
                      <a:pt x="46" y="2"/>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1" name="Freeform 20">
                <a:extLst>
                  <a:ext uri="{FF2B5EF4-FFF2-40B4-BE49-F238E27FC236}">
                    <a16:creationId xmlns:a16="http://schemas.microsoft.com/office/drawing/2014/main" id="{1F232150-BF57-4346-A58E-3810F090C281}"/>
                  </a:ext>
                </a:extLst>
              </p:cNvPr>
              <p:cNvSpPr>
                <a:spLocks/>
              </p:cNvSpPr>
              <p:nvPr/>
            </p:nvSpPr>
            <p:spPr bwMode="auto">
              <a:xfrm>
                <a:off x="4327526" y="5308601"/>
                <a:ext cx="125413" cy="39688"/>
              </a:xfrm>
              <a:custGeom>
                <a:avLst/>
                <a:gdLst>
                  <a:gd name="T0" fmla="*/ 65 w 397"/>
                  <a:gd name="T1" fmla="*/ 0 h 127"/>
                  <a:gd name="T2" fmla="*/ 333 w 397"/>
                  <a:gd name="T3" fmla="*/ 0 h 127"/>
                  <a:gd name="T4" fmla="*/ 350 w 397"/>
                  <a:gd name="T5" fmla="*/ 2 h 127"/>
                  <a:gd name="T6" fmla="*/ 366 w 397"/>
                  <a:gd name="T7" fmla="*/ 8 h 127"/>
                  <a:gd name="T8" fmla="*/ 379 w 397"/>
                  <a:gd name="T9" fmla="*/ 18 h 127"/>
                  <a:gd name="T10" fmla="*/ 389 w 397"/>
                  <a:gd name="T11" fmla="*/ 31 h 127"/>
                  <a:gd name="T12" fmla="*/ 395 w 397"/>
                  <a:gd name="T13" fmla="*/ 46 h 127"/>
                  <a:gd name="T14" fmla="*/ 397 w 397"/>
                  <a:gd name="T15" fmla="*/ 63 h 127"/>
                  <a:gd name="T16" fmla="*/ 395 w 397"/>
                  <a:gd name="T17" fmla="*/ 80 h 127"/>
                  <a:gd name="T18" fmla="*/ 389 w 397"/>
                  <a:gd name="T19" fmla="*/ 95 h 127"/>
                  <a:gd name="T20" fmla="*/ 379 w 397"/>
                  <a:gd name="T21" fmla="*/ 108 h 127"/>
                  <a:gd name="T22" fmla="*/ 366 w 397"/>
                  <a:gd name="T23" fmla="*/ 118 h 127"/>
                  <a:gd name="T24" fmla="*/ 350 w 397"/>
                  <a:gd name="T25" fmla="*/ 125 h 127"/>
                  <a:gd name="T26" fmla="*/ 333 w 397"/>
                  <a:gd name="T27" fmla="*/ 127 h 127"/>
                  <a:gd name="T28" fmla="*/ 65 w 397"/>
                  <a:gd name="T29" fmla="*/ 127 h 127"/>
                  <a:gd name="T30" fmla="*/ 48 w 397"/>
                  <a:gd name="T31" fmla="*/ 125 h 127"/>
                  <a:gd name="T32" fmla="*/ 33 w 397"/>
                  <a:gd name="T33" fmla="*/ 118 h 127"/>
                  <a:gd name="T34" fmla="*/ 19 w 397"/>
                  <a:gd name="T35" fmla="*/ 108 h 127"/>
                  <a:gd name="T36" fmla="*/ 9 w 397"/>
                  <a:gd name="T37" fmla="*/ 95 h 127"/>
                  <a:gd name="T38" fmla="*/ 3 w 397"/>
                  <a:gd name="T39" fmla="*/ 80 h 127"/>
                  <a:gd name="T40" fmla="*/ 0 w 397"/>
                  <a:gd name="T41" fmla="*/ 63 h 127"/>
                  <a:gd name="T42" fmla="*/ 3 w 397"/>
                  <a:gd name="T43" fmla="*/ 46 h 127"/>
                  <a:gd name="T44" fmla="*/ 9 w 397"/>
                  <a:gd name="T45" fmla="*/ 31 h 127"/>
                  <a:gd name="T46" fmla="*/ 19 w 397"/>
                  <a:gd name="T47" fmla="*/ 18 h 127"/>
                  <a:gd name="T48" fmla="*/ 33 w 397"/>
                  <a:gd name="T49" fmla="*/ 8 h 127"/>
                  <a:gd name="T50" fmla="*/ 48 w 397"/>
                  <a:gd name="T51" fmla="*/ 2 h 127"/>
                  <a:gd name="T52" fmla="*/ 65 w 397"/>
                  <a:gd name="T5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127">
                    <a:moveTo>
                      <a:pt x="65" y="0"/>
                    </a:moveTo>
                    <a:lnTo>
                      <a:pt x="333" y="0"/>
                    </a:lnTo>
                    <a:lnTo>
                      <a:pt x="350" y="2"/>
                    </a:lnTo>
                    <a:lnTo>
                      <a:pt x="366" y="8"/>
                    </a:lnTo>
                    <a:lnTo>
                      <a:pt x="379" y="18"/>
                    </a:lnTo>
                    <a:lnTo>
                      <a:pt x="389" y="31"/>
                    </a:lnTo>
                    <a:lnTo>
                      <a:pt x="395" y="46"/>
                    </a:lnTo>
                    <a:lnTo>
                      <a:pt x="397" y="63"/>
                    </a:lnTo>
                    <a:lnTo>
                      <a:pt x="395" y="80"/>
                    </a:lnTo>
                    <a:lnTo>
                      <a:pt x="389" y="95"/>
                    </a:lnTo>
                    <a:lnTo>
                      <a:pt x="379" y="108"/>
                    </a:lnTo>
                    <a:lnTo>
                      <a:pt x="366" y="118"/>
                    </a:lnTo>
                    <a:lnTo>
                      <a:pt x="350" y="125"/>
                    </a:lnTo>
                    <a:lnTo>
                      <a:pt x="333" y="127"/>
                    </a:lnTo>
                    <a:lnTo>
                      <a:pt x="65" y="127"/>
                    </a:lnTo>
                    <a:lnTo>
                      <a:pt x="48" y="125"/>
                    </a:lnTo>
                    <a:lnTo>
                      <a:pt x="33" y="118"/>
                    </a:lnTo>
                    <a:lnTo>
                      <a:pt x="19" y="108"/>
                    </a:lnTo>
                    <a:lnTo>
                      <a:pt x="9" y="95"/>
                    </a:lnTo>
                    <a:lnTo>
                      <a:pt x="3" y="80"/>
                    </a:lnTo>
                    <a:lnTo>
                      <a:pt x="0" y="63"/>
                    </a:lnTo>
                    <a:lnTo>
                      <a:pt x="3" y="46"/>
                    </a:lnTo>
                    <a:lnTo>
                      <a:pt x="9" y="31"/>
                    </a:lnTo>
                    <a:lnTo>
                      <a:pt x="19" y="18"/>
                    </a:lnTo>
                    <a:lnTo>
                      <a:pt x="33" y="8"/>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2" name="Freeform 21">
                <a:extLst>
                  <a:ext uri="{FF2B5EF4-FFF2-40B4-BE49-F238E27FC236}">
                    <a16:creationId xmlns:a16="http://schemas.microsoft.com/office/drawing/2014/main" id="{88C4AD1D-322A-4BB9-AC82-955678016DF1}"/>
                  </a:ext>
                </a:extLst>
              </p:cNvPr>
              <p:cNvSpPr>
                <a:spLocks noEditPoints="1"/>
              </p:cNvSpPr>
              <p:nvPr/>
            </p:nvSpPr>
            <p:spPr bwMode="auto">
              <a:xfrm>
                <a:off x="3506788" y="5186363"/>
                <a:ext cx="269875" cy="385763"/>
              </a:xfrm>
              <a:custGeom>
                <a:avLst/>
                <a:gdLst>
                  <a:gd name="T0" fmla="*/ 383 w 851"/>
                  <a:gd name="T1" fmla="*/ 233 h 1215"/>
                  <a:gd name="T2" fmla="*/ 308 w 851"/>
                  <a:gd name="T3" fmla="*/ 334 h 1215"/>
                  <a:gd name="T4" fmla="*/ 230 w 851"/>
                  <a:gd name="T5" fmla="*/ 458 h 1215"/>
                  <a:gd name="T6" fmla="*/ 167 w 851"/>
                  <a:gd name="T7" fmla="*/ 598 h 1215"/>
                  <a:gd name="T8" fmla="*/ 131 w 851"/>
                  <a:gd name="T9" fmla="*/ 743 h 1215"/>
                  <a:gd name="T10" fmla="*/ 139 w 851"/>
                  <a:gd name="T11" fmla="*/ 871 h 1215"/>
                  <a:gd name="T12" fmla="*/ 191 w 851"/>
                  <a:gd name="T13" fmla="*/ 972 h 1215"/>
                  <a:gd name="T14" fmla="*/ 275 w 851"/>
                  <a:gd name="T15" fmla="*/ 1047 h 1215"/>
                  <a:gd name="T16" fmla="*/ 385 w 851"/>
                  <a:gd name="T17" fmla="*/ 1084 h 1215"/>
                  <a:gd name="T18" fmla="*/ 505 w 851"/>
                  <a:gd name="T19" fmla="*/ 1076 h 1215"/>
                  <a:gd name="T20" fmla="*/ 606 w 851"/>
                  <a:gd name="T21" fmla="*/ 1025 h 1215"/>
                  <a:gd name="T22" fmla="*/ 681 w 851"/>
                  <a:gd name="T23" fmla="*/ 941 h 1215"/>
                  <a:gd name="T24" fmla="*/ 719 w 851"/>
                  <a:gd name="T25" fmla="*/ 831 h 1215"/>
                  <a:gd name="T26" fmla="*/ 710 w 851"/>
                  <a:gd name="T27" fmla="*/ 684 h 1215"/>
                  <a:gd name="T28" fmla="*/ 659 w 851"/>
                  <a:gd name="T29" fmla="*/ 528 h 1215"/>
                  <a:gd name="T30" fmla="*/ 581 w 851"/>
                  <a:gd name="T31" fmla="*/ 386 h 1215"/>
                  <a:gd name="T32" fmla="*/ 498 w 851"/>
                  <a:gd name="T33" fmla="*/ 268 h 1215"/>
                  <a:gd name="T34" fmla="*/ 426 w 851"/>
                  <a:gd name="T35" fmla="*/ 182 h 1215"/>
                  <a:gd name="T36" fmla="*/ 473 w 851"/>
                  <a:gd name="T37" fmla="*/ 47 h 1215"/>
                  <a:gd name="T38" fmla="*/ 506 w 851"/>
                  <a:gd name="T39" fmla="*/ 80 h 1215"/>
                  <a:gd name="T40" fmla="*/ 561 w 851"/>
                  <a:gd name="T41" fmla="*/ 141 h 1215"/>
                  <a:gd name="T42" fmla="*/ 630 w 851"/>
                  <a:gd name="T43" fmla="*/ 229 h 1215"/>
                  <a:gd name="T44" fmla="*/ 702 w 851"/>
                  <a:gd name="T45" fmla="*/ 336 h 1215"/>
                  <a:gd name="T46" fmla="*/ 769 w 851"/>
                  <a:gd name="T47" fmla="*/ 460 h 1215"/>
                  <a:gd name="T48" fmla="*/ 821 w 851"/>
                  <a:gd name="T49" fmla="*/ 597 h 1215"/>
                  <a:gd name="T50" fmla="*/ 849 w 851"/>
                  <a:gd name="T51" fmla="*/ 742 h 1215"/>
                  <a:gd name="T52" fmla="*/ 840 w 851"/>
                  <a:gd name="T53" fmla="*/ 889 h 1215"/>
                  <a:gd name="T54" fmla="*/ 784 w 851"/>
                  <a:gd name="T55" fmla="*/ 1018 h 1215"/>
                  <a:gd name="T56" fmla="*/ 691 w 851"/>
                  <a:gd name="T57" fmla="*/ 1121 h 1215"/>
                  <a:gd name="T58" fmla="*/ 568 w 851"/>
                  <a:gd name="T59" fmla="*/ 1190 h 1215"/>
                  <a:gd name="T60" fmla="*/ 426 w 851"/>
                  <a:gd name="T61" fmla="*/ 1215 h 1215"/>
                  <a:gd name="T62" fmla="*/ 282 w 851"/>
                  <a:gd name="T63" fmla="*/ 1190 h 1215"/>
                  <a:gd name="T64" fmla="*/ 159 w 851"/>
                  <a:gd name="T65" fmla="*/ 1121 h 1215"/>
                  <a:gd name="T66" fmla="*/ 67 w 851"/>
                  <a:gd name="T67" fmla="*/ 1018 h 1215"/>
                  <a:gd name="T68" fmla="*/ 11 w 851"/>
                  <a:gd name="T69" fmla="*/ 889 h 1215"/>
                  <a:gd name="T70" fmla="*/ 2 w 851"/>
                  <a:gd name="T71" fmla="*/ 744 h 1215"/>
                  <a:gd name="T72" fmla="*/ 29 w 851"/>
                  <a:gd name="T73" fmla="*/ 604 h 1215"/>
                  <a:gd name="T74" fmla="*/ 81 w 851"/>
                  <a:gd name="T75" fmla="*/ 468 h 1215"/>
                  <a:gd name="T76" fmla="*/ 148 w 851"/>
                  <a:gd name="T77" fmla="*/ 344 h 1215"/>
                  <a:gd name="T78" fmla="*/ 220 w 851"/>
                  <a:gd name="T79" fmla="*/ 236 h 1215"/>
                  <a:gd name="T80" fmla="*/ 289 w 851"/>
                  <a:gd name="T81" fmla="*/ 146 h 1215"/>
                  <a:gd name="T82" fmla="*/ 344 w 851"/>
                  <a:gd name="T83" fmla="*/ 82 h 1215"/>
                  <a:gd name="T84" fmla="*/ 375 w 851"/>
                  <a:gd name="T85" fmla="*/ 48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1" h="1215">
                    <a:moveTo>
                      <a:pt x="426" y="182"/>
                    </a:moveTo>
                    <a:lnTo>
                      <a:pt x="407" y="207"/>
                    </a:lnTo>
                    <a:lnTo>
                      <a:pt x="383" y="233"/>
                    </a:lnTo>
                    <a:lnTo>
                      <a:pt x="359" y="264"/>
                    </a:lnTo>
                    <a:lnTo>
                      <a:pt x="334" y="298"/>
                    </a:lnTo>
                    <a:lnTo>
                      <a:pt x="308" y="334"/>
                    </a:lnTo>
                    <a:lnTo>
                      <a:pt x="282" y="373"/>
                    </a:lnTo>
                    <a:lnTo>
                      <a:pt x="255" y="415"/>
                    </a:lnTo>
                    <a:lnTo>
                      <a:pt x="230" y="458"/>
                    </a:lnTo>
                    <a:lnTo>
                      <a:pt x="207" y="503"/>
                    </a:lnTo>
                    <a:lnTo>
                      <a:pt x="185" y="551"/>
                    </a:lnTo>
                    <a:lnTo>
                      <a:pt x="167" y="598"/>
                    </a:lnTo>
                    <a:lnTo>
                      <a:pt x="150" y="646"/>
                    </a:lnTo>
                    <a:lnTo>
                      <a:pt x="138" y="695"/>
                    </a:lnTo>
                    <a:lnTo>
                      <a:pt x="131" y="743"/>
                    </a:lnTo>
                    <a:lnTo>
                      <a:pt x="128" y="791"/>
                    </a:lnTo>
                    <a:lnTo>
                      <a:pt x="131" y="831"/>
                    </a:lnTo>
                    <a:lnTo>
                      <a:pt x="139" y="871"/>
                    </a:lnTo>
                    <a:lnTo>
                      <a:pt x="151" y="907"/>
                    </a:lnTo>
                    <a:lnTo>
                      <a:pt x="169" y="941"/>
                    </a:lnTo>
                    <a:lnTo>
                      <a:pt x="191" y="972"/>
                    </a:lnTo>
                    <a:lnTo>
                      <a:pt x="215" y="1000"/>
                    </a:lnTo>
                    <a:lnTo>
                      <a:pt x="244" y="1025"/>
                    </a:lnTo>
                    <a:lnTo>
                      <a:pt x="275" y="1047"/>
                    </a:lnTo>
                    <a:lnTo>
                      <a:pt x="310" y="1064"/>
                    </a:lnTo>
                    <a:lnTo>
                      <a:pt x="346" y="1076"/>
                    </a:lnTo>
                    <a:lnTo>
                      <a:pt x="385" y="1084"/>
                    </a:lnTo>
                    <a:lnTo>
                      <a:pt x="426" y="1087"/>
                    </a:lnTo>
                    <a:lnTo>
                      <a:pt x="465" y="1084"/>
                    </a:lnTo>
                    <a:lnTo>
                      <a:pt x="505" y="1076"/>
                    </a:lnTo>
                    <a:lnTo>
                      <a:pt x="541" y="1064"/>
                    </a:lnTo>
                    <a:lnTo>
                      <a:pt x="575" y="1047"/>
                    </a:lnTo>
                    <a:lnTo>
                      <a:pt x="606" y="1025"/>
                    </a:lnTo>
                    <a:lnTo>
                      <a:pt x="635" y="1000"/>
                    </a:lnTo>
                    <a:lnTo>
                      <a:pt x="660" y="972"/>
                    </a:lnTo>
                    <a:lnTo>
                      <a:pt x="681" y="941"/>
                    </a:lnTo>
                    <a:lnTo>
                      <a:pt x="699" y="907"/>
                    </a:lnTo>
                    <a:lnTo>
                      <a:pt x="711" y="871"/>
                    </a:lnTo>
                    <a:lnTo>
                      <a:pt x="719" y="831"/>
                    </a:lnTo>
                    <a:lnTo>
                      <a:pt x="723" y="791"/>
                    </a:lnTo>
                    <a:lnTo>
                      <a:pt x="719" y="737"/>
                    </a:lnTo>
                    <a:lnTo>
                      <a:pt x="710" y="684"/>
                    </a:lnTo>
                    <a:lnTo>
                      <a:pt x="697" y="631"/>
                    </a:lnTo>
                    <a:lnTo>
                      <a:pt x="680" y="578"/>
                    </a:lnTo>
                    <a:lnTo>
                      <a:pt x="659" y="528"/>
                    </a:lnTo>
                    <a:lnTo>
                      <a:pt x="635" y="478"/>
                    </a:lnTo>
                    <a:lnTo>
                      <a:pt x="609" y="430"/>
                    </a:lnTo>
                    <a:lnTo>
                      <a:pt x="581" y="386"/>
                    </a:lnTo>
                    <a:lnTo>
                      <a:pt x="554" y="343"/>
                    </a:lnTo>
                    <a:lnTo>
                      <a:pt x="526" y="304"/>
                    </a:lnTo>
                    <a:lnTo>
                      <a:pt x="498" y="268"/>
                    </a:lnTo>
                    <a:lnTo>
                      <a:pt x="472" y="236"/>
                    </a:lnTo>
                    <a:lnTo>
                      <a:pt x="448" y="208"/>
                    </a:lnTo>
                    <a:lnTo>
                      <a:pt x="426" y="182"/>
                    </a:lnTo>
                    <a:close/>
                    <a:moveTo>
                      <a:pt x="424" y="0"/>
                    </a:moveTo>
                    <a:lnTo>
                      <a:pt x="469" y="43"/>
                    </a:lnTo>
                    <a:lnTo>
                      <a:pt x="473" y="47"/>
                    </a:lnTo>
                    <a:lnTo>
                      <a:pt x="481" y="54"/>
                    </a:lnTo>
                    <a:lnTo>
                      <a:pt x="492" y="65"/>
                    </a:lnTo>
                    <a:lnTo>
                      <a:pt x="506" y="80"/>
                    </a:lnTo>
                    <a:lnTo>
                      <a:pt x="522" y="97"/>
                    </a:lnTo>
                    <a:lnTo>
                      <a:pt x="541" y="118"/>
                    </a:lnTo>
                    <a:lnTo>
                      <a:pt x="561" y="141"/>
                    </a:lnTo>
                    <a:lnTo>
                      <a:pt x="583" y="168"/>
                    </a:lnTo>
                    <a:lnTo>
                      <a:pt x="605" y="198"/>
                    </a:lnTo>
                    <a:lnTo>
                      <a:pt x="630" y="229"/>
                    </a:lnTo>
                    <a:lnTo>
                      <a:pt x="654" y="262"/>
                    </a:lnTo>
                    <a:lnTo>
                      <a:pt x="678" y="298"/>
                    </a:lnTo>
                    <a:lnTo>
                      <a:pt x="702" y="336"/>
                    </a:lnTo>
                    <a:lnTo>
                      <a:pt x="726" y="376"/>
                    </a:lnTo>
                    <a:lnTo>
                      <a:pt x="748" y="417"/>
                    </a:lnTo>
                    <a:lnTo>
                      <a:pt x="769" y="460"/>
                    </a:lnTo>
                    <a:lnTo>
                      <a:pt x="789" y="504"/>
                    </a:lnTo>
                    <a:lnTo>
                      <a:pt x="806" y="551"/>
                    </a:lnTo>
                    <a:lnTo>
                      <a:pt x="821" y="597"/>
                    </a:lnTo>
                    <a:lnTo>
                      <a:pt x="834" y="645"/>
                    </a:lnTo>
                    <a:lnTo>
                      <a:pt x="843" y="693"/>
                    </a:lnTo>
                    <a:lnTo>
                      <a:pt x="849" y="742"/>
                    </a:lnTo>
                    <a:lnTo>
                      <a:pt x="851" y="791"/>
                    </a:lnTo>
                    <a:lnTo>
                      <a:pt x="848" y="841"/>
                    </a:lnTo>
                    <a:lnTo>
                      <a:pt x="840" y="889"/>
                    </a:lnTo>
                    <a:lnTo>
                      <a:pt x="825" y="934"/>
                    </a:lnTo>
                    <a:lnTo>
                      <a:pt x="807" y="978"/>
                    </a:lnTo>
                    <a:lnTo>
                      <a:pt x="784" y="1018"/>
                    </a:lnTo>
                    <a:lnTo>
                      <a:pt x="757" y="1056"/>
                    </a:lnTo>
                    <a:lnTo>
                      <a:pt x="726" y="1090"/>
                    </a:lnTo>
                    <a:lnTo>
                      <a:pt x="691" y="1121"/>
                    </a:lnTo>
                    <a:lnTo>
                      <a:pt x="653" y="1148"/>
                    </a:lnTo>
                    <a:lnTo>
                      <a:pt x="613" y="1172"/>
                    </a:lnTo>
                    <a:lnTo>
                      <a:pt x="568" y="1190"/>
                    </a:lnTo>
                    <a:lnTo>
                      <a:pt x="523" y="1204"/>
                    </a:lnTo>
                    <a:lnTo>
                      <a:pt x="475" y="1212"/>
                    </a:lnTo>
                    <a:lnTo>
                      <a:pt x="426" y="1215"/>
                    </a:lnTo>
                    <a:lnTo>
                      <a:pt x="375" y="1212"/>
                    </a:lnTo>
                    <a:lnTo>
                      <a:pt x="328" y="1204"/>
                    </a:lnTo>
                    <a:lnTo>
                      <a:pt x="282" y="1190"/>
                    </a:lnTo>
                    <a:lnTo>
                      <a:pt x="238" y="1172"/>
                    </a:lnTo>
                    <a:lnTo>
                      <a:pt x="198" y="1148"/>
                    </a:lnTo>
                    <a:lnTo>
                      <a:pt x="159" y="1121"/>
                    </a:lnTo>
                    <a:lnTo>
                      <a:pt x="125" y="1090"/>
                    </a:lnTo>
                    <a:lnTo>
                      <a:pt x="94" y="1056"/>
                    </a:lnTo>
                    <a:lnTo>
                      <a:pt x="67" y="1018"/>
                    </a:lnTo>
                    <a:lnTo>
                      <a:pt x="43" y="978"/>
                    </a:lnTo>
                    <a:lnTo>
                      <a:pt x="25" y="934"/>
                    </a:lnTo>
                    <a:lnTo>
                      <a:pt x="11" y="889"/>
                    </a:lnTo>
                    <a:lnTo>
                      <a:pt x="3" y="841"/>
                    </a:lnTo>
                    <a:lnTo>
                      <a:pt x="0" y="791"/>
                    </a:lnTo>
                    <a:lnTo>
                      <a:pt x="2" y="744"/>
                    </a:lnTo>
                    <a:lnTo>
                      <a:pt x="8" y="697"/>
                    </a:lnTo>
                    <a:lnTo>
                      <a:pt x="17" y="650"/>
                    </a:lnTo>
                    <a:lnTo>
                      <a:pt x="29" y="604"/>
                    </a:lnTo>
                    <a:lnTo>
                      <a:pt x="44" y="558"/>
                    </a:lnTo>
                    <a:lnTo>
                      <a:pt x="62" y="512"/>
                    </a:lnTo>
                    <a:lnTo>
                      <a:pt x="81" y="468"/>
                    </a:lnTo>
                    <a:lnTo>
                      <a:pt x="102" y="426"/>
                    </a:lnTo>
                    <a:lnTo>
                      <a:pt x="124" y="384"/>
                    </a:lnTo>
                    <a:lnTo>
                      <a:pt x="148" y="344"/>
                    </a:lnTo>
                    <a:lnTo>
                      <a:pt x="172" y="306"/>
                    </a:lnTo>
                    <a:lnTo>
                      <a:pt x="196" y="270"/>
                    </a:lnTo>
                    <a:lnTo>
                      <a:pt x="220" y="236"/>
                    </a:lnTo>
                    <a:lnTo>
                      <a:pt x="244" y="204"/>
                    </a:lnTo>
                    <a:lnTo>
                      <a:pt x="267" y="173"/>
                    </a:lnTo>
                    <a:lnTo>
                      <a:pt x="289" y="146"/>
                    </a:lnTo>
                    <a:lnTo>
                      <a:pt x="309" y="122"/>
                    </a:lnTo>
                    <a:lnTo>
                      <a:pt x="328" y="101"/>
                    </a:lnTo>
                    <a:lnTo>
                      <a:pt x="344" y="82"/>
                    </a:lnTo>
                    <a:lnTo>
                      <a:pt x="357" y="68"/>
                    </a:lnTo>
                    <a:lnTo>
                      <a:pt x="368" y="56"/>
                    </a:lnTo>
                    <a:lnTo>
                      <a:pt x="375" y="48"/>
                    </a:lnTo>
                    <a:lnTo>
                      <a:pt x="379" y="44"/>
                    </a:lnTo>
                    <a:lnTo>
                      <a:pt x="4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3" name="Freeform 22">
                <a:extLst>
                  <a:ext uri="{FF2B5EF4-FFF2-40B4-BE49-F238E27FC236}">
                    <a16:creationId xmlns:a16="http://schemas.microsoft.com/office/drawing/2014/main" id="{0579F0AC-AEDB-4B9C-ABED-F9791336E655}"/>
                  </a:ext>
                </a:extLst>
              </p:cNvPr>
              <p:cNvSpPr>
                <a:spLocks/>
              </p:cNvSpPr>
              <p:nvPr/>
            </p:nvSpPr>
            <p:spPr bwMode="auto">
              <a:xfrm>
                <a:off x="3621088" y="5397501"/>
                <a:ext cx="41275" cy="298450"/>
              </a:xfrm>
              <a:custGeom>
                <a:avLst/>
                <a:gdLst>
                  <a:gd name="T0" fmla="*/ 65 w 128"/>
                  <a:gd name="T1" fmla="*/ 0 h 936"/>
                  <a:gd name="T2" fmla="*/ 81 w 128"/>
                  <a:gd name="T3" fmla="*/ 2 h 936"/>
                  <a:gd name="T4" fmla="*/ 97 w 128"/>
                  <a:gd name="T5" fmla="*/ 9 h 936"/>
                  <a:gd name="T6" fmla="*/ 109 w 128"/>
                  <a:gd name="T7" fmla="*/ 18 h 936"/>
                  <a:gd name="T8" fmla="*/ 119 w 128"/>
                  <a:gd name="T9" fmla="*/ 31 h 936"/>
                  <a:gd name="T10" fmla="*/ 126 w 128"/>
                  <a:gd name="T11" fmla="*/ 47 h 936"/>
                  <a:gd name="T12" fmla="*/ 128 w 128"/>
                  <a:gd name="T13" fmla="*/ 63 h 936"/>
                  <a:gd name="T14" fmla="*/ 128 w 128"/>
                  <a:gd name="T15" fmla="*/ 872 h 936"/>
                  <a:gd name="T16" fmla="*/ 126 w 128"/>
                  <a:gd name="T17" fmla="*/ 889 h 936"/>
                  <a:gd name="T18" fmla="*/ 119 w 128"/>
                  <a:gd name="T19" fmla="*/ 904 h 936"/>
                  <a:gd name="T20" fmla="*/ 109 w 128"/>
                  <a:gd name="T21" fmla="*/ 917 h 936"/>
                  <a:gd name="T22" fmla="*/ 97 w 128"/>
                  <a:gd name="T23" fmla="*/ 927 h 936"/>
                  <a:gd name="T24" fmla="*/ 81 w 128"/>
                  <a:gd name="T25" fmla="*/ 933 h 936"/>
                  <a:gd name="T26" fmla="*/ 65 w 128"/>
                  <a:gd name="T27" fmla="*/ 936 h 936"/>
                  <a:gd name="T28" fmla="*/ 48 w 128"/>
                  <a:gd name="T29" fmla="*/ 933 h 936"/>
                  <a:gd name="T30" fmla="*/ 32 w 128"/>
                  <a:gd name="T31" fmla="*/ 927 h 936"/>
                  <a:gd name="T32" fmla="*/ 19 w 128"/>
                  <a:gd name="T33" fmla="*/ 917 h 936"/>
                  <a:gd name="T34" fmla="*/ 9 w 128"/>
                  <a:gd name="T35" fmla="*/ 904 h 936"/>
                  <a:gd name="T36" fmla="*/ 2 w 128"/>
                  <a:gd name="T37" fmla="*/ 889 h 936"/>
                  <a:gd name="T38" fmla="*/ 0 w 128"/>
                  <a:gd name="T39" fmla="*/ 872 h 936"/>
                  <a:gd name="T40" fmla="*/ 0 w 128"/>
                  <a:gd name="T41" fmla="*/ 63 h 936"/>
                  <a:gd name="T42" fmla="*/ 2 w 128"/>
                  <a:gd name="T43" fmla="*/ 47 h 936"/>
                  <a:gd name="T44" fmla="*/ 9 w 128"/>
                  <a:gd name="T45" fmla="*/ 31 h 936"/>
                  <a:gd name="T46" fmla="*/ 19 w 128"/>
                  <a:gd name="T47" fmla="*/ 18 h 936"/>
                  <a:gd name="T48" fmla="*/ 32 w 128"/>
                  <a:gd name="T49" fmla="*/ 9 h 936"/>
                  <a:gd name="T50" fmla="*/ 48 w 128"/>
                  <a:gd name="T51" fmla="*/ 2 h 936"/>
                  <a:gd name="T52" fmla="*/ 65 w 128"/>
                  <a:gd name="T5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36">
                    <a:moveTo>
                      <a:pt x="65" y="0"/>
                    </a:moveTo>
                    <a:lnTo>
                      <a:pt x="81" y="2"/>
                    </a:lnTo>
                    <a:lnTo>
                      <a:pt x="97" y="9"/>
                    </a:lnTo>
                    <a:lnTo>
                      <a:pt x="109" y="18"/>
                    </a:lnTo>
                    <a:lnTo>
                      <a:pt x="119" y="31"/>
                    </a:lnTo>
                    <a:lnTo>
                      <a:pt x="126" y="47"/>
                    </a:lnTo>
                    <a:lnTo>
                      <a:pt x="128" y="63"/>
                    </a:lnTo>
                    <a:lnTo>
                      <a:pt x="128" y="872"/>
                    </a:lnTo>
                    <a:lnTo>
                      <a:pt x="126" y="889"/>
                    </a:lnTo>
                    <a:lnTo>
                      <a:pt x="119" y="904"/>
                    </a:lnTo>
                    <a:lnTo>
                      <a:pt x="109" y="917"/>
                    </a:lnTo>
                    <a:lnTo>
                      <a:pt x="97" y="927"/>
                    </a:lnTo>
                    <a:lnTo>
                      <a:pt x="81" y="933"/>
                    </a:lnTo>
                    <a:lnTo>
                      <a:pt x="65" y="936"/>
                    </a:lnTo>
                    <a:lnTo>
                      <a:pt x="48" y="933"/>
                    </a:lnTo>
                    <a:lnTo>
                      <a:pt x="32" y="927"/>
                    </a:lnTo>
                    <a:lnTo>
                      <a:pt x="19" y="917"/>
                    </a:lnTo>
                    <a:lnTo>
                      <a:pt x="9" y="904"/>
                    </a:lnTo>
                    <a:lnTo>
                      <a:pt x="2" y="889"/>
                    </a:lnTo>
                    <a:lnTo>
                      <a:pt x="0" y="872"/>
                    </a:lnTo>
                    <a:lnTo>
                      <a:pt x="0" y="63"/>
                    </a:lnTo>
                    <a:lnTo>
                      <a:pt x="2" y="47"/>
                    </a:lnTo>
                    <a:lnTo>
                      <a:pt x="9" y="31"/>
                    </a:lnTo>
                    <a:lnTo>
                      <a:pt x="19" y="18"/>
                    </a:lnTo>
                    <a:lnTo>
                      <a:pt x="32" y="9"/>
                    </a:lnTo>
                    <a:lnTo>
                      <a:pt x="48"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grpSp>
        <p:nvGrpSpPr>
          <p:cNvPr id="94" name="Group 93">
            <a:extLst>
              <a:ext uri="{FF2B5EF4-FFF2-40B4-BE49-F238E27FC236}">
                <a16:creationId xmlns:a16="http://schemas.microsoft.com/office/drawing/2014/main" id="{C661AE10-B852-4D34-AB30-80DB21C8CED5}"/>
              </a:ext>
            </a:extLst>
          </p:cNvPr>
          <p:cNvGrpSpPr/>
          <p:nvPr/>
        </p:nvGrpSpPr>
        <p:grpSpPr>
          <a:xfrm>
            <a:off x="4621502" y="4866889"/>
            <a:ext cx="1172562" cy="846124"/>
            <a:chOff x="10204447" y="4895080"/>
            <a:chExt cx="1172562" cy="846124"/>
          </a:xfrm>
        </p:grpSpPr>
        <p:sp>
          <p:nvSpPr>
            <p:cNvPr id="95" name="TextBox 94">
              <a:extLst>
                <a:ext uri="{FF2B5EF4-FFF2-40B4-BE49-F238E27FC236}">
                  <a16:creationId xmlns:a16="http://schemas.microsoft.com/office/drawing/2014/main" id="{005D1D7C-8435-4A8E-A1BE-3E8FE24B2735}"/>
                </a:ext>
              </a:extLst>
            </p:cNvPr>
            <p:cNvSpPr txBox="1"/>
            <p:nvPr/>
          </p:nvSpPr>
          <p:spPr>
            <a:xfrm>
              <a:off x="10204447" y="5433427"/>
              <a:ext cx="1172562" cy="307777"/>
            </a:xfrm>
            <a:prstGeom prst="rect">
              <a:avLst/>
            </a:prstGeom>
          </p:spPr>
          <p:txBody>
            <a:bodyPr wrap="square" lIns="91440" tIns="45720" rIns="91440" bIns="45720" rtlCol="0">
              <a:spAutoFit/>
            </a:bodyPr>
            <a:lstStyle/>
            <a:p>
              <a:pPr marL="0" marR="0" lvl="0" indent="0" algn="ctr" defTabSz="914400" rtl="0" eaLnBrk="1" fontAlgn="auto" latinLnBrk="0" hangingPunct="1">
                <a:lnSpc>
                  <a:spcPct val="100000"/>
                </a:lnSpc>
                <a:spcBef>
                  <a:spcPts val="600"/>
                </a:spcBef>
                <a:spcAft>
                  <a:spcPts val="0"/>
                </a:spcAft>
                <a:buClr>
                  <a:srgbClr val="2E2E2E"/>
                </a:buClr>
                <a:buSzTx/>
                <a:buFontTx/>
                <a:buNone/>
                <a:tabLst/>
                <a:defRPr/>
              </a:pPr>
              <a:r>
                <a:rPr kumimoji="0" lang="en-US" sz="1400" b="1" i="0" u="none" strike="noStrike" kern="1200" cap="none" spc="0" normalizeH="0" baseline="0" noProof="0" dirty="0">
                  <a:ln>
                    <a:noFill/>
                  </a:ln>
                  <a:solidFill>
                    <a:srgbClr val="2E2E2E"/>
                  </a:solidFill>
                  <a:effectLst/>
                  <a:uLnTx/>
                  <a:uFillTx/>
                  <a:latin typeface="Houschka Head Medium" panose="020F0603020000020003" pitchFamily="34" charset="0"/>
                  <a:ea typeface="+mn-ea"/>
                  <a:cs typeface="+mn-cs"/>
                </a:rPr>
                <a:t>Businesses</a:t>
              </a:r>
            </a:p>
          </p:txBody>
        </p:sp>
        <p:grpSp>
          <p:nvGrpSpPr>
            <p:cNvPr id="96" name="Group 95">
              <a:extLst>
                <a:ext uri="{FF2B5EF4-FFF2-40B4-BE49-F238E27FC236}">
                  <a16:creationId xmlns:a16="http://schemas.microsoft.com/office/drawing/2014/main" id="{A706262E-5D82-4900-BCCE-8E0E90503AD7}"/>
                </a:ext>
              </a:extLst>
            </p:cNvPr>
            <p:cNvGrpSpPr/>
            <p:nvPr/>
          </p:nvGrpSpPr>
          <p:grpSpPr>
            <a:xfrm>
              <a:off x="10530614" y="4895080"/>
              <a:ext cx="497025" cy="457200"/>
              <a:chOff x="3976179" y="996986"/>
              <a:chExt cx="497025" cy="457200"/>
            </a:xfrm>
            <a:solidFill>
              <a:schemeClr val="accent1"/>
            </a:solidFill>
          </p:grpSpPr>
          <p:sp>
            <p:nvSpPr>
              <p:cNvPr id="97" name="Freeform 359">
                <a:extLst>
                  <a:ext uri="{FF2B5EF4-FFF2-40B4-BE49-F238E27FC236}">
                    <a16:creationId xmlns:a16="http://schemas.microsoft.com/office/drawing/2014/main" id="{699C3C7F-0EEE-4A2C-847E-D3D052020626}"/>
                  </a:ext>
                </a:extLst>
              </p:cNvPr>
              <p:cNvSpPr>
                <a:spLocks noEditPoints="1"/>
              </p:cNvSpPr>
              <p:nvPr/>
            </p:nvSpPr>
            <p:spPr bwMode="auto">
              <a:xfrm>
                <a:off x="3976179" y="996986"/>
                <a:ext cx="497025" cy="457200"/>
              </a:xfrm>
              <a:custGeom>
                <a:avLst/>
                <a:gdLst>
                  <a:gd name="T0" fmla="*/ 1987 w 3430"/>
                  <a:gd name="T1" fmla="*/ 2514 h 3159"/>
                  <a:gd name="T2" fmla="*/ 1665 w 3430"/>
                  <a:gd name="T3" fmla="*/ 3058 h 3159"/>
                  <a:gd name="T4" fmla="*/ 1482 w 3430"/>
                  <a:gd name="T5" fmla="*/ 2303 h 3159"/>
                  <a:gd name="T6" fmla="*/ 1444 w 3430"/>
                  <a:gd name="T7" fmla="*/ 2358 h 3159"/>
                  <a:gd name="T8" fmla="*/ 1984 w 3430"/>
                  <a:gd name="T9" fmla="*/ 2339 h 3159"/>
                  <a:gd name="T10" fmla="*/ 1930 w 3430"/>
                  <a:gd name="T11" fmla="*/ 2300 h 3159"/>
                  <a:gd name="T12" fmla="*/ 3288 w 3430"/>
                  <a:gd name="T13" fmla="*/ 1555 h 3159"/>
                  <a:gd name="T14" fmla="*/ 142 w 3430"/>
                  <a:gd name="T15" fmla="*/ 1555 h 3159"/>
                  <a:gd name="T16" fmla="*/ 1715 w 3430"/>
                  <a:gd name="T17" fmla="*/ 819 h 3159"/>
                  <a:gd name="T18" fmla="*/ 884 w 3430"/>
                  <a:gd name="T19" fmla="*/ 1648 h 3159"/>
                  <a:gd name="T20" fmla="*/ 876 w 3430"/>
                  <a:gd name="T21" fmla="*/ 1652 h 3159"/>
                  <a:gd name="T22" fmla="*/ 865 w 3430"/>
                  <a:gd name="T23" fmla="*/ 1655 h 3159"/>
                  <a:gd name="T24" fmla="*/ 262 w 3430"/>
                  <a:gd name="T25" fmla="*/ 1656 h 3159"/>
                  <a:gd name="T26" fmla="*/ 1346 w 3430"/>
                  <a:gd name="T27" fmla="*/ 2325 h 3159"/>
                  <a:gd name="T28" fmla="*/ 1412 w 3430"/>
                  <a:gd name="T29" fmla="*/ 2227 h 3159"/>
                  <a:gd name="T30" fmla="*/ 1930 w 3430"/>
                  <a:gd name="T31" fmla="*/ 2200 h 3159"/>
                  <a:gd name="T32" fmla="*/ 2042 w 3430"/>
                  <a:gd name="T33" fmla="*/ 2245 h 3159"/>
                  <a:gd name="T34" fmla="*/ 2087 w 3430"/>
                  <a:gd name="T35" fmla="*/ 2358 h 3159"/>
                  <a:gd name="T36" fmla="*/ 2574 w 3430"/>
                  <a:gd name="T37" fmla="*/ 1656 h 3159"/>
                  <a:gd name="T38" fmla="*/ 2563 w 3430"/>
                  <a:gd name="T39" fmla="*/ 1655 h 3159"/>
                  <a:gd name="T40" fmla="*/ 2553 w 3430"/>
                  <a:gd name="T41" fmla="*/ 1651 h 3159"/>
                  <a:gd name="T42" fmla="*/ 2544 w 3430"/>
                  <a:gd name="T43" fmla="*/ 1646 h 3159"/>
                  <a:gd name="T44" fmla="*/ 1766 w 3430"/>
                  <a:gd name="T45" fmla="*/ 208 h 3159"/>
                  <a:gd name="T46" fmla="*/ 2097 w 3430"/>
                  <a:gd name="T47" fmla="*/ 333 h 3159"/>
                  <a:gd name="T48" fmla="*/ 2158 w 3430"/>
                  <a:gd name="T49" fmla="*/ 208 h 3159"/>
                  <a:gd name="T50" fmla="*/ 1745 w 3430"/>
                  <a:gd name="T51" fmla="*/ 9 h 3159"/>
                  <a:gd name="T52" fmla="*/ 1766 w 3430"/>
                  <a:gd name="T53" fmla="*/ 107 h 3159"/>
                  <a:gd name="T54" fmla="*/ 2289 w 3430"/>
                  <a:gd name="T55" fmla="*/ 123 h 3159"/>
                  <a:gd name="T56" fmla="*/ 2300 w 3430"/>
                  <a:gd name="T57" fmla="*/ 173 h 3159"/>
                  <a:gd name="T58" fmla="*/ 2300 w 3430"/>
                  <a:gd name="T59" fmla="*/ 463 h 3159"/>
                  <a:gd name="T60" fmla="*/ 2289 w 3430"/>
                  <a:gd name="T61" fmla="*/ 514 h 3159"/>
                  <a:gd name="T62" fmla="*/ 1766 w 3430"/>
                  <a:gd name="T63" fmla="*/ 530 h 3159"/>
                  <a:gd name="T64" fmla="*/ 3017 w 3430"/>
                  <a:gd name="T65" fmla="*/ 967 h 3159"/>
                  <a:gd name="T66" fmla="*/ 3423 w 3430"/>
                  <a:gd name="T67" fmla="*/ 1579 h 3159"/>
                  <a:gd name="T68" fmla="*/ 3424 w 3430"/>
                  <a:gd name="T69" fmla="*/ 1630 h 3159"/>
                  <a:gd name="T70" fmla="*/ 3380 w 3430"/>
                  <a:gd name="T71" fmla="*/ 1656 h 3159"/>
                  <a:gd name="T72" fmla="*/ 3396 w 3430"/>
                  <a:gd name="T73" fmla="*/ 3061 h 3159"/>
                  <a:gd name="T74" fmla="*/ 3430 w 3430"/>
                  <a:gd name="T75" fmla="*/ 3108 h 3159"/>
                  <a:gd name="T76" fmla="*/ 3396 w 3430"/>
                  <a:gd name="T77" fmla="*/ 3156 h 3159"/>
                  <a:gd name="T78" fmla="*/ 21 w 3430"/>
                  <a:gd name="T79" fmla="*/ 3149 h 3159"/>
                  <a:gd name="T80" fmla="*/ 0 w 3430"/>
                  <a:gd name="T81" fmla="*/ 3108 h 3159"/>
                  <a:gd name="T82" fmla="*/ 34 w 3430"/>
                  <a:gd name="T83" fmla="*/ 3061 h 3159"/>
                  <a:gd name="T84" fmla="*/ 50 w 3430"/>
                  <a:gd name="T85" fmla="*/ 1656 h 3159"/>
                  <a:gd name="T86" fmla="*/ 6 w 3430"/>
                  <a:gd name="T87" fmla="*/ 1630 h 3159"/>
                  <a:gd name="T88" fmla="*/ 8 w 3430"/>
                  <a:gd name="T89" fmla="*/ 1579 h 3159"/>
                  <a:gd name="T90" fmla="*/ 414 w 3430"/>
                  <a:gd name="T91" fmla="*/ 967 h 3159"/>
                  <a:gd name="T92" fmla="*/ 1665 w 3430"/>
                  <a:gd name="T93" fmla="*/ 50 h 3159"/>
                  <a:gd name="T94" fmla="*/ 1699 w 3430"/>
                  <a:gd name="T95" fmla="*/ 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30" h="3159">
                    <a:moveTo>
                      <a:pt x="1766" y="2514"/>
                    </a:moveTo>
                    <a:lnTo>
                      <a:pt x="1766" y="3058"/>
                    </a:lnTo>
                    <a:lnTo>
                      <a:pt x="1987" y="3058"/>
                    </a:lnTo>
                    <a:lnTo>
                      <a:pt x="1987" y="2514"/>
                    </a:lnTo>
                    <a:lnTo>
                      <a:pt x="1766" y="2514"/>
                    </a:lnTo>
                    <a:close/>
                    <a:moveTo>
                      <a:pt x="1444" y="2514"/>
                    </a:moveTo>
                    <a:lnTo>
                      <a:pt x="1444" y="3058"/>
                    </a:lnTo>
                    <a:lnTo>
                      <a:pt x="1665" y="3058"/>
                    </a:lnTo>
                    <a:lnTo>
                      <a:pt x="1665" y="2514"/>
                    </a:lnTo>
                    <a:lnTo>
                      <a:pt x="1444" y="2514"/>
                    </a:lnTo>
                    <a:close/>
                    <a:moveTo>
                      <a:pt x="1501" y="2300"/>
                    </a:moveTo>
                    <a:lnTo>
                      <a:pt x="1482" y="2303"/>
                    </a:lnTo>
                    <a:lnTo>
                      <a:pt x="1466" y="2311"/>
                    </a:lnTo>
                    <a:lnTo>
                      <a:pt x="1454" y="2323"/>
                    </a:lnTo>
                    <a:lnTo>
                      <a:pt x="1447" y="2339"/>
                    </a:lnTo>
                    <a:lnTo>
                      <a:pt x="1444" y="2358"/>
                    </a:lnTo>
                    <a:lnTo>
                      <a:pt x="1444" y="2414"/>
                    </a:lnTo>
                    <a:lnTo>
                      <a:pt x="1987" y="2414"/>
                    </a:lnTo>
                    <a:lnTo>
                      <a:pt x="1987" y="2358"/>
                    </a:lnTo>
                    <a:lnTo>
                      <a:pt x="1984" y="2339"/>
                    </a:lnTo>
                    <a:lnTo>
                      <a:pt x="1976" y="2323"/>
                    </a:lnTo>
                    <a:lnTo>
                      <a:pt x="1964" y="2311"/>
                    </a:lnTo>
                    <a:lnTo>
                      <a:pt x="1948" y="2303"/>
                    </a:lnTo>
                    <a:lnTo>
                      <a:pt x="1930" y="2300"/>
                    </a:lnTo>
                    <a:lnTo>
                      <a:pt x="1501" y="2300"/>
                    </a:lnTo>
                    <a:close/>
                    <a:moveTo>
                      <a:pt x="2105" y="1066"/>
                    </a:moveTo>
                    <a:lnTo>
                      <a:pt x="2595" y="1555"/>
                    </a:lnTo>
                    <a:lnTo>
                      <a:pt x="3288" y="1555"/>
                    </a:lnTo>
                    <a:lnTo>
                      <a:pt x="2976" y="1066"/>
                    </a:lnTo>
                    <a:lnTo>
                      <a:pt x="2105" y="1066"/>
                    </a:lnTo>
                    <a:close/>
                    <a:moveTo>
                      <a:pt x="453" y="1066"/>
                    </a:moveTo>
                    <a:lnTo>
                      <a:pt x="142" y="1555"/>
                    </a:lnTo>
                    <a:lnTo>
                      <a:pt x="835" y="1555"/>
                    </a:lnTo>
                    <a:lnTo>
                      <a:pt x="1325" y="1066"/>
                    </a:lnTo>
                    <a:lnTo>
                      <a:pt x="453" y="1066"/>
                    </a:lnTo>
                    <a:close/>
                    <a:moveTo>
                      <a:pt x="1715" y="819"/>
                    </a:moveTo>
                    <a:lnTo>
                      <a:pt x="891" y="1642"/>
                    </a:lnTo>
                    <a:lnTo>
                      <a:pt x="888" y="1645"/>
                    </a:lnTo>
                    <a:lnTo>
                      <a:pt x="886" y="1646"/>
                    </a:lnTo>
                    <a:lnTo>
                      <a:pt x="884" y="1648"/>
                    </a:lnTo>
                    <a:lnTo>
                      <a:pt x="882" y="1649"/>
                    </a:lnTo>
                    <a:lnTo>
                      <a:pt x="880" y="1650"/>
                    </a:lnTo>
                    <a:lnTo>
                      <a:pt x="878" y="1651"/>
                    </a:lnTo>
                    <a:lnTo>
                      <a:pt x="876" y="1652"/>
                    </a:lnTo>
                    <a:lnTo>
                      <a:pt x="873" y="1653"/>
                    </a:lnTo>
                    <a:lnTo>
                      <a:pt x="870" y="1654"/>
                    </a:lnTo>
                    <a:lnTo>
                      <a:pt x="868" y="1655"/>
                    </a:lnTo>
                    <a:lnTo>
                      <a:pt x="865" y="1655"/>
                    </a:lnTo>
                    <a:lnTo>
                      <a:pt x="863" y="1655"/>
                    </a:lnTo>
                    <a:lnTo>
                      <a:pt x="861" y="1656"/>
                    </a:lnTo>
                    <a:lnTo>
                      <a:pt x="856" y="1656"/>
                    </a:lnTo>
                    <a:lnTo>
                      <a:pt x="262" y="1656"/>
                    </a:lnTo>
                    <a:lnTo>
                      <a:pt x="262" y="3058"/>
                    </a:lnTo>
                    <a:lnTo>
                      <a:pt x="1343" y="3058"/>
                    </a:lnTo>
                    <a:lnTo>
                      <a:pt x="1343" y="2358"/>
                    </a:lnTo>
                    <a:lnTo>
                      <a:pt x="1346" y="2325"/>
                    </a:lnTo>
                    <a:lnTo>
                      <a:pt x="1355" y="2296"/>
                    </a:lnTo>
                    <a:lnTo>
                      <a:pt x="1370" y="2269"/>
                    </a:lnTo>
                    <a:lnTo>
                      <a:pt x="1388" y="2245"/>
                    </a:lnTo>
                    <a:lnTo>
                      <a:pt x="1412" y="2227"/>
                    </a:lnTo>
                    <a:lnTo>
                      <a:pt x="1439" y="2212"/>
                    </a:lnTo>
                    <a:lnTo>
                      <a:pt x="1468" y="2203"/>
                    </a:lnTo>
                    <a:lnTo>
                      <a:pt x="1501" y="2200"/>
                    </a:lnTo>
                    <a:lnTo>
                      <a:pt x="1930" y="2200"/>
                    </a:lnTo>
                    <a:lnTo>
                      <a:pt x="1961" y="2203"/>
                    </a:lnTo>
                    <a:lnTo>
                      <a:pt x="1992" y="2212"/>
                    </a:lnTo>
                    <a:lnTo>
                      <a:pt x="2019" y="2227"/>
                    </a:lnTo>
                    <a:lnTo>
                      <a:pt x="2042" y="2245"/>
                    </a:lnTo>
                    <a:lnTo>
                      <a:pt x="2060" y="2269"/>
                    </a:lnTo>
                    <a:lnTo>
                      <a:pt x="2076" y="2296"/>
                    </a:lnTo>
                    <a:lnTo>
                      <a:pt x="2084" y="2325"/>
                    </a:lnTo>
                    <a:lnTo>
                      <a:pt x="2087" y="2358"/>
                    </a:lnTo>
                    <a:lnTo>
                      <a:pt x="2087" y="3058"/>
                    </a:lnTo>
                    <a:lnTo>
                      <a:pt x="3169" y="3058"/>
                    </a:lnTo>
                    <a:lnTo>
                      <a:pt x="3169" y="1656"/>
                    </a:lnTo>
                    <a:lnTo>
                      <a:pt x="2574" y="1656"/>
                    </a:lnTo>
                    <a:lnTo>
                      <a:pt x="2570" y="1656"/>
                    </a:lnTo>
                    <a:lnTo>
                      <a:pt x="2568" y="1655"/>
                    </a:lnTo>
                    <a:lnTo>
                      <a:pt x="2565" y="1655"/>
                    </a:lnTo>
                    <a:lnTo>
                      <a:pt x="2563" y="1655"/>
                    </a:lnTo>
                    <a:lnTo>
                      <a:pt x="2559" y="1654"/>
                    </a:lnTo>
                    <a:lnTo>
                      <a:pt x="2557" y="1653"/>
                    </a:lnTo>
                    <a:lnTo>
                      <a:pt x="2555" y="1652"/>
                    </a:lnTo>
                    <a:lnTo>
                      <a:pt x="2553" y="1651"/>
                    </a:lnTo>
                    <a:lnTo>
                      <a:pt x="2551" y="1650"/>
                    </a:lnTo>
                    <a:lnTo>
                      <a:pt x="2549" y="1649"/>
                    </a:lnTo>
                    <a:lnTo>
                      <a:pt x="2547" y="1648"/>
                    </a:lnTo>
                    <a:lnTo>
                      <a:pt x="2544" y="1646"/>
                    </a:lnTo>
                    <a:lnTo>
                      <a:pt x="2543" y="1645"/>
                    </a:lnTo>
                    <a:lnTo>
                      <a:pt x="2539" y="1642"/>
                    </a:lnTo>
                    <a:lnTo>
                      <a:pt x="1715" y="819"/>
                    </a:lnTo>
                    <a:close/>
                    <a:moveTo>
                      <a:pt x="1766" y="208"/>
                    </a:moveTo>
                    <a:lnTo>
                      <a:pt x="1766" y="429"/>
                    </a:lnTo>
                    <a:lnTo>
                      <a:pt x="2158" y="429"/>
                    </a:lnTo>
                    <a:lnTo>
                      <a:pt x="2103" y="346"/>
                    </a:lnTo>
                    <a:lnTo>
                      <a:pt x="2097" y="333"/>
                    </a:lnTo>
                    <a:lnTo>
                      <a:pt x="2095" y="318"/>
                    </a:lnTo>
                    <a:lnTo>
                      <a:pt x="2097" y="303"/>
                    </a:lnTo>
                    <a:lnTo>
                      <a:pt x="2103" y="290"/>
                    </a:lnTo>
                    <a:lnTo>
                      <a:pt x="2158" y="208"/>
                    </a:lnTo>
                    <a:lnTo>
                      <a:pt x="1766" y="208"/>
                    </a:lnTo>
                    <a:close/>
                    <a:moveTo>
                      <a:pt x="1715" y="0"/>
                    </a:moveTo>
                    <a:lnTo>
                      <a:pt x="1731" y="2"/>
                    </a:lnTo>
                    <a:lnTo>
                      <a:pt x="1745" y="9"/>
                    </a:lnTo>
                    <a:lnTo>
                      <a:pt x="1756" y="21"/>
                    </a:lnTo>
                    <a:lnTo>
                      <a:pt x="1763" y="34"/>
                    </a:lnTo>
                    <a:lnTo>
                      <a:pt x="1766" y="50"/>
                    </a:lnTo>
                    <a:lnTo>
                      <a:pt x="1766" y="107"/>
                    </a:lnTo>
                    <a:lnTo>
                      <a:pt x="2253" y="107"/>
                    </a:lnTo>
                    <a:lnTo>
                      <a:pt x="2266" y="109"/>
                    </a:lnTo>
                    <a:lnTo>
                      <a:pt x="2278" y="114"/>
                    </a:lnTo>
                    <a:lnTo>
                      <a:pt x="2289" y="123"/>
                    </a:lnTo>
                    <a:lnTo>
                      <a:pt x="2296" y="134"/>
                    </a:lnTo>
                    <a:lnTo>
                      <a:pt x="2302" y="147"/>
                    </a:lnTo>
                    <a:lnTo>
                      <a:pt x="2303" y="160"/>
                    </a:lnTo>
                    <a:lnTo>
                      <a:pt x="2300" y="173"/>
                    </a:lnTo>
                    <a:lnTo>
                      <a:pt x="2294" y="185"/>
                    </a:lnTo>
                    <a:lnTo>
                      <a:pt x="2205" y="318"/>
                    </a:lnTo>
                    <a:lnTo>
                      <a:pt x="2294" y="451"/>
                    </a:lnTo>
                    <a:lnTo>
                      <a:pt x="2300" y="463"/>
                    </a:lnTo>
                    <a:lnTo>
                      <a:pt x="2303" y="477"/>
                    </a:lnTo>
                    <a:lnTo>
                      <a:pt x="2302" y="490"/>
                    </a:lnTo>
                    <a:lnTo>
                      <a:pt x="2296" y="503"/>
                    </a:lnTo>
                    <a:lnTo>
                      <a:pt x="2289" y="514"/>
                    </a:lnTo>
                    <a:lnTo>
                      <a:pt x="2278" y="523"/>
                    </a:lnTo>
                    <a:lnTo>
                      <a:pt x="2266" y="528"/>
                    </a:lnTo>
                    <a:lnTo>
                      <a:pt x="2253" y="530"/>
                    </a:lnTo>
                    <a:lnTo>
                      <a:pt x="1766" y="530"/>
                    </a:lnTo>
                    <a:lnTo>
                      <a:pt x="1766" y="726"/>
                    </a:lnTo>
                    <a:lnTo>
                      <a:pt x="2004" y="965"/>
                    </a:lnTo>
                    <a:lnTo>
                      <a:pt x="3005" y="965"/>
                    </a:lnTo>
                    <a:lnTo>
                      <a:pt x="3017" y="967"/>
                    </a:lnTo>
                    <a:lnTo>
                      <a:pt x="3028" y="972"/>
                    </a:lnTo>
                    <a:lnTo>
                      <a:pt x="3039" y="979"/>
                    </a:lnTo>
                    <a:lnTo>
                      <a:pt x="3046" y="989"/>
                    </a:lnTo>
                    <a:lnTo>
                      <a:pt x="3423" y="1579"/>
                    </a:lnTo>
                    <a:lnTo>
                      <a:pt x="3428" y="1591"/>
                    </a:lnTo>
                    <a:lnTo>
                      <a:pt x="3430" y="1604"/>
                    </a:lnTo>
                    <a:lnTo>
                      <a:pt x="3429" y="1618"/>
                    </a:lnTo>
                    <a:lnTo>
                      <a:pt x="3424" y="1630"/>
                    </a:lnTo>
                    <a:lnTo>
                      <a:pt x="3416" y="1641"/>
                    </a:lnTo>
                    <a:lnTo>
                      <a:pt x="3406" y="1649"/>
                    </a:lnTo>
                    <a:lnTo>
                      <a:pt x="3394" y="1654"/>
                    </a:lnTo>
                    <a:lnTo>
                      <a:pt x="3380" y="1656"/>
                    </a:lnTo>
                    <a:lnTo>
                      <a:pt x="3269" y="1656"/>
                    </a:lnTo>
                    <a:lnTo>
                      <a:pt x="3269" y="3058"/>
                    </a:lnTo>
                    <a:lnTo>
                      <a:pt x="3380" y="3058"/>
                    </a:lnTo>
                    <a:lnTo>
                      <a:pt x="3396" y="3061"/>
                    </a:lnTo>
                    <a:lnTo>
                      <a:pt x="3410" y="3067"/>
                    </a:lnTo>
                    <a:lnTo>
                      <a:pt x="3421" y="3079"/>
                    </a:lnTo>
                    <a:lnTo>
                      <a:pt x="3428" y="3092"/>
                    </a:lnTo>
                    <a:lnTo>
                      <a:pt x="3430" y="3108"/>
                    </a:lnTo>
                    <a:lnTo>
                      <a:pt x="3428" y="3124"/>
                    </a:lnTo>
                    <a:lnTo>
                      <a:pt x="3421" y="3138"/>
                    </a:lnTo>
                    <a:lnTo>
                      <a:pt x="3410" y="3149"/>
                    </a:lnTo>
                    <a:lnTo>
                      <a:pt x="3396" y="3156"/>
                    </a:lnTo>
                    <a:lnTo>
                      <a:pt x="3380" y="3159"/>
                    </a:lnTo>
                    <a:lnTo>
                      <a:pt x="50" y="3159"/>
                    </a:lnTo>
                    <a:lnTo>
                      <a:pt x="34" y="3156"/>
                    </a:lnTo>
                    <a:lnTo>
                      <a:pt x="21" y="3149"/>
                    </a:lnTo>
                    <a:lnTo>
                      <a:pt x="9" y="3138"/>
                    </a:lnTo>
                    <a:lnTo>
                      <a:pt x="2" y="3124"/>
                    </a:lnTo>
                    <a:lnTo>
                      <a:pt x="0" y="3108"/>
                    </a:lnTo>
                    <a:lnTo>
                      <a:pt x="0" y="3108"/>
                    </a:lnTo>
                    <a:lnTo>
                      <a:pt x="2" y="3092"/>
                    </a:lnTo>
                    <a:lnTo>
                      <a:pt x="9" y="3079"/>
                    </a:lnTo>
                    <a:lnTo>
                      <a:pt x="21" y="3067"/>
                    </a:lnTo>
                    <a:lnTo>
                      <a:pt x="34" y="3061"/>
                    </a:lnTo>
                    <a:lnTo>
                      <a:pt x="50" y="3058"/>
                    </a:lnTo>
                    <a:lnTo>
                      <a:pt x="161" y="3058"/>
                    </a:lnTo>
                    <a:lnTo>
                      <a:pt x="161" y="1656"/>
                    </a:lnTo>
                    <a:lnTo>
                      <a:pt x="50" y="1656"/>
                    </a:lnTo>
                    <a:lnTo>
                      <a:pt x="37" y="1654"/>
                    </a:lnTo>
                    <a:lnTo>
                      <a:pt x="25" y="1649"/>
                    </a:lnTo>
                    <a:lnTo>
                      <a:pt x="15" y="1641"/>
                    </a:lnTo>
                    <a:lnTo>
                      <a:pt x="6" y="1630"/>
                    </a:lnTo>
                    <a:lnTo>
                      <a:pt x="1" y="1618"/>
                    </a:lnTo>
                    <a:lnTo>
                      <a:pt x="0" y="1604"/>
                    </a:lnTo>
                    <a:lnTo>
                      <a:pt x="2" y="1591"/>
                    </a:lnTo>
                    <a:lnTo>
                      <a:pt x="8" y="1579"/>
                    </a:lnTo>
                    <a:lnTo>
                      <a:pt x="384" y="989"/>
                    </a:lnTo>
                    <a:lnTo>
                      <a:pt x="392" y="979"/>
                    </a:lnTo>
                    <a:lnTo>
                      <a:pt x="402" y="972"/>
                    </a:lnTo>
                    <a:lnTo>
                      <a:pt x="414" y="967"/>
                    </a:lnTo>
                    <a:lnTo>
                      <a:pt x="426" y="965"/>
                    </a:lnTo>
                    <a:lnTo>
                      <a:pt x="1426" y="965"/>
                    </a:lnTo>
                    <a:lnTo>
                      <a:pt x="1665" y="726"/>
                    </a:lnTo>
                    <a:lnTo>
                      <a:pt x="1665" y="50"/>
                    </a:lnTo>
                    <a:lnTo>
                      <a:pt x="1667" y="34"/>
                    </a:lnTo>
                    <a:lnTo>
                      <a:pt x="1674" y="21"/>
                    </a:lnTo>
                    <a:lnTo>
                      <a:pt x="1686" y="9"/>
                    </a:lnTo>
                    <a:lnTo>
                      <a:pt x="1699" y="2"/>
                    </a:lnTo>
                    <a:lnTo>
                      <a:pt x="17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8" name="Freeform 360">
                <a:extLst>
                  <a:ext uri="{FF2B5EF4-FFF2-40B4-BE49-F238E27FC236}">
                    <a16:creationId xmlns:a16="http://schemas.microsoft.com/office/drawing/2014/main" id="{6673A1A8-384E-4182-8C77-9F7D53336DC4}"/>
                  </a:ext>
                </a:extLst>
              </p:cNvPr>
              <p:cNvSpPr>
                <a:spLocks noEditPoints="1"/>
              </p:cNvSpPr>
              <p:nvPr/>
            </p:nvSpPr>
            <p:spPr bwMode="auto">
              <a:xfrm>
                <a:off x="4170529" y="1183371"/>
                <a:ext cx="108326" cy="108326"/>
              </a:xfrm>
              <a:custGeom>
                <a:avLst/>
                <a:gdLst>
                  <a:gd name="T0" fmla="*/ 332 w 744"/>
                  <a:gd name="T1" fmla="*/ 104 h 744"/>
                  <a:gd name="T2" fmla="*/ 258 w 744"/>
                  <a:gd name="T3" fmla="*/ 126 h 744"/>
                  <a:gd name="T4" fmla="*/ 194 w 744"/>
                  <a:gd name="T5" fmla="*/ 168 h 744"/>
                  <a:gd name="T6" fmla="*/ 144 w 744"/>
                  <a:gd name="T7" fmla="*/ 225 h 744"/>
                  <a:gd name="T8" fmla="*/ 112 w 744"/>
                  <a:gd name="T9" fmla="*/ 294 h 744"/>
                  <a:gd name="T10" fmla="*/ 101 w 744"/>
                  <a:gd name="T11" fmla="*/ 372 h 744"/>
                  <a:gd name="T12" fmla="*/ 112 w 744"/>
                  <a:gd name="T13" fmla="*/ 451 h 744"/>
                  <a:gd name="T14" fmla="*/ 144 w 744"/>
                  <a:gd name="T15" fmla="*/ 520 h 744"/>
                  <a:gd name="T16" fmla="*/ 194 w 744"/>
                  <a:gd name="T17" fmla="*/ 577 h 744"/>
                  <a:gd name="T18" fmla="*/ 258 w 744"/>
                  <a:gd name="T19" fmla="*/ 619 h 744"/>
                  <a:gd name="T20" fmla="*/ 332 w 744"/>
                  <a:gd name="T21" fmla="*/ 641 h 744"/>
                  <a:gd name="T22" fmla="*/ 413 w 744"/>
                  <a:gd name="T23" fmla="*/ 641 h 744"/>
                  <a:gd name="T24" fmla="*/ 486 w 744"/>
                  <a:gd name="T25" fmla="*/ 619 h 744"/>
                  <a:gd name="T26" fmla="*/ 551 w 744"/>
                  <a:gd name="T27" fmla="*/ 577 h 744"/>
                  <a:gd name="T28" fmla="*/ 600 w 744"/>
                  <a:gd name="T29" fmla="*/ 520 h 744"/>
                  <a:gd name="T30" fmla="*/ 633 w 744"/>
                  <a:gd name="T31" fmla="*/ 451 h 744"/>
                  <a:gd name="T32" fmla="*/ 644 w 744"/>
                  <a:gd name="T33" fmla="*/ 372 h 744"/>
                  <a:gd name="T34" fmla="*/ 633 w 744"/>
                  <a:gd name="T35" fmla="*/ 294 h 744"/>
                  <a:gd name="T36" fmla="*/ 600 w 744"/>
                  <a:gd name="T37" fmla="*/ 225 h 744"/>
                  <a:gd name="T38" fmla="*/ 551 w 744"/>
                  <a:gd name="T39" fmla="*/ 168 h 744"/>
                  <a:gd name="T40" fmla="*/ 486 w 744"/>
                  <a:gd name="T41" fmla="*/ 126 h 744"/>
                  <a:gd name="T42" fmla="*/ 413 w 744"/>
                  <a:gd name="T43" fmla="*/ 104 h 744"/>
                  <a:gd name="T44" fmla="*/ 372 w 744"/>
                  <a:gd name="T45" fmla="*/ 0 h 744"/>
                  <a:gd name="T46" fmla="*/ 463 w 744"/>
                  <a:gd name="T47" fmla="*/ 12 h 744"/>
                  <a:gd name="T48" fmla="*/ 547 w 744"/>
                  <a:gd name="T49" fmla="*/ 44 h 744"/>
                  <a:gd name="T50" fmla="*/ 619 w 744"/>
                  <a:gd name="T51" fmla="*/ 95 h 744"/>
                  <a:gd name="T52" fmla="*/ 678 w 744"/>
                  <a:gd name="T53" fmla="*/ 160 h 744"/>
                  <a:gd name="T54" fmla="*/ 719 w 744"/>
                  <a:gd name="T55" fmla="*/ 238 h 744"/>
                  <a:gd name="T56" fmla="*/ 742 w 744"/>
                  <a:gd name="T57" fmla="*/ 326 h 744"/>
                  <a:gd name="T58" fmla="*/ 742 w 744"/>
                  <a:gd name="T59" fmla="*/ 419 h 744"/>
                  <a:gd name="T60" fmla="*/ 719 w 744"/>
                  <a:gd name="T61" fmla="*/ 507 h 744"/>
                  <a:gd name="T62" fmla="*/ 678 w 744"/>
                  <a:gd name="T63" fmla="*/ 585 h 744"/>
                  <a:gd name="T64" fmla="*/ 619 w 744"/>
                  <a:gd name="T65" fmla="*/ 651 h 744"/>
                  <a:gd name="T66" fmla="*/ 547 w 744"/>
                  <a:gd name="T67" fmla="*/ 701 h 744"/>
                  <a:gd name="T68" fmla="*/ 463 w 744"/>
                  <a:gd name="T69" fmla="*/ 733 h 744"/>
                  <a:gd name="T70" fmla="*/ 372 w 744"/>
                  <a:gd name="T71" fmla="*/ 744 h 744"/>
                  <a:gd name="T72" fmla="*/ 280 w 744"/>
                  <a:gd name="T73" fmla="*/ 733 h 744"/>
                  <a:gd name="T74" fmla="*/ 197 w 744"/>
                  <a:gd name="T75" fmla="*/ 701 h 744"/>
                  <a:gd name="T76" fmla="*/ 124 w 744"/>
                  <a:gd name="T77" fmla="*/ 651 h 744"/>
                  <a:gd name="T78" fmla="*/ 66 w 744"/>
                  <a:gd name="T79" fmla="*/ 585 h 744"/>
                  <a:gd name="T80" fmla="*/ 25 w 744"/>
                  <a:gd name="T81" fmla="*/ 507 h 744"/>
                  <a:gd name="T82" fmla="*/ 3 w 744"/>
                  <a:gd name="T83" fmla="*/ 419 h 744"/>
                  <a:gd name="T84" fmla="*/ 3 w 744"/>
                  <a:gd name="T85" fmla="*/ 326 h 744"/>
                  <a:gd name="T86" fmla="*/ 25 w 744"/>
                  <a:gd name="T87" fmla="*/ 238 h 744"/>
                  <a:gd name="T88" fmla="*/ 66 w 744"/>
                  <a:gd name="T89" fmla="*/ 160 h 744"/>
                  <a:gd name="T90" fmla="*/ 124 w 744"/>
                  <a:gd name="T91" fmla="*/ 95 h 744"/>
                  <a:gd name="T92" fmla="*/ 197 w 744"/>
                  <a:gd name="T93" fmla="*/ 44 h 744"/>
                  <a:gd name="T94" fmla="*/ 280 w 744"/>
                  <a:gd name="T95" fmla="*/ 12 h 744"/>
                  <a:gd name="T96" fmla="*/ 372 w 744"/>
                  <a:gd name="T97"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744">
                    <a:moveTo>
                      <a:pt x="372" y="101"/>
                    </a:moveTo>
                    <a:lnTo>
                      <a:pt x="332" y="104"/>
                    </a:lnTo>
                    <a:lnTo>
                      <a:pt x="294" y="113"/>
                    </a:lnTo>
                    <a:lnTo>
                      <a:pt x="258" y="126"/>
                    </a:lnTo>
                    <a:lnTo>
                      <a:pt x="224" y="145"/>
                    </a:lnTo>
                    <a:lnTo>
                      <a:pt x="194" y="168"/>
                    </a:lnTo>
                    <a:lnTo>
                      <a:pt x="167" y="195"/>
                    </a:lnTo>
                    <a:lnTo>
                      <a:pt x="144" y="225"/>
                    </a:lnTo>
                    <a:lnTo>
                      <a:pt x="125" y="258"/>
                    </a:lnTo>
                    <a:lnTo>
                      <a:pt x="112" y="294"/>
                    </a:lnTo>
                    <a:lnTo>
                      <a:pt x="104" y="333"/>
                    </a:lnTo>
                    <a:lnTo>
                      <a:pt x="101" y="372"/>
                    </a:lnTo>
                    <a:lnTo>
                      <a:pt x="104" y="413"/>
                    </a:lnTo>
                    <a:lnTo>
                      <a:pt x="112" y="451"/>
                    </a:lnTo>
                    <a:lnTo>
                      <a:pt x="125" y="487"/>
                    </a:lnTo>
                    <a:lnTo>
                      <a:pt x="144" y="520"/>
                    </a:lnTo>
                    <a:lnTo>
                      <a:pt x="167" y="551"/>
                    </a:lnTo>
                    <a:lnTo>
                      <a:pt x="194" y="577"/>
                    </a:lnTo>
                    <a:lnTo>
                      <a:pt x="224" y="600"/>
                    </a:lnTo>
                    <a:lnTo>
                      <a:pt x="258" y="619"/>
                    </a:lnTo>
                    <a:lnTo>
                      <a:pt x="294" y="633"/>
                    </a:lnTo>
                    <a:lnTo>
                      <a:pt x="332" y="641"/>
                    </a:lnTo>
                    <a:lnTo>
                      <a:pt x="372" y="645"/>
                    </a:lnTo>
                    <a:lnTo>
                      <a:pt x="413" y="641"/>
                    </a:lnTo>
                    <a:lnTo>
                      <a:pt x="451" y="633"/>
                    </a:lnTo>
                    <a:lnTo>
                      <a:pt x="486" y="619"/>
                    </a:lnTo>
                    <a:lnTo>
                      <a:pt x="520" y="600"/>
                    </a:lnTo>
                    <a:lnTo>
                      <a:pt x="551" y="577"/>
                    </a:lnTo>
                    <a:lnTo>
                      <a:pt x="577" y="551"/>
                    </a:lnTo>
                    <a:lnTo>
                      <a:pt x="600" y="520"/>
                    </a:lnTo>
                    <a:lnTo>
                      <a:pt x="618" y="487"/>
                    </a:lnTo>
                    <a:lnTo>
                      <a:pt x="633" y="451"/>
                    </a:lnTo>
                    <a:lnTo>
                      <a:pt x="641" y="413"/>
                    </a:lnTo>
                    <a:lnTo>
                      <a:pt x="644" y="372"/>
                    </a:lnTo>
                    <a:lnTo>
                      <a:pt x="641" y="333"/>
                    </a:lnTo>
                    <a:lnTo>
                      <a:pt x="633" y="294"/>
                    </a:lnTo>
                    <a:lnTo>
                      <a:pt x="618" y="258"/>
                    </a:lnTo>
                    <a:lnTo>
                      <a:pt x="600" y="225"/>
                    </a:lnTo>
                    <a:lnTo>
                      <a:pt x="577" y="195"/>
                    </a:lnTo>
                    <a:lnTo>
                      <a:pt x="551" y="168"/>
                    </a:lnTo>
                    <a:lnTo>
                      <a:pt x="520" y="145"/>
                    </a:lnTo>
                    <a:lnTo>
                      <a:pt x="486" y="126"/>
                    </a:lnTo>
                    <a:lnTo>
                      <a:pt x="451" y="113"/>
                    </a:lnTo>
                    <a:lnTo>
                      <a:pt x="413" y="104"/>
                    </a:lnTo>
                    <a:lnTo>
                      <a:pt x="372" y="101"/>
                    </a:lnTo>
                    <a:close/>
                    <a:moveTo>
                      <a:pt x="372" y="0"/>
                    </a:moveTo>
                    <a:lnTo>
                      <a:pt x="419" y="4"/>
                    </a:lnTo>
                    <a:lnTo>
                      <a:pt x="463" y="12"/>
                    </a:lnTo>
                    <a:lnTo>
                      <a:pt x="507" y="25"/>
                    </a:lnTo>
                    <a:lnTo>
                      <a:pt x="547" y="44"/>
                    </a:lnTo>
                    <a:lnTo>
                      <a:pt x="585" y="67"/>
                    </a:lnTo>
                    <a:lnTo>
                      <a:pt x="619" y="95"/>
                    </a:lnTo>
                    <a:lnTo>
                      <a:pt x="651" y="125"/>
                    </a:lnTo>
                    <a:lnTo>
                      <a:pt x="678" y="160"/>
                    </a:lnTo>
                    <a:lnTo>
                      <a:pt x="701" y="198"/>
                    </a:lnTo>
                    <a:lnTo>
                      <a:pt x="719" y="238"/>
                    </a:lnTo>
                    <a:lnTo>
                      <a:pt x="733" y="281"/>
                    </a:lnTo>
                    <a:lnTo>
                      <a:pt x="742" y="326"/>
                    </a:lnTo>
                    <a:lnTo>
                      <a:pt x="744" y="372"/>
                    </a:lnTo>
                    <a:lnTo>
                      <a:pt x="742" y="419"/>
                    </a:lnTo>
                    <a:lnTo>
                      <a:pt x="733" y="464"/>
                    </a:lnTo>
                    <a:lnTo>
                      <a:pt x="719" y="507"/>
                    </a:lnTo>
                    <a:lnTo>
                      <a:pt x="701" y="547"/>
                    </a:lnTo>
                    <a:lnTo>
                      <a:pt x="678" y="585"/>
                    </a:lnTo>
                    <a:lnTo>
                      <a:pt x="651" y="620"/>
                    </a:lnTo>
                    <a:lnTo>
                      <a:pt x="619" y="651"/>
                    </a:lnTo>
                    <a:lnTo>
                      <a:pt x="585" y="678"/>
                    </a:lnTo>
                    <a:lnTo>
                      <a:pt x="547" y="701"/>
                    </a:lnTo>
                    <a:lnTo>
                      <a:pt x="507" y="719"/>
                    </a:lnTo>
                    <a:lnTo>
                      <a:pt x="463" y="733"/>
                    </a:lnTo>
                    <a:lnTo>
                      <a:pt x="419" y="742"/>
                    </a:lnTo>
                    <a:lnTo>
                      <a:pt x="372" y="744"/>
                    </a:lnTo>
                    <a:lnTo>
                      <a:pt x="325" y="742"/>
                    </a:lnTo>
                    <a:lnTo>
                      <a:pt x="280" y="733"/>
                    </a:lnTo>
                    <a:lnTo>
                      <a:pt x="238" y="719"/>
                    </a:lnTo>
                    <a:lnTo>
                      <a:pt x="197" y="701"/>
                    </a:lnTo>
                    <a:lnTo>
                      <a:pt x="160" y="678"/>
                    </a:lnTo>
                    <a:lnTo>
                      <a:pt x="124" y="651"/>
                    </a:lnTo>
                    <a:lnTo>
                      <a:pt x="93" y="620"/>
                    </a:lnTo>
                    <a:lnTo>
                      <a:pt x="66" y="585"/>
                    </a:lnTo>
                    <a:lnTo>
                      <a:pt x="43" y="547"/>
                    </a:lnTo>
                    <a:lnTo>
                      <a:pt x="25" y="507"/>
                    </a:lnTo>
                    <a:lnTo>
                      <a:pt x="11" y="464"/>
                    </a:lnTo>
                    <a:lnTo>
                      <a:pt x="3" y="419"/>
                    </a:lnTo>
                    <a:lnTo>
                      <a:pt x="0" y="372"/>
                    </a:lnTo>
                    <a:lnTo>
                      <a:pt x="3" y="326"/>
                    </a:lnTo>
                    <a:lnTo>
                      <a:pt x="11" y="281"/>
                    </a:lnTo>
                    <a:lnTo>
                      <a:pt x="25" y="238"/>
                    </a:lnTo>
                    <a:lnTo>
                      <a:pt x="43" y="198"/>
                    </a:lnTo>
                    <a:lnTo>
                      <a:pt x="66" y="160"/>
                    </a:lnTo>
                    <a:lnTo>
                      <a:pt x="93" y="125"/>
                    </a:lnTo>
                    <a:lnTo>
                      <a:pt x="124" y="95"/>
                    </a:lnTo>
                    <a:lnTo>
                      <a:pt x="160" y="67"/>
                    </a:lnTo>
                    <a:lnTo>
                      <a:pt x="197" y="44"/>
                    </a:lnTo>
                    <a:lnTo>
                      <a:pt x="238" y="25"/>
                    </a:lnTo>
                    <a:lnTo>
                      <a:pt x="280" y="12"/>
                    </a:lnTo>
                    <a:lnTo>
                      <a:pt x="325" y="4"/>
                    </a:lnTo>
                    <a:lnTo>
                      <a:pt x="3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99" name="Freeform 361">
                <a:extLst>
                  <a:ext uri="{FF2B5EF4-FFF2-40B4-BE49-F238E27FC236}">
                    <a16:creationId xmlns:a16="http://schemas.microsoft.com/office/drawing/2014/main" id="{33AC2C66-3978-4852-AF05-07F1499407F0}"/>
                  </a:ext>
                </a:extLst>
              </p:cNvPr>
              <p:cNvSpPr>
                <a:spLocks/>
              </p:cNvSpPr>
              <p:nvPr/>
            </p:nvSpPr>
            <p:spPr bwMode="auto">
              <a:xfrm>
                <a:off x="4194424" y="1207266"/>
                <a:ext cx="38233" cy="38233"/>
              </a:xfrm>
              <a:custGeom>
                <a:avLst/>
                <a:gdLst>
                  <a:gd name="T0" fmla="*/ 211 w 262"/>
                  <a:gd name="T1" fmla="*/ 0 h 262"/>
                  <a:gd name="T2" fmla="*/ 227 w 262"/>
                  <a:gd name="T3" fmla="*/ 3 h 262"/>
                  <a:gd name="T4" fmla="*/ 241 w 262"/>
                  <a:gd name="T5" fmla="*/ 10 h 262"/>
                  <a:gd name="T6" fmla="*/ 252 w 262"/>
                  <a:gd name="T7" fmla="*/ 21 h 262"/>
                  <a:gd name="T8" fmla="*/ 259 w 262"/>
                  <a:gd name="T9" fmla="*/ 35 h 262"/>
                  <a:gd name="T10" fmla="*/ 262 w 262"/>
                  <a:gd name="T11" fmla="*/ 50 h 262"/>
                  <a:gd name="T12" fmla="*/ 262 w 262"/>
                  <a:gd name="T13" fmla="*/ 211 h 262"/>
                  <a:gd name="T14" fmla="*/ 259 w 262"/>
                  <a:gd name="T15" fmla="*/ 228 h 262"/>
                  <a:gd name="T16" fmla="*/ 252 w 262"/>
                  <a:gd name="T17" fmla="*/ 242 h 262"/>
                  <a:gd name="T18" fmla="*/ 241 w 262"/>
                  <a:gd name="T19" fmla="*/ 252 h 262"/>
                  <a:gd name="T20" fmla="*/ 227 w 262"/>
                  <a:gd name="T21" fmla="*/ 259 h 262"/>
                  <a:gd name="T22" fmla="*/ 211 w 262"/>
                  <a:gd name="T23" fmla="*/ 262 h 262"/>
                  <a:gd name="T24" fmla="*/ 50 w 262"/>
                  <a:gd name="T25" fmla="*/ 262 h 262"/>
                  <a:gd name="T26" fmla="*/ 34 w 262"/>
                  <a:gd name="T27" fmla="*/ 259 h 262"/>
                  <a:gd name="T28" fmla="*/ 21 w 262"/>
                  <a:gd name="T29" fmla="*/ 252 h 262"/>
                  <a:gd name="T30" fmla="*/ 9 w 262"/>
                  <a:gd name="T31" fmla="*/ 242 h 262"/>
                  <a:gd name="T32" fmla="*/ 2 w 262"/>
                  <a:gd name="T33" fmla="*/ 228 h 262"/>
                  <a:gd name="T34" fmla="*/ 0 w 262"/>
                  <a:gd name="T35" fmla="*/ 211 h 262"/>
                  <a:gd name="T36" fmla="*/ 2 w 262"/>
                  <a:gd name="T37" fmla="*/ 196 h 262"/>
                  <a:gd name="T38" fmla="*/ 9 w 262"/>
                  <a:gd name="T39" fmla="*/ 182 h 262"/>
                  <a:gd name="T40" fmla="*/ 21 w 262"/>
                  <a:gd name="T41" fmla="*/ 171 h 262"/>
                  <a:gd name="T42" fmla="*/ 34 w 262"/>
                  <a:gd name="T43" fmla="*/ 164 h 262"/>
                  <a:gd name="T44" fmla="*/ 50 w 262"/>
                  <a:gd name="T45" fmla="*/ 161 h 262"/>
                  <a:gd name="T46" fmla="*/ 161 w 262"/>
                  <a:gd name="T47" fmla="*/ 161 h 262"/>
                  <a:gd name="T48" fmla="*/ 161 w 262"/>
                  <a:gd name="T49" fmla="*/ 50 h 262"/>
                  <a:gd name="T50" fmla="*/ 163 w 262"/>
                  <a:gd name="T51" fmla="*/ 35 h 262"/>
                  <a:gd name="T52" fmla="*/ 170 w 262"/>
                  <a:gd name="T53" fmla="*/ 21 h 262"/>
                  <a:gd name="T54" fmla="*/ 182 w 262"/>
                  <a:gd name="T55" fmla="*/ 10 h 262"/>
                  <a:gd name="T56" fmla="*/ 195 w 262"/>
                  <a:gd name="T57" fmla="*/ 3 h 262"/>
                  <a:gd name="T58" fmla="*/ 211 w 262"/>
                  <a:gd name="T5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2" h="262">
                    <a:moveTo>
                      <a:pt x="211" y="0"/>
                    </a:moveTo>
                    <a:lnTo>
                      <a:pt x="227" y="3"/>
                    </a:lnTo>
                    <a:lnTo>
                      <a:pt x="241" y="10"/>
                    </a:lnTo>
                    <a:lnTo>
                      <a:pt x="252" y="21"/>
                    </a:lnTo>
                    <a:lnTo>
                      <a:pt x="259" y="35"/>
                    </a:lnTo>
                    <a:lnTo>
                      <a:pt x="262" y="50"/>
                    </a:lnTo>
                    <a:lnTo>
                      <a:pt x="262" y="211"/>
                    </a:lnTo>
                    <a:lnTo>
                      <a:pt x="259" y="228"/>
                    </a:lnTo>
                    <a:lnTo>
                      <a:pt x="252" y="242"/>
                    </a:lnTo>
                    <a:lnTo>
                      <a:pt x="241" y="252"/>
                    </a:lnTo>
                    <a:lnTo>
                      <a:pt x="227" y="259"/>
                    </a:lnTo>
                    <a:lnTo>
                      <a:pt x="211" y="262"/>
                    </a:lnTo>
                    <a:lnTo>
                      <a:pt x="50" y="262"/>
                    </a:lnTo>
                    <a:lnTo>
                      <a:pt x="34" y="259"/>
                    </a:lnTo>
                    <a:lnTo>
                      <a:pt x="21" y="252"/>
                    </a:lnTo>
                    <a:lnTo>
                      <a:pt x="9" y="242"/>
                    </a:lnTo>
                    <a:lnTo>
                      <a:pt x="2" y="228"/>
                    </a:lnTo>
                    <a:lnTo>
                      <a:pt x="0" y="211"/>
                    </a:lnTo>
                    <a:lnTo>
                      <a:pt x="2" y="196"/>
                    </a:lnTo>
                    <a:lnTo>
                      <a:pt x="9" y="182"/>
                    </a:lnTo>
                    <a:lnTo>
                      <a:pt x="21" y="171"/>
                    </a:lnTo>
                    <a:lnTo>
                      <a:pt x="34" y="164"/>
                    </a:lnTo>
                    <a:lnTo>
                      <a:pt x="50" y="161"/>
                    </a:lnTo>
                    <a:lnTo>
                      <a:pt x="161" y="161"/>
                    </a:lnTo>
                    <a:lnTo>
                      <a:pt x="161" y="50"/>
                    </a:lnTo>
                    <a:lnTo>
                      <a:pt x="163" y="35"/>
                    </a:lnTo>
                    <a:lnTo>
                      <a:pt x="170" y="21"/>
                    </a:lnTo>
                    <a:lnTo>
                      <a:pt x="182" y="10"/>
                    </a:lnTo>
                    <a:lnTo>
                      <a:pt x="195" y="3"/>
                    </a:lnTo>
                    <a:lnTo>
                      <a:pt x="2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0" name="Freeform 362">
                <a:extLst>
                  <a:ext uri="{FF2B5EF4-FFF2-40B4-BE49-F238E27FC236}">
                    <a16:creationId xmlns:a16="http://schemas.microsoft.com/office/drawing/2014/main" id="{0323E7B4-324F-4FF7-9A48-58A0539055EE}"/>
                  </a:ext>
                </a:extLst>
              </p:cNvPr>
              <p:cNvSpPr>
                <a:spLocks noEditPoints="1"/>
              </p:cNvSpPr>
              <p:nvPr/>
            </p:nvSpPr>
            <p:spPr bwMode="auto">
              <a:xfrm>
                <a:off x="410043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1 w 369"/>
                  <a:gd name="T51" fmla="*/ 412 h 423"/>
                  <a:gd name="T52" fmla="*/ 10 w 369"/>
                  <a:gd name="T53" fmla="*/ 402 h 423"/>
                  <a:gd name="T54" fmla="*/ 3 w 369"/>
                  <a:gd name="T55" fmla="*/ 388 h 423"/>
                  <a:gd name="T56" fmla="*/ 0 w 369"/>
                  <a:gd name="T57" fmla="*/ 372 h 423"/>
                  <a:gd name="T58" fmla="*/ 0 w 369"/>
                  <a:gd name="T59" fmla="*/ 50 h 423"/>
                  <a:gd name="T60" fmla="*/ 3 w 369"/>
                  <a:gd name="T61" fmla="*/ 34 h 423"/>
                  <a:gd name="T62" fmla="*/ 10 w 369"/>
                  <a:gd name="T63" fmla="*/ 21 h 423"/>
                  <a:gd name="T64" fmla="*/ 21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1" y="412"/>
                    </a:lnTo>
                    <a:lnTo>
                      <a:pt x="10" y="402"/>
                    </a:lnTo>
                    <a:lnTo>
                      <a:pt x="3" y="388"/>
                    </a:lnTo>
                    <a:lnTo>
                      <a:pt x="0" y="372"/>
                    </a:lnTo>
                    <a:lnTo>
                      <a:pt x="0" y="50"/>
                    </a:lnTo>
                    <a:lnTo>
                      <a:pt x="3" y="34"/>
                    </a:lnTo>
                    <a:lnTo>
                      <a:pt x="10" y="21"/>
                    </a:lnTo>
                    <a:lnTo>
                      <a:pt x="21"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1" name="Freeform 363">
                <a:extLst>
                  <a:ext uri="{FF2B5EF4-FFF2-40B4-BE49-F238E27FC236}">
                    <a16:creationId xmlns:a16="http://schemas.microsoft.com/office/drawing/2014/main" id="{9AFE41AB-E853-4A8F-9774-15C56FF82EFD}"/>
                  </a:ext>
                </a:extLst>
              </p:cNvPr>
              <p:cNvSpPr>
                <a:spLocks noEditPoints="1"/>
              </p:cNvSpPr>
              <p:nvPr/>
            </p:nvSpPr>
            <p:spPr bwMode="auto">
              <a:xfrm>
                <a:off x="4030342" y="1353825"/>
                <a:ext cx="54163" cy="62129"/>
              </a:xfrm>
              <a:custGeom>
                <a:avLst/>
                <a:gdLst>
                  <a:gd name="T0" fmla="*/ 101 w 370"/>
                  <a:gd name="T1" fmla="*/ 262 h 423"/>
                  <a:gd name="T2" fmla="*/ 101 w 370"/>
                  <a:gd name="T3" fmla="*/ 322 h 423"/>
                  <a:gd name="T4" fmla="*/ 270 w 370"/>
                  <a:gd name="T5" fmla="*/ 322 h 423"/>
                  <a:gd name="T6" fmla="*/ 270 w 370"/>
                  <a:gd name="T7" fmla="*/ 262 h 423"/>
                  <a:gd name="T8" fmla="*/ 101 w 370"/>
                  <a:gd name="T9" fmla="*/ 262 h 423"/>
                  <a:gd name="T10" fmla="*/ 101 w 370"/>
                  <a:gd name="T11" fmla="*/ 101 h 423"/>
                  <a:gd name="T12" fmla="*/ 101 w 370"/>
                  <a:gd name="T13" fmla="*/ 161 h 423"/>
                  <a:gd name="T14" fmla="*/ 270 w 370"/>
                  <a:gd name="T15" fmla="*/ 161 h 423"/>
                  <a:gd name="T16" fmla="*/ 270 w 370"/>
                  <a:gd name="T17" fmla="*/ 101 h 423"/>
                  <a:gd name="T18" fmla="*/ 101 w 370"/>
                  <a:gd name="T19" fmla="*/ 101 h 423"/>
                  <a:gd name="T20" fmla="*/ 51 w 370"/>
                  <a:gd name="T21" fmla="*/ 0 h 423"/>
                  <a:gd name="T22" fmla="*/ 320 w 370"/>
                  <a:gd name="T23" fmla="*/ 0 h 423"/>
                  <a:gd name="T24" fmla="*/ 335 w 370"/>
                  <a:gd name="T25" fmla="*/ 2 h 423"/>
                  <a:gd name="T26" fmla="*/ 350 w 370"/>
                  <a:gd name="T27" fmla="*/ 9 h 423"/>
                  <a:gd name="T28" fmla="*/ 360 w 370"/>
                  <a:gd name="T29" fmla="*/ 21 h 423"/>
                  <a:gd name="T30" fmla="*/ 368 w 370"/>
                  <a:gd name="T31" fmla="*/ 34 h 423"/>
                  <a:gd name="T32" fmla="*/ 370 w 370"/>
                  <a:gd name="T33" fmla="*/ 50 h 423"/>
                  <a:gd name="T34" fmla="*/ 370 w 370"/>
                  <a:gd name="T35" fmla="*/ 372 h 423"/>
                  <a:gd name="T36" fmla="*/ 368 w 370"/>
                  <a:gd name="T37" fmla="*/ 388 h 423"/>
                  <a:gd name="T38" fmla="*/ 360 w 370"/>
                  <a:gd name="T39" fmla="*/ 402 h 423"/>
                  <a:gd name="T40" fmla="*/ 350 w 370"/>
                  <a:gd name="T41" fmla="*/ 412 h 423"/>
                  <a:gd name="T42" fmla="*/ 335 w 370"/>
                  <a:gd name="T43" fmla="*/ 420 h 423"/>
                  <a:gd name="T44" fmla="*/ 320 w 370"/>
                  <a:gd name="T45" fmla="*/ 423 h 423"/>
                  <a:gd name="T46" fmla="*/ 51 w 370"/>
                  <a:gd name="T47" fmla="*/ 423 h 423"/>
                  <a:gd name="T48" fmla="*/ 36 w 370"/>
                  <a:gd name="T49" fmla="*/ 420 h 423"/>
                  <a:gd name="T50" fmla="*/ 21 w 370"/>
                  <a:gd name="T51" fmla="*/ 412 h 423"/>
                  <a:gd name="T52" fmla="*/ 11 w 370"/>
                  <a:gd name="T53" fmla="*/ 402 h 423"/>
                  <a:gd name="T54" fmla="*/ 4 w 370"/>
                  <a:gd name="T55" fmla="*/ 388 h 423"/>
                  <a:gd name="T56" fmla="*/ 0 w 370"/>
                  <a:gd name="T57" fmla="*/ 372 h 423"/>
                  <a:gd name="T58" fmla="*/ 0 w 370"/>
                  <a:gd name="T59" fmla="*/ 50 h 423"/>
                  <a:gd name="T60" fmla="*/ 4 w 370"/>
                  <a:gd name="T61" fmla="*/ 34 h 423"/>
                  <a:gd name="T62" fmla="*/ 11 w 370"/>
                  <a:gd name="T63" fmla="*/ 21 h 423"/>
                  <a:gd name="T64" fmla="*/ 21 w 370"/>
                  <a:gd name="T65" fmla="*/ 9 h 423"/>
                  <a:gd name="T66" fmla="*/ 36 w 370"/>
                  <a:gd name="T67" fmla="*/ 2 h 423"/>
                  <a:gd name="T68" fmla="*/ 51 w 370"/>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423">
                    <a:moveTo>
                      <a:pt x="101" y="262"/>
                    </a:moveTo>
                    <a:lnTo>
                      <a:pt x="101" y="322"/>
                    </a:lnTo>
                    <a:lnTo>
                      <a:pt x="270" y="322"/>
                    </a:lnTo>
                    <a:lnTo>
                      <a:pt x="270" y="262"/>
                    </a:lnTo>
                    <a:lnTo>
                      <a:pt x="101" y="262"/>
                    </a:lnTo>
                    <a:close/>
                    <a:moveTo>
                      <a:pt x="101" y="101"/>
                    </a:moveTo>
                    <a:lnTo>
                      <a:pt x="101" y="161"/>
                    </a:lnTo>
                    <a:lnTo>
                      <a:pt x="270" y="161"/>
                    </a:lnTo>
                    <a:lnTo>
                      <a:pt x="270" y="101"/>
                    </a:lnTo>
                    <a:lnTo>
                      <a:pt x="101" y="101"/>
                    </a:lnTo>
                    <a:close/>
                    <a:moveTo>
                      <a:pt x="51" y="0"/>
                    </a:moveTo>
                    <a:lnTo>
                      <a:pt x="320" y="0"/>
                    </a:lnTo>
                    <a:lnTo>
                      <a:pt x="335" y="2"/>
                    </a:lnTo>
                    <a:lnTo>
                      <a:pt x="350" y="9"/>
                    </a:lnTo>
                    <a:lnTo>
                      <a:pt x="360" y="21"/>
                    </a:lnTo>
                    <a:lnTo>
                      <a:pt x="368" y="34"/>
                    </a:lnTo>
                    <a:lnTo>
                      <a:pt x="370" y="50"/>
                    </a:lnTo>
                    <a:lnTo>
                      <a:pt x="370" y="372"/>
                    </a:lnTo>
                    <a:lnTo>
                      <a:pt x="368" y="388"/>
                    </a:lnTo>
                    <a:lnTo>
                      <a:pt x="360" y="402"/>
                    </a:lnTo>
                    <a:lnTo>
                      <a:pt x="350" y="412"/>
                    </a:lnTo>
                    <a:lnTo>
                      <a:pt x="335" y="420"/>
                    </a:lnTo>
                    <a:lnTo>
                      <a:pt x="320" y="423"/>
                    </a:lnTo>
                    <a:lnTo>
                      <a:pt x="51" y="423"/>
                    </a:lnTo>
                    <a:lnTo>
                      <a:pt x="36" y="420"/>
                    </a:lnTo>
                    <a:lnTo>
                      <a:pt x="21" y="412"/>
                    </a:lnTo>
                    <a:lnTo>
                      <a:pt x="11" y="402"/>
                    </a:lnTo>
                    <a:lnTo>
                      <a:pt x="4" y="388"/>
                    </a:lnTo>
                    <a:lnTo>
                      <a:pt x="0" y="372"/>
                    </a:lnTo>
                    <a:lnTo>
                      <a:pt x="0" y="50"/>
                    </a:lnTo>
                    <a:lnTo>
                      <a:pt x="4" y="34"/>
                    </a:lnTo>
                    <a:lnTo>
                      <a:pt x="11" y="21"/>
                    </a:lnTo>
                    <a:lnTo>
                      <a:pt x="21" y="9"/>
                    </a:lnTo>
                    <a:lnTo>
                      <a:pt x="36"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2" name="Freeform 364">
                <a:extLst>
                  <a:ext uri="{FF2B5EF4-FFF2-40B4-BE49-F238E27FC236}">
                    <a16:creationId xmlns:a16="http://schemas.microsoft.com/office/drawing/2014/main" id="{0D5966B4-B9E1-425D-9A6E-2680E69433DE}"/>
                  </a:ext>
                </a:extLst>
              </p:cNvPr>
              <p:cNvSpPr>
                <a:spLocks noEditPoints="1"/>
              </p:cNvSpPr>
              <p:nvPr/>
            </p:nvSpPr>
            <p:spPr bwMode="auto">
              <a:xfrm>
                <a:off x="410043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8 w 369"/>
                  <a:gd name="T21" fmla="*/ 0 h 476"/>
                  <a:gd name="T22" fmla="*/ 303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1 w 369"/>
                  <a:gd name="T53" fmla="*/ 466 h 476"/>
                  <a:gd name="T54" fmla="*/ 10 w 369"/>
                  <a:gd name="T55" fmla="*/ 456 h 476"/>
                  <a:gd name="T56" fmla="*/ 3 w 369"/>
                  <a:gd name="T57" fmla="*/ 442 h 476"/>
                  <a:gd name="T58" fmla="*/ 0 w 369"/>
                  <a:gd name="T59" fmla="*/ 426 h 476"/>
                  <a:gd name="T60" fmla="*/ 0 w 369"/>
                  <a:gd name="T61" fmla="*/ 67 h 476"/>
                  <a:gd name="T62" fmla="*/ 3 w 369"/>
                  <a:gd name="T63" fmla="*/ 49 h 476"/>
                  <a:gd name="T64" fmla="*/ 9 w 369"/>
                  <a:gd name="T65" fmla="*/ 33 h 476"/>
                  <a:gd name="T66" fmla="*/ 20 w 369"/>
                  <a:gd name="T67" fmla="*/ 19 h 476"/>
                  <a:gd name="T68" fmla="*/ 33 w 369"/>
                  <a:gd name="T69" fmla="*/ 9 h 476"/>
                  <a:gd name="T70" fmla="*/ 50 w 369"/>
                  <a:gd name="T71" fmla="*/ 3 h 476"/>
                  <a:gd name="T72" fmla="*/ 68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8" y="0"/>
                    </a:moveTo>
                    <a:lnTo>
                      <a:pt x="303"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1" y="466"/>
                    </a:lnTo>
                    <a:lnTo>
                      <a:pt x="10" y="456"/>
                    </a:lnTo>
                    <a:lnTo>
                      <a:pt x="3" y="442"/>
                    </a:lnTo>
                    <a:lnTo>
                      <a:pt x="0" y="426"/>
                    </a:lnTo>
                    <a:lnTo>
                      <a:pt x="0" y="67"/>
                    </a:lnTo>
                    <a:lnTo>
                      <a:pt x="3" y="49"/>
                    </a:lnTo>
                    <a:lnTo>
                      <a:pt x="9" y="33"/>
                    </a:lnTo>
                    <a:lnTo>
                      <a:pt x="20" y="19"/>
                    </a:lnTo>
                    <a:lnTo>
                      <a:pt x="33"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3" name="Freeform 365">
                <a:extLst>
                  <a:ext uri="{FF2B5EF4-FFF2-40B4-BE49-F238E27FC236}">
                    <a16:creationId xmlns:a16="http://schemas.microsoft.com/office/drawing/2014/main" id="{8BC3FD53-0EE0-48FE-9FC0-607D8B1D0E51}"/>
                  </a:ext>
                </a:extLst>
              </p:cNvPr>
              <p:cNvSpPr>
                <a:spLocks noEditPoints="1"/>
              </p:cNvSpPr>
              <p:nvPr/>
            </p:nvSpPr>
            <p:spPr bwMode="auto">
              <a:xfrm>
                <a:off x="4030342" y="1261429"/>
                <a:ext cx="54163" cy="68501"/>
              </a:xfrm>
              <a:custGeom>
                <a:avLst/>
                <a:gdLst>
                  <a:gd name="T0" fmla="*/ 101 w 370"/>
                  <a:gd name="T1" fmla="*/ 315 h 476"/>
                  <a:gd name="T2" fmla="*/ 101 w 370"/>
                  <a:gd name="T3" fmla="*/ 376 h 476"/>
                  <a:gd name="T4" fmla="*/ 270 w 370"/>
                  <a:gd name="T5" fmla="*/ 376 h 476"/>
                  <a:gd name="T6" fmla="*/ 270 w 370"/>
                  <a:gd name="T7" fmla="*/ 315 h 476"/>
                  <a:gd name="T8" fmla="*/ 101 w 370"/>
                  <a:gd name="T9" fmla="*/ 315 h 476"/>
                  <a:gd name="T10" fmla="*/ 101 w 370"/>
                  <a:gd name="T11" fmla="*/ 100 h 476"/>
                  <a:gd name="T12" fmla="*/ 101 w 370"/>
                  <a:gd name="T13" fmla="*/ 215 h 476"/>
                  <a:gd name="T14" fmla="*/ 270 w 370"/>
                  <a:gd name="T15" fmla="*/ 215 h 476"/>
                  <a:gd name="T16" fmla="*/ 270 w 370"/>
                  <a:gd name="T17" fmla="*/ 100 h 476"/>
                  <a:gd name="T18" fmla="*/ 101 w 370"/>
                  <a:gd name="T19" fmla="*/ 100 h 476"/>
                  <a:gd name="T20" fmla="*/ 68 w 370"/>
                  <a:gd name="T21" fmla="*/ 0 h 476"/>
                  <a:gd name="T22" fmla="*/ 303 w 370"/>
                  <a:gd name="T23" fmla="*/ 0 h 476"/>
                  <a:gd name="T24" fmla="*/ 321 w 370"/>
                  <a:gd name="T25" fmla="*/ 3 h 476"/>
                  <a:gd name="T26" fmla="*/ 336 w 370"/>
                  <a:gd name="T27" fmla="*/ 9 h 476"/>
                  <a:gd name="T28" fmla="*/ 351 w 370"/>
                  <a:gd name="T29" fmla="*/ 19 h 476"/>
                  <a:gd name="T30" fmla="*/ 361 w 370"/>
                  <a:gd name="T31" fmla="*/ 33 h 476"/>
                  <a:gd name="T32" fmla="*/ 368 w 370"/>
                  <a:gd name="T33" fmla="*/ 49 h 476"/>
                  <a:gd name="T34" fmla="*/ 370 w 370"/>
                  <a:gd name="T35" fmla="*/ 67 h 476"/>
                  <a:gd name="T36" fmla="*/ 370 w 370"/>
                  <a:gd name="T37" fmla="*/ 426 h 476"/>
                  <a:gd name="T38" fmla="*/ 368 w 370"/>
                  <a:gd name="T39" fmla="*/ 442 h 476"/>
                  <a:gd name="T40" fmla="*/ 360 w 370"/>
                  <a:gd name="T41" fmla="*/ 456 h 476"/>
                  <a:gd name="T42" fmla="*/ 350 w 370"/>
                  <a:gd name="T43" fmla="*/ 466 h 476"/>
                  <a:gd name="T44" fmla="*/ 335 w 370"/>
                  <a:gd name="T45" fmla="*/ 473 h 476"/>
                  <a:gd name="T46" fmla="*/ 320 w 370"/>
                  <a:gd name="T47" fmla="*/ 476 h 476"/>
                  <a:gd name="T48" fmla="*/ 51 w 370"/>
                  <a:gd name="T49" fmla="*/ 476 h 476"/>
                  <a:gd name="T50" fmla="*/ 36 w 370"/>
                  <a:gd name="T51" fmla="*/ 473 h 476"/>
                  <a:gd name="T52" fmla="*/ 21 w 370"/>
                  <a:gd name="T53" fmla="*/ 466 h 476"/>
                  <a:gd name="T54" fmla="*/ 11 w 370"/>
                  <a:gd name="T55" fmla="*/ 456 h 476"/>
                  <a:gd name="T56" fmla="*/ 4 w 370"/>
                  <a:gd name="T57" fmla="*/ 442 h 476"/>
                  <a:gd name="T58" fmla="*/ 0 w 370"/>
                  <a:gd name="T59" fmla="*/ 426 h 476"/>
                  <a:gd name="T60" fmla="*/ 0 w 370"/>
                  <a:gd name="T61" fmla="*/ 67 h 476"/>
                  <a:gd name="T62" fmla="*/ 4 w 370"/>
                  <a:gd name="T63" fmla="*/ 49 h 476"/>
                  <a:gd name="T64" fmla="*/ 10 w 370"/>
                  <a:gd name="T65" fmla="*/ 33 h 476"/>
                  <a:gd name="T66" fmla="*/ 20 w 370"/>
                  <a:gd name="T67" fmla="*/ 19 h 476"/>
                  <a:gd name="T68" fmla="*/ 34 w 370"/>
                  <a:gd name="T69" fmla="*/ 9 h 476"/>
                  <a:gd name="T70" fmla="*/ 50 w 370"/>
                  <a:gd name="T71" fmla="*/ 3 h 476"/>
                  <a:gd name="T72" fmla="*/ 68 w 370"/>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0" h="476">
                    <a:moveTo>
                      <a:pt x="101" y="315"/>
                    </a:moveTo>
                    <a:lnTo>
                      <a:pt x="101" y="376"/>
                    </a:lnTo>
                    <a:lnTo>
                      <a:pt x="270" y="376"/>
                    </a:lnTo>
                    <a:lnTo>
                      <a:pt x="270" y="315"/>
                    </a:lnTo>
                    <a:lnTo>
                      <a:pt x="101" y="315"/>
                    </a:lnTo>
                    <a:close/>
                    <a:moveTo>
                      <a:pt x="101" y="100"/>
                    </a:moveTo>
                    <a:lnTo>
                      <a:pt x="101" y="215"/>
                    </a:lnTo>
                    <a:lnTo>
                      <a:pt x="270" y="215"/>
                    </a:lnTo>
                    <a:lnTo>
                      <a:pt x="270" y="100"/>
                    </a:lnTo>
                    <a:lnTo>
                      <a:pt x="101" y="100"/>
                    </a:lnTo>
                    <a:close/>
                    <a:moveTo>
                      <a:pt x="68" y="0"/>
                    </a:moveTo>
                    <a:lnTo>
                      <a:pt x="303" y="0"/>
                    </a:lnTo>
                    <a:lnTo>
                      <a:pt x="321" y="3"/>
                    </a:lnTo>
                    <a:lnTo>
                      <a:pt x="336" y="9"/>
                    </a:lnTo>
                    <a:lnTo>
                      <a:pt x="351" y="19"/>
                    </a:lnTo>
                    <a:lnTo>
                      <a:pt x="361" y="33"/>
                    </a:lnTo>
                    <a:lnTo>
                      <a:pt x="368" y="49"/>
                    </a:lnTo>
                    <a:lnTo>
                      <a:pt x="370" y="67"/>
                    </a:lnTo>
                    <a:lnTo>
                      <a:pt x="370" y="426"/>
                    </a:lnTo>
                    <a:lnTo>
                      <a:pt x="368" y="442"/>
                    </a:lnTo>
                    <a:lnTo>
                      <a:pt x="360" y="456"/>
                    </a:lnTo>
                    <a:lnTo>
                      <a:pt x="350" y="466"/>
                    </a:lnTo>
                    <a:lnTo>
                      <a:pt x="335" y="473"/>
                    </a:lnTo>
                    <a:lnTo>
                      <a:pt x="320" y="476"/>
                    </a:lnTo>
                    <a:lnTo>
                      <a:pt x="51" y="476"/>
                    </a:lnTo>
                    <a:lnTo>
                      <a:pt x="36" y="473"/>
                    </a:lnTo>
                    <a:lnTo>
                      <a:pt x="21" y="466"/>
                    </a:lnTo>
                    <a:lnTo>
                      <a:pt x="11" y="456"/>
                    </a:lnTo>
                    <a:lnTo>
                      <a:pt x="4" y="442"/>
                    </a:lnTo>
                    <a:lnTo>
                      <a:pt x="0" y="426"/>
                    </a:lnTo>
                    <a:lnTo>
                      <a:pt x="0" y="67"/>
                    </a:lnTo>
                    <a:lnTo>
                      <a:pt x="4" y="49"/>
                    </a:lnTo>
                    <a:lnTo>
                      <a:pt x="10" y="33"/>
                    </a:lnTo>
                    <a:lnTo>
                      <a:pt x="20" y="19"/>
                    </a:lnTo>
                    <a:lnTo>
                      <a:pt x="34" y="9"/>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4" name="Freeform 366">
                <a:extLst>
                  <a:ext uri="{FF2B5EF4-FFF2-40B4-BE49-F238E27FC236}">
                    <a16:creationId xmlns:a16="http://schemas.microsoft.com/office/drawing/2014/main" id="{6981E73F-EEBA-40FA-A676-BAEA0BD47382}"/>
                  </a:ext>
                </a:extLst>
              </p:cNvPr>
              <p:cNvSpPr>
                <a:spLocks noEditPoints="1"/>
              </p:cNvSpPr>
              <p:nvPr/>
            </p:nvSpPr>
            <p:spPr bwMode="auto">
              <a:xfrm>
                <a:off x="4364878" y="1353825"/>
                <a:ext cx="54163" cy="62129"/>
              </a:xfrm>
              <a:custGeom>
                <a:avLst/>
                <a:gdLst>
                  <a:gd name="T0" fmla="*/ 101 w 369"/>
                  <a:gd name="T1" fmla="*/ 262 h 423"/>
                  <a:gd name="T2" fmla="*/ 101 w 369"/>
                  <a:gd name="T3" fmla="*/ 322 h 423"/>
                  <a:gd name="T4" fmla="*/ 269 w 369"/>
                  <a:gd name="T5" fmla="*/ 322 h 423"/>
                  <a:gd name="T6" fmla="*/ 269 w 369"/>
                  <a:gd name="T7" fmla="*/ 262 h 423"/>
                  <a:gd name="T8" fmla="*/ 101 w 369"/>
                  <a:gd name="T9" fmla="*/ 262 h 423"/>
                  <a:gd name="T10" fmla="*/ 101 w 369"/>
                  <a:gd name="T11" fmla="*/ 101 h 423"/>
                  <a:gd name="T12" fmla="*/ 101 w 369"/>
                  <a:gd name="T13" fmla="*/ 161 h 423"/>
                  <a:gd name="T14" fmla="*/ 269 w 369"/>
                  <a:gd name="T15" fmla="*/ 161 h 423"/>
                  <a:gd name="T16" fmla="*/ 269 w 369"/>
                  <a:gd name="T17" fmla="*/ 101 h 423"/>
                  <a:gd name="T18" fmla="*/ 101 w 369"/>
                  <a:gd name="T19" fmla="*/ 101 h 423"/>
                  <a:gd name="T20" fmla="*/ 50 w 369"/>
                  <a:gd name="T21" fmla="*/ 0 h 423"/>
                  <a:gd name="T22" fmla="*/ 320 w 369"/>
                  <a:gd name="T23" fmla="*/ 0 h 423"/>
                  <a:gd name="T24" fmla="*/ 335 w 369"/>
                  <a:gd name="T25" fmla="*/ 2 h 423"/>
                  <a:gd name="T26" fmla="*/ 349 w 369"/>
                  <a:gd name="T27" fmla="*/ 9 h 423"/>
                  <a:gd name="T28" fmla="*/ 360 w 369"/>
                  <a:gd name="T29" fmla="*/ 21 h 423"/>
                  <a:gd name="T30" fmla="*/ 366 w 369"/>
                  <a:gd name="T31" fmla="*/ 34 h 423"/>
                  <a:gd name="T32" fmla="*/ 369 w 369"/>
                  <a:gd name="T33" fmla="*/ 50 h 423"/>
                  <a:gd name="T34" fmla="*/ 369 w 369"/>
                  <a:gd name="T35" fmla="*/ 372 h 423"/>
                  <a:gd name="T36" fmla="*/ 366 w 369"/>
                  <a:gd name="T37" fmla="*/ 388 h 423"/>
                  <a:gd name="T38" fmla="*/ 360 w 369"/>
                  <a:gd name="T39" fmla="*/ 402 h 423"/>
                  <a:gd name="T40" fmla="*/ 349 w 369"/>
                  <a:gd name="T41" fmla="*/ 412 h 423"/>
                  <a:gd name="T42" fmla="*/ 335 w 369"/>
                  <a:gd name="T43" fmla="*/ 420 h 423"/>
                  <a:gd name="T44" fmla="*/ 320 w 369"/>
                  <a:gd name="T45" fmla="*/ 423 h 423"/>
                  <a:gd name="T46" fmla="*/ 50 w 369"/>
                  <a:gd name="T47" fmla="*/ 423 h 423"/>
                  <a:gd name="T48" fmla="*/ 35 w 369"/>
                  <a:gd name="T49" fmla="*/ 420 h 423"/>
                  <a:gd name="T50" fmla="*/ 21 w 369"/>
                  <a:gd name="T51" fmla="*/ 412 h 423"/>
                  <a:gd name="T52" fmla="*/ 10 w 369"/>
                  <a:gd name="T53" fmla="*/ 402 h 423"/>
                  <a:gd name="T54" fmla="*/ 2 w 369"/>
                  <a:gd name="T55" fmla="*/ 388 h 423"/>
                  <a:gd name="T56" fmla="*/ 0 w 369"/>
                  <a:gd name="T57" fmla="*/ 372 h 423"/>
                  <a:gd name="T58" fmla="*/ 0 w 369"/>
                  <a:gd name="T59" fmla="*/ 50 h 423"/>
                  <a:gd name="T60" fmla="*/ 2 w 369"/>
                  <a:gd name="T61" fmla="*/ 34 h 423"/>
                  <a:gd name="T62" fmla="*/ 10 w 369"/>
                  <a:gd name="T63" fmla="*/ 21 h 423"/>
                  <a:gd name="T64" fmla="*/ 21 w 369"/>
                  <a:gd name="T65" fmla="*/ 9 h 423"/>
                  <a:gd name="T66" fmla="*/ 35 w 369"/>
                  <a:gd name="T67" fmla="*/ 2 h 423"/>
                  <a:gd name="T68" fmla="*/ 50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9" y="322"/>
                    </a:lnTo>
                    <a:lnTo>
                      <a:pt x="269" y="262"/>
                    </a:lnTo>
                    <a:lnTo>
                      <a:pt x="101" y="262"/>
                    </a:lnTo>
                    <a:close/>
                    <a:moveTo>
                      <a:pt x="101" y="101"/>
                    </a:moveTo>
                    <a:lnTo>
                      <a:pt x="101" y="161"/>
                    </a:lnTo>
                    <a:lnTo>
                      <a:pt x="269" y="161"/>
                    </a:lnTo>
                    <a:lnTo>
                      <a:pt x="269" y="101"/>
                    </a:lnTo>
                    <a:lnTo>
                      <a:pt x="101" y="101"/>
                    </a:lnTo>
                    <a:close/>
                    <a:moveTo>
                      <a:pt x="50" y="0"/>
                    </a:moveTo>
                    <a:lnTo>
                      <a:pt x="320" y="0"/>
                    </a:lnTo>
                    <a:lnTo>
                      <a:pt x="335" y="2"/>
                    </a:lnTo>
                    <a:lnTo>
                      <a:pt x="349" y="9"/>
                    </a:lnTo>
                    <a:lnTo>
                      <a:pt x="360" y="21"/>
                    </a:lnTo>
                    <a:lnTo>
                      <a:pt x="366" y="34"/>
                    </a:lnTo>
                    <a:lnTo>
                      <a:pt x="369" y="50"/>
                    </a:lnTo>
                    <a:lnTo>
                      <a:pt x="369" y="372"/>
                    </a:lnTo>
                    <a:lnTo>
                      <a:pt x="366" y="388"/>
                    </a:lnTo>
                    <a:lnTo>
                      <a:pt x="360" y="402"/>
                    </a:lnTo>
                    <a:lnTo>
                      <a:pt x="349" y="412"/>
                    </a:lnTo>
                    <a:lnTo>
                      <a:pt x="335" y="420"/>
                    </a:lnTo>
                    <a:lnTo>
                      <a:pt x="320" y="423"/>
                    </a:lnTo>
                    <a:lnTo>
                      <a:pt x="50" y="423"/>
                    </a:lnTo>
                    <a:lnTo>
                      <a:pt x="35" y="420"/>
                    </a:lnTo>
                    <a:lnTo>
                      <a:pt x="21" y="412"/>
                    </a:lnTo>
                    <a:lnTo>
                      <a:pt x="10" y="402"/>
                    </a:lnTo>
                    <a:lnTo>
                      <a:pt x="2" y="388"/>
                    </a:lnTo>
                    <a:lnTo>
                      <a:pt x="0" y="372"/>
                    </a:lnTo>
                    <a:lnTo>
                      <a:pt x="0" y="50"/>
                    </a:lnTo>
                    <a:lnTo>
                      <a:pt x="2" y="34"/>
                    </a:lnTo>
                    <a:lnTo>
                      <a:pt x="10" y="21"/>
                    </a:lnTo>
                    <a:lnTo>
                      <a:pt x="21" y="9"/>
                    </a:lnTo>
                    <a:lnTo>
                      <a:pt x="35" y="2"/>
                    </a:lnTo>
                    <a:lnTo>
                      <a:pt x="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5" name="Freeform 367">
                <a:extLst>
                  <a:ext uri="{FF2B5EF4-FFF2-40B4-BE49-F238E27FC236}">
                    <a16:creationId xmlns:a16="http://schemas.microsoft.com/office/drawing/2014/main" id="{A7FEE9C6-AAB1-470F-BAF0-833CD8843218}"/>
                  </a:ext>
                </a:extLst>
              </p:cNvPr>
              <p:cNvSpPr>
                <a:spLocks noEditPoints="1"/>
              </p:cNvSpPr>
              <p:nvPr/>
            </p:nvSpPr>
            <p:spPr bwMode="auto">
              <a:xfrm>
                <a:off x="4294785" y="1353825"/>
                <a:ext cx="54163" cy="62129"/>
              </a:xfrm>
              <a:custGeom>
                <a:avLst/>
                <a:gdLst>
                  <a:gd name="T0" fmla="*/ 101 w 369"/>
                  <a:gd name="T1" fmla="*/ 262 h 423"/>
                  <a:gd name="T2" fmla="*/ 101 w 369"/>
                  <a:gd name="T3" fmla="*/ 322 h 423"/>
                  <a:gd name="T4" fmla="*/ 268 w 369"/>
                  <a:gd name="T5" fmla="*/ 322 h 423"/>
                  <a:gd name="T6" fmla="*/ 268 w 369"/>
                  <a:gd name="T7" fmla="*/ 262 h 423"/>
                  <a:gd name="T8" fmla="*/ 101 w 369"/>
                  <a:gd name="T9" fmla="*/ 262 h 423"/>
                  <a:gd name="T10" fmla="*/ 101 w 369"/>
                  <a:gd name="T11" fmla="*/ 101 h 423"/>
                  <a:gd name="T12" fmla="*/ 101 w 369"/>
                  <a:gd name="T13" fmla="*/ 161 h 423"/>
                  <a:gd name="T14" fmla="*/ 268 w 369"/>
                  <a:gd name="T15" fmla="*/ 161 h 423"/>
                  <a:gd name="T16" fmla="*/ 268 w 369"/>
                  <a:gd name="T17" fmla="*/ 101 h 423"/>
                  <a:gd name="T18" fmla="*/ 101 w 369"/>
                  <a:gd name="T19" fmla="*/ 101 h 423"/>
                  <a:gd name="T20" fmla="*/ 51 w 369"/>
                  <a:gd name="T21" fmla="*/ 0 h 423"/>
                  <a:gd name="T22" fmla="*/ 319 w 369"/>
                  <a:gd name="T23" fmla="*/ 0 h 423"/>
                  <a:gd name="T24" fmla="*/ 335 w 369"/>
                  <a:gd name="T25" fmla="*/ 2 h 423"/>
                  <a:gd name="T26" fmla="*/ 348 w 369"/>
                  <a:gd name="T27" fmla="*/ 9 h 423"/>
                  <a:gd name="T28" fmla="*/ 360 w 369"/>
                  <a:gd name="T29" fmla="*/ 21 h 423"/>
                  <a:gd name="T30" fmla="*/ 367 w 369"/>
                  <a:gd name="T31" fmla="*/ 34 h 423"/>
                  <a:gd name="T32" fmla="*/ 369 w 369"/>
                  <a:gd name="T33" fmla="*/ 50 h 423"/>
                  <a:gd name="T34" fmla="*/ 369 w 369"/>
                  <a:gd name="T35" fmla="*/ 372 h 423"/>
                  <a:gd name="T36" fmla="*/ 367 w 369"/>
                  <a:gd name="T37" fmla="*/ 388 h 423"/>
                  <a:gd name="T38" fmla="*/ 360 w 369"/>
                  <a:gd name="T39" fmla="*/ 402 h 423"/>
                  <a:gd name="T40" fmla="*/ 348 w 369"/>
                  <a:gd name="T41" fmla="*/ 412 h 423"/>
                  <a:gd name="T42" fmla="*/ 335 w 369"/>
                  <a:gd name="T43" fmla="*/ 420 h 423"/>
                  <a:gd name="T44" fmla="*/ 319 w 369"/>
                  <a:gd name="T45" fmla="*/ 423 h 423"/>
                  <a:gd name="T46" fmla="*/ 51 w 369"/>
                  <a:gd name="T47" fmla="*/ 423 h 423"/>
                  <a:gd name="T48" fmla="*/ 34 w 369"/>
                  <a:gd name="T49" fmla="*/ 420 h 423"/>
                  <a:gd name="T50" fmla="*/ 20 w 369"/>
                  <a:gd name="T51" fmla="*/ 412 h 423"/>
                  <a:gd name="T52" fmla="*/ 9 w 369"/>
                  <a:gd name="T53" fmla="*/ 402 h 423"/>
                  <a:gd name="T54" fmla="*/ 3 w 369"/>
                  <a:gd name="T55" fmla="*/ 388 h 423"/>
                  <a:gd name="T56" fmla="*/ 0 w 369"/>
                  <a:gd name="T57" fmla="*/ 372 h 423"/>
                  <a:gd name="T58" fmla="*/ 0 w 369"/>
                  <a:gd name="T59" fmla="*/ 50 h 423"/>
                  <a:gd name="T60" fmla="*/ 3 w 369"/>
                  <a:gd name="T61" fmla="*/ 34 h 423"/>
                  <a:gd name="T62" fmla="*/ 9 w 369"/>
                  <a:gd name="T63" fmla="*/ 21 h 423"/>
                  <a:gd name="T64" fmla="*/ 20 w 369"/>
                  <a:gd name="T65" fmla="*/ 9 h 423"/>
                  <a:gd name="T66" fmla="*/ 34 w 369"/>
                  <a:gd name="T67" fmla="*/ 2 h 423"/>
                  <a:gd name="T68" fmla="*/ 51 w 369"/>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423">
                    <a:moveTo>
                      <a:pt x="101" y="262"/>
                    </a:moveTo>
                    <a:lnTo>
                      <a:pt x="101" y="322"/>
                    </a:lnTo>
                    <a:lnTo>
                      <a:pt x="268" y="322"/>
                    </a:lnTo>
                    <a:lnTo>
                      <a:pt x="268" y="262"/>
                    </a:lnTo>
                    <a:lnTo>
                      <a:pt x="101" y="262"/>
                    </a:lnTo>
                    <a:close/>
                    <a:moveTo>
                      <a:pt x="101" y="101"/>
                    </a:moveTo>
                    <a:lnTo>
                      <a:pt x="101" y="161"/>
                    </a:lnTo>
                    <a:lnTo>
                      <a:pt x="268" y="161"/>
                    </a:lnTo>
                    <a:lnTo>
                      <a:pt x="268" y="101"/>
                    </a:lnTo>
                    <a:lnTo>
                      <a:pt x="101" y="101"/>
                    </a:lnTo>
                    <a:close/>
                    <a:moveTo>
                      <a:pt x="51" y="0"/>
                    </a:moveTo>
                    <a:lnTo>
                      <a:pt x="319" y="0"/>
                    </a:lnTo>
                    <a:lnTo>
                      <a:pt x="335" y="2"/>
                    </a:lnTo>
                    <a:lnTo>
                      <a:pt x="348" y="9"/>
                    </a:lnTo>
                    <a:lnTo>
                      <a:pt x="360" y="21"/>
                    </a:lnTo>
                    <a:lnTo>
                      <a:pt x="367" y="34"/>
                    </a:lnTo>
                    <a:lnTo>
                      <a:pt x="369" y="50"/>
                    </a:lnTo>
                    <a:lnTo>
                      <a:pt x="369" y="372"/>
                    </a:lnTo>
                    <a:lnTo>
                      <a:pt x="367" y="388"/>
                    </a:lnTo>
                    <a:lnTo>
                      <a:pt x="360" y="402"/>
                    </a:lnTo>
                    <a:lnTo>
                      <a:pt x="348" y="412"/>
                    </a:lnTo>
                    <a:lnTo>
                      <a:pt x="335" y="420"/>
                    </a:lnTo>
                    <a:lnTo>
                      <a:pt x="319" y="423"/>
                    </a:lnTo>
                    <a:lnTo>
                      <a:pt x="51" y="423"/>
                    </a:lnTo>
                    <a:lnTo>
                      <a:pt x="34" y="420"/>
                    </a:lnTo>
                    <a:lnTo>
                      <a:pt x="20" y="412"/>
                    </a:lnTo>
                    <a:lnTo>
                      <a:pt x="9" y="402"/>
                    </a:lnTo>
                    <a:lnTo>
                      <a:pt x="3" y="388"/>
                    </a:lnTo>
                    <a:lnTo>
                      <a:pt x="0" y="372"/>
                    </a:lnTo>
                    <a:lnTo>
                      <a:pt x="0" y="50"/>
                    </a:lnTo>
                    <a:lnTo>
                      <a:pt x="3" y="34"/>
                    </a:lnTo>
                    <a:lnTo>
                      <a:pt x="9" y="21"/>
                    </a:lnTo>
                    <a:lnTo>
                      <a:pt x="20" y="9"/>
                    </a:lnTo>
                    <a:lnTo>
                      <a:pt x="34" y="2"/>
                    </a:lnTo>
                    <a:lnTo>
                      <a:pt x="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6" name="Freeform 368">
                <a:extLst>
                  <a:ext uri="{FF2B5EF4-FFF2-40B4-BE49-F238E27FC236}">
                    <a16:creationId xmlns:a16="http://schemas.microsoft.com/office/drawing/2014/main" id="{DA540977-F4FF-4B0E-8F85-9096373571B3}"/>
                  </a:ext>
                </a:extLst>
              </p:cNvPr>
              <p:cNvSpPr>
                <a:spLocks noEditPoints="1"/>
              </p:cNvSpPr>
              <p:nvPr/>
            </p:nvSpPr>
            <p:spPr bwMode="auto">
              <a:xfrm>
                <a:off x="4364878" y="1261429"/>
                <a:ext cx="54163" cy="68501"/>
              </a:xfrm>
              <a:custGeom>
                <a:avLst/>
                <a:gdLst>
                  <a:gd name="T0" fmla="*/ 101 w 369"/>
                  <a:gd name="T1" fmla="*/ 315 h 476"/>
                  <a:gd name="T2" fmla="*/ 101 w 369"/>
                  <a:gd name="T3" fmla="*/ 376 h 476"/>
                  <a:gd name="T4" fmla="*/ 269 w 369"/>
                  <a:gd name="T5" fmla="*/ 376 h 476"/>
                  <a:gd name="T6" fmla="*/ 269 w 369"/>
                  <a:gd name="T7" fmla="*/ 315 h 476"/>
                  <a:gd name="T8" fmla="*/ 101 w 369"/>
                  <a:gd name="T9" fmla="*/ 315 h 476"/>
                  <a:gd name="T10" fmla="*/ 101 w 369"/>
                  <a:gd name="T11" fmla="*/ 100 h 476"/>
                  <a:gd name="T12" fmla="*/ 101 w 369"/>
                  <a:gd name="T13" fmla="*/ 215 h 476"/>
                  <a:gd name="T14" fmla="*/ 269 w 369"/>
                  <a:gd name="T15" fmla="*/ 215 h 476"/>
                  <a:gd name="T16" fmla="*/ 269 w 369"/>
                  <a:gd name="T17" fmla="*/ 100 h 476"/>
                  <a:gd name="T18" fmla="*/ 101 w 369"/>
                  <a:gd name="T19" fmla="*/ 100 h 476"/>
                  <a:gd name="T20" fmla="*/ 67 w 369"/>
                  <a:gd name="T21" fmla="*/ 0 h 476"/>
                  <a:gd name="T22" fmla="*/ 302 w 369"/>
                  <a:gd name="T23" fmla="*/ 0 h 476"/>
                  <a:gd name="T24" fmla="*/ 321 w 369"/>
                  <a:gd name="T25" fmla="*/ 3 h 476"/>
                  <a:gd name="T26" fmla="*/ 336 w 369"/>
                  <a:gd name="T27" fmla="*/ 9 h 476"/>
                  <a:gd name="T28" fmla="*/ 350 w 369"/>
                  <a:gd name="T29" fmla="*/ 19 h 476"/>
                  <a:gd name="T30" fmla="*/ 360 w 369"/>
                  <a:gd name="T31" fmla="*/ 33 h 476"/>
                  <a:gd name="T32" fmla="*/ 367 w 369"/>
                  <a:gd name="T33" fmla="*/ 49 h 476"/>
                  <a:gd name="T34" fmla="*/ 369 w 369"/>
                  <a:gd name="T35" fmla="*/ 67 h 476"/>
                  <a:gd name="T36" fmla="*/ 369 w 369"/>
                  <a:gd name="T37" fmla="*/ 426 h 476"/>
                  <a:gd name="T38" fmla="*/ 366 w 369"/>
                  <a:gd name="T39" fmla="*/ 442 h 476"/>
                  <a:gd name="T40" fmla="*/ 360 w 369"/>
                  <a:gd name="T41" fmla="*/ 456 h 476"/>
                  <a:gd name="T42" fmla="*/ 349 w 369"/>
                  <a:gd name="T43" fmla="*/ 466 h 476"/>
                  <a:gd name="T44" fmla="*/ 335 w 369"/>
                  <a:gd name="T45" fmla="*/ 473 h 476"/>
                  <a:gd name="T46" fmla="*/ 320 w 369"/>
                  <a:gd name="T47" fmla="*/ 476 h 476"/>
                  <a:gd name="T48" fmla="*/ 50 w 369"/>
                  <a:gd name="T49" fmla="*/ 476 h 476"/>
                  <a:gd name="T50" fmla="*/ 35 w 369"/>
                  <a:gd name="T51" fmla="*/ 473 h 476"/>
                  <a:gd name="T52" fmla="*/ 21 w 369"/>
                  <a:gd name="T53" fmla="*/ 466 h 476"/>
                  <a:gd name="T54" fmla="*/ 10 w 369"/>
                  <a:gd name="T55" fmla="*/ 456 h 476"/>
                  <a:gd name="T56" fmla="*/ 2 w 369"/>
                  <a:gd name="T57" fmla="*/ 442 h 476"/>
                  <a:gd name="T58" fmla="*/ 0 w 369"/>
                  <a:gd name="T59" fmla="*/ 426 h 476"/>
                  <a:gd name="T60" fmla="*/ 0 w 369"/>
                  <a:gd name="T61" fmla="*/ 67 h 476"/>
                  <a:gd name="T62" fmla="*/ 2 w 369"/>
                  <a:gd name="T63" fmla="*/ 49 h 476"/>
                  <a:gd name="T64" fmla="*/ 10 w 369"/>
                  <a:gd name="T65" fmla="*/ 33 h 476"/>
                  <a:gd name="T66" fmla="*/ 20 w 369"/>
                  <a:gd name="T67" fmla="*/ 19 h 476"/>
                  <a:gd name="T68" fmla="*/ 34 w 369"/>
                  <a:gd name="T69" fmla="*/ 9 h 476"/>
                  <a:gd name="T70" fmla="*/ 49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9" y="376"/>
                    </a:lnTo>
                    <a:lnTo>
                      <a:pt x="269" y="315"/>
                    </a:lnTo>
                    <a:lnTo>
                      <a:pt x="101" y="315"/>
                    </a:lnTo>
                    <a:close/>
                    <a:moveTo>
                      <a:pt x="101" y="100"/>
                    </a:moveTo>
                    <a:lnTo>
                      <a:pt x="101" y="215"/>
                    </a:lnTo>
                    <a:lnTo>
                      <a:pt x="269" y="215"/>
                    </a:lnTo>
                    <a:lnTo>
                      <a:pt x="269" y="100"/>
                    </a:lnTo>
                    <a:lnTo>
                      <a:pt x="101" y="100"/>
                    </a:lnTo>
                    <a:close/>
                    <a:moveTo>
                      <a:pt x="67" y="0"/>
                    </a:moveTo>
                    <a:lnTo>
                      <a:pt x="302" y="0"/>
                    </a:lnTo>
                    <a:lnTo>
                      <a:pt x="321" y="3"/>
                    </a:lnTo>
                    <a:lnTo>
                      <a:pt x="336" y="9"/>
                    </a:lnTo>
                    <a:lnTo>
                      <a:pt x="350" y="19"/>
                    </a:lnTo>
                    <a:lnTo>
                      <a:pt x="360" y="33"/>
                    </a:lnTo>
                    <a:lnTo>
                      <a:pt x="367" y="49"/>
                    </a:lnTo>
                    <a:lnTo>
                      <a:pt x="369" y="67"/>
                    </a:lnTo>
                    <a:lnTo>
                      <a:pt x="369" y="426"/>
                    </a:lnTo>
                    <a:lnTo>
                      <a:pt x="366" y="442"/>
                    </a:lnTo>
                    <a:lnTo>
                      <a:pt x="360" y="456"/>
                    </a:lnTo>
                    <a:lnTo>
                      <a:pt x="349" y="466"/>
                    </a:lnTo>
                    <a:lnTo>
                      <a:pt x="335" y="473"/>
                    </a:lnTo>
                    <a:lnTo>
                      <a:pt x="320" y="476"/>
                    </a:lnTo>
                    <a:lnTo>
                      <a:pt x="50" y="476"/>
                    </a:lnTo>
                    <a:lnTo>
                      <a:pt x="35" y="473"/>
                    </a:lnTo>
                    <a:lnTo>
                      <a:pt x="21" y="466"/>
                    </a:lnTo>
                    <a:lnTo>
                      <a:pt x="10" y="456"/>
                    </a:lnTo>
                    <a:lnTo>
                      <a:pt x="2" y="442"/>
                    </a:lnTo>
                    <a:lnTo>
                      <a:pt x="0" y="426"/>
                    </a:lnTo>
                    <a:lnTo>
                      <a:pt x="0" y="67"/>
                    </a:lnTo>
                    <a:lnTo>
                      <a:pt x="2" y="49"/>
                    </a:lnTo>
                    <a:lnTo>
                      <a:pt x="10" y="33"/>
                    </a:lnTo>
                    <a:lnTo>
                      <a:pt x="20" y="19"/>
                    </a:lnTo>
                    <a:lnTo>
                      <a:pt x="34" y="9"/>
                    </a:lnTo>
                    <a:lnTo>
                      <a:pt x="49"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sp>
            <p:nvSpPr>
              <p:cNvPr id="107" name="Freeform 369">
                <a:extLst>
                  <a:ext uri="{FF2B5EF4-FFF2-40B4-BE49-F238E27FC236}">
                    <a16:creationId xmlns:a16="http://schemas.microsoft.com/office/drawing/2014/main" id="{29910316-46C3-463C-9C72-7380F4D9B242}"/>
                  </a:ext>
                </a:extLst>
              </p:cNvPr>
              <p:cNvSpPr>
                <a:spLocks noEditPoints="1"/>
              </p:cNvSpPr>
              <p:nvPr/>
            </p:nvSpPr>
            <p:spPr bwMode="auto">
              <a:xfrm>
                <a:off x="4294785" y="1261429"/>
                <a:ext cx="54163" cy="68501"/>
              </a:xfrm>
              <a:custGeom>
                <a:avLst/>
                <a:gdLst>
                  <a:gd name="T0" fmla="*/ 101 w 369"/>
                  <a:gd name="T1" fmla="*/ 315 h 476"/>
                  <a:gd name="T2" fmla="*/ 101 w 369"/>
                  <a:gd name="T3" fmla="*/ 376 h 476"/>
                  <a:gd name="T4" fmla="*/ 268 w 369"/>
                  <a:gd name="T5" fmla="*/ 376 h 476"/>
                  <a:gd name="T6" fmla="*/ 268 w 369"/>
                  <a:gd name="T7" fmla="*/ 315 h 476"/>
                  <a:gd name="T8" fmla="*/ 101 w 369"/>
                  <a:gd name="T9" fmla="*/ 315 h 476"/>
                  <a:gd name="T10" fmla="*/ 101 w 369"/>
                  <a:gd name="T11" fmla="*/ 100 h 476"/>
                  <a:gd name="T12" fmla="*/ 101 w 369"/>
                  <a:gd name="T13" fmla="*/ 215 h 476"/>
                  <a:gd name="T14" fmla="*/ 268 w 369"/>
                  <a:gd name="T15" fmla="*/ 215 h 476"/>
                  <a:gd name="T16" fmla="*/ 268 w 369"/>
                  <a:gd name="T17" fmla="*/ 100 h 476"/>
                  <a:gd name="T18" fmla="*/ 101 w 369"/>
                  <a:gd name="T19" fmla="*/ 100 h 476"/>
                  <a:gd name="T20" fmla="*/ 67 w 369"/>
                  <a:gd name="T21" fmla="*/ 0 h 476"/>
                  <a:gd name="T22" fmla="*/ 302 w 369"/>
                  <a:gd name="T23" fmla="*/ 0 h 476"/>
                  <a:gd name="T24" fmla="*/ 320 w 369"/>
                  <a:gd name="T25" fmla="*/ 3 h 476"/>
                  <a:gd name="T26" fmla="*/ 336 w 369"/>
                  <a:gd name="T27" fmla="*/ 9 h 476"/>
                  <a:gd name="T28" fmla="*/ 349 w 369"/>
                  <a:gd name="T29" fmla="*/ 19 h 476"/>
                  <a:gd name="T30" fmla="*/ 360 w 369"/>
                  <a:gd name="T31" fmla="*/ 33 h 476"/>
                  <a:gd name="T32" fmla="*/ 367 w 369"/>
                  <a:gd name="T33" fmla="*/ 49 h 476"/>
                  <a:gd name="T34" fmla="*/ 369 w 369"/>
                  <a:gd name="T35" fmla="*/ 67 h 476"/>
                  <a:gd name="T36" fmla="*/ 369 w 369"/>
                  <a:gd name="T37" fmla="*/ 426 h 476"/>
                  <a:gd name="T38" fmla="*/ 367 w 369"/>
                  <a:gd name="T39" fmla="*/ 442 h 476"/>
                  <a:gd name="T40" fmla="*/ 360 w 369"/>
                  <a:gd name="T41" fmla="*/ 456 h 476"/>
                  <a:gd name="T42" fmla="*/ 348 w 369"/>
                  <a:gd name="T43" fmla="*/ 466 h 476"/>
                  <a:gd name="T44" fmla="*/ 335 w 369"/>
                  <a:gd name="T45" fmla="*/ 473 h 476"/>
                  <a:gd name="T46" fmla="*/ 319 w 369"/>
                  <a:gd name="T47" fmla="*/ 476 h 476"/>
                  <a:gd name="T48" fmla="*/ 51 w 369"/>
                  <a:gd name="T49" fmla="*/ 476 h 476"/>
                  <a:gd name="T50" fmla="*/ 34 w 369"/>
                  <a:gd name="T51" fmla="*/ 473 h 476"/>
                  <a:gd name="T52" fmla="*/ 20 w 369"/>
                  <a:gd name="T53" fmla="*/ 466 h 476"/>
                  <a:gd name="T54" fmla="*/ 9 w 369"/>
                  <a:gd name="T55" fmla="*/ 456 h 476"/>
                  <a:gd name="T56" fmla="*/ 3 w 369"/>
                  <a:gd name="T57" fmla="*/ 442 h 476"/>
                  <a:gd name="T58" fmla="*/ 0 w 369"/>
                  <a:gd name="T59" fmla="*/ 426 h 476"/>
                  <a:gd name="T60" fmla="*/ 0 w 369"/>
                  <a:gd name="T61" fmla="*/ 67 h 476"/>
                  <a:gd name="T62" fmla="*/ 2 w 369"/>
                  <a:gd name="T63" fmla="*/ 49 h 476"/>
                  <a:gd name="T64" fmla="*/ 9 w 369"/>
                  <a:gd name="T65" fmla="*/ 33 h 476"/>
                  <a:gd name="T66" fmla="*/ 19 w 369"/>
                  <a:gd name="T67" fmla="*/ 19 h 476"/>
                  <a:gd name="T68" fmla="*/ 33 w 369"/>
                  <a:gd name="T69" fmla="*/ 9 h 476"/>
                  <a:gd name="T70" fmla="*/ 50 w 369"/>
                  <a:gd name="T71" fmla="*/ 3 h 476"/>
                  <a:gd name="T72" fmla="*/ 67 w 369"/>
                  <a:gd name="T73"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476">
                    <a:moveTo>
                      <a:pt x="101" y="315"/>
                    </a:moveTo>
                    <a:lnTo>
                      <a:pt x="101" y="376"/>
                    </a:lnTo>
                    <a:lnTo>
                      <a:pt x="268" y="376"/>
                    </a:lnTo>
                    <a:lnTo>
                      <a:pt x="268" y="315"/>
                    </a:lnTo>
                    <a:lnTo>
                      <a:pt x="101" y="315"/>
                    </a:lnTo>
                    <a:close/>
                    <a:moveTo>
                      <a:pt x="101" y="100"/>
                    </a:moveTo>
                    <a:lnTo>
                      <a:pt x="101" y="215"/>
                    </a:lnTo>
                    <a:lnTo>
                      <a:pt x="268" y="215"/>
                    </a:lnTo>
                    <a:lnTo>
                      <a:pt x="268" y="100"/>
                    </a:lnTo>
                    <a:lnTo>
                      <a:pt x="101" y="100"/>
                    </a:lnTo>
                    <a:close/>
                    <a:moveTo>
                      <a:pt x="67" y="0"/>
                    </a:moveTo>
                    <a:lnTo>
                      <a:pt x="302" y="0"/>
                    </a:lnTo>
                    <a:lnTo>
                      <a:pt x="320" y="3"/>
                    </a:lnTo>
                    <a:lnTo>
                      <a:pt x="336" y="9"/>
                    </a:lnTo>
                    <a:lnTo>
                      <a:pt x="349" y="19"/>
                    </a:lnTo>
                    <a:lnTo>
                      <a:pt x="360" y="33"/>
                    </a:lnTo>
                    <a:lnTo>
                      <a:pt x="367" y="49"/>
                    </a:lnTo>
                    <a:lnTo>
                      <a:pt x="369" y="67"/>
                    </a:lnTo>
                    <a:lnTo>
                      <a:pt x="369" y="426"/>
                    </a:lnTo>
                    <a:lnTo>
                      <a:pt x="367" y="442"/>
                    </a:lnTo>
                    <a:lnTo>
                      <a:pt x="360" y="456"/>
                    </a:lnTo>
                    <a:lnTo>
                      <a:pt x="348" y="466"/>
                    </a:lnTo>
                    <a:lnTo>
                      <a:pt x="335" y="473"/>
                    </a:lnTo>
                    <a:lnTo>
                      <a:pt x="319" y="476"/>
                    </a:lnTo>
                    <a:lnTo>
                      <a:pt x="51" y="476"/>
                    </a:lnTo>
                    <a:lnTo>
                      <a:pt x="34" y="473"/>
                    </a:lnTo>
                    <a:lnTo>
                      <a:pt x="20" y="466"/>
                    </a:lnTo>
                    <a:lnTo>
                      <a:pt x="9" y="456"/>
                    </a:lnTo>
                    <a:lnTo>
                      <a:pt x="3" y="442"/>
                    </a:lnTo>
                    <a:lnTo>
                      <a:pt x="0" y="426"/>
                    </a:lnTo>
                    <a:lnTo>
                      <a:pt x="0" y="67"/>
                    </a:lnTo>
                    <a:lnTo>
                      <a:pt x="2" y="49"/>
                    </a:lnTo>
                    <a:lnTo>
                      <a:pt x="9" y="33"/>
                    </a:lnTo>
                    <a:lnTo>
                      <a:pt x="19" y="19"/>
                    </a:lnTo>
                    <a:lnTo>
                      <a:pt x="33" y="9"/>
                    </a:lnTo>
                    <a:lnTo>
                      <a:pt x="50" y="3"/>
                    </a:lnTo>
                    <a:lnTo>
                      <a:pt x="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E2E"/>
                  </a:solidFill>
                  <a:effectLst/>
                  <a:uLnTx/>
                  <a:uFillTx/>
                  <a:latin typeface="Verdana"/>
                  <a:ea typeface="+mn-ea"/>
                  <a:cs typeface="+mn-cs"/>
                </a:endParaRPr>
              </a:p>
            </p:txBody>
          </p:sp>
        </p:grpSp>
      </p:grpSp>
      <p:cxnSp>
        <p:nvCxnSpPr>
          <p:cNvPr id="109" name="Straight Arrow Connector 108">
            <a:extLst>
              <a:ext uri="{FF2B5EF4-FFF2-40B4-BE49-F238E27FC236}">
                <a16:creationId xmlns:a16="http://schemas.microsoft.com/office/drawing/2014/main" id="{B8960370-E70C-4ED4-8B78-806A43E44179}"/>
              </a:ext>
            </a:extLst>
          </p:cNvPr>
          <p:cNvCxnSpPr>
            <a:cxnSpLocks/>
          </p:cNvCxnSpPr>
          <p:nvPr/>
        </p:nvCxnSpPr>
        <p:spPr>
          <a:xfrm>
            <a:off x="1699851" y="5287640"/>
            <a:ext cx="2934303" cy="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A2D7F659-8C0F-4799-B92D-9D1D165A9908}"/>
              </a:ext>
            </a:extLst>
          </p:cNvPr>
          <p:cNvCxnSpPr>
            <a:cxnSpLocks/>
          </p:cNvCxnSpPr>
          <p:nvPr/>
        </p:nvCxnSpPr>
        <p:spPr>
          <a:xfrm flipH="1" flipV="1">
            <a:off x="3222461" y="3034929"/>
            <a:ext cx="1472947" cy="204224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6766499-F85B-4A98-9AF9-EB49CAD9293C}"/>
              </a:ext>
            </a:extLst>
          </p:cNvPr>
          <p:cNvSpPr>
            <a:spLocks noGrp="1"/>
          </p:cNvSpPr>
          <p:nvPr>
            <p:ph type="ctrTitle"/>
          </p:nvPr>
        </p:nvSpPr>
        <p:spPr/>
        <p:txBody>
          <a:bodyPr/>
          <a:lstStyle/>
          <a:p>
            <a:r>
              <a:rPr lang="en-US" dirty="0">
                <a:solidFill>
                  <a:schemeClr val="tx1"/>
                </a:solidFill>
              </a:rPr>
              <a:t>Overview</a:t>
            </a:r>
          </a:p>
        </p:txBody>
      </p:sp>
      <p:sp>
        <p:nvSpPr>
          <p:cNvPr id="3" name="Subtitle 2">
            <a:extLst>
              <a:ext uri="{FF2B5EF4-FFF2-40B4-BE49-F238E27FC236}">
                <a16:creationId xmlns:a16="http://schemas.microsoft.com/office/drawing/2014/main" id="{36C971B8-5C80-4CEC-B8FC-5C0FD681BB25}"/>
              </a:ext>
            </a:extLst>
          </p:cNvPr>
          <p:cNvSpPr>
            <a:spLocks noGrp="1"/>
          </p:cNvSpPr>
          <p:nvPr>
            <p:ph type="subTitle" idx="1"/>
          </p:nvPr>
        </p:nvSpPr>
        <p:spPr/>
        <p:txBody>
          <a:bodyPr/>
          <a:lstStyle/>
          <a:p>
            <a:r>
              <a:rPr lang="en-US" dirty="0">
                <a:solidFill>
                  <a:schemeClr val="tx1"/>
                </a:solidFill>
              </a:rPr>
              <a:t>Bridging the Gap and Removing Barriers</a:t>
            </a:r>
          </a:p>
        </p:txBody>
      </p:sp>
      <p:sp>
        <p:nvSpPr>
          <p:cNvPr id="64" name="Rectangle 63">
            <a:extLst>
              <a:ext uri="{FF2B5EF4-FFF2-40B4-BE49-F238E27FC236}">
                <a16:creationId xmlns:a16="http://schemas.microsoft.com/office/drawing/2014/main" id="{DABDDD2B-57B7-4571-B3E6-6DE34CF4A664}"/>
              </a:ext>
            </a:extLst>
          </p:cNvPr>
          <p:cNvSpPr>
            <a:spLocks/>
          </p:cNvSpPr>
          <p:nvPr>
            <p:custDataLst>
              <p:tags r:id="rId1"/>
            </p:custDataLst>
          </p:nvPr>
        </p:nvSpPr>
        <p:spPr bwMode="auto">
          <a:xfrm>
            <a:off x="5583936" y="1657642"/>
            <a:ext cx="1024128" cy="87313"/>
          </a:xfrm>
          <a:prstGeom prst="rect">
            <a:avLst/>
          </a:prstGeom>
          <a:solidFill>
            <a:srgbClr val="DA291C"/>
          </a:solidFill>
          <a:ln>
            <a:noFill/>
          </a:ln>
          <a:effectLst/>
          <a:extLs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cxnSp>
        <p:nvCxnSpPr>
          <p:cNvPr id="67" name="Straight Arrow Connector 66">
            <a:extLst>
              <a:ext uri="{FF2B5EF4-FFF2-40B4-BE49-F238E27FC236}">
                <a16:creationId xmlns:a16="http://schemas.microsoft.com/office/drawing/2014/main" id="{314E3F01-BA19-42C9-80E8-E3C161262346}"/>
              </a:ext>
            </a:extLst>
          </p:cNvPr>
          <p:cNvCxnSpPr>
            <a:cxnSpLocks/>
          </p:cNvCxnSpPr>
          <p:nvPr/>
        </p:nvCxnSpPr>
        <p:spPr>
          <a:xfrm flipV="1">
            <a:off x="1583888" y="3034929"/>
            <a:ext cx="1472947" cy="2042240"/>
          </a:xfrm>
          <a:prstGeom prst="straightConnector1">
            <a:avLst/>
          </a:prstGeom>
          <a:ln w="3175" cap="rnd">
            <a:round/>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1810D02-1D4C-461D-8C4E-178E2B2C1C25}"/>
              </a:ext>
            </a:extLst>
          </p:cNvPr>
          <p:cNvGrpSpPr/>
          <p:nvPr/>
        </p:nvGrpSpPr>
        <p:grpSpPr>
          <a:xfrm>
            <a:off x="8175424" y="2592739"/>
            <a:ext cx="3379279" cy="3039033"/>
            <a:chOff x="8175424" y="2510999"/>
            <a:chExt cx="3379279" cy="3039033"/>
          </a:xfrm>
        </p:grpSpPr>
        <p:sp>
          <p:nvSpPr>
            <p:cNvPr id="115" name="Rectangle 114">
              <a:extLst>
                <a:ext uri="{FF2B5EF4-FFF2-40B4-BE49-F238E27FC236}">
                  <a16:creationId xmlns:a16="http://schemas.microsoft.com/office/drawing/2014/main" id="{0A1837D3-3EF5-447D-8C00-D2DE52F24DC0}"/>
                </a:ext>
              </a:extLst>
            </p:cNvPr>
            <p:cNvSpPr/>
            <p:nvPr/>
          </p:nvSpPr>
          <p:spPr>
            <a:xfrm>
              <a:off x="9949691" y="3945020"/>
              <a:ext cx="1605012" cy="1605012"/>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Challenges Become Benefits</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65" name="TextBox 64">
              <a:extLst>
                <a:ext uri="{FF2B5EF4-FFF2-40B4-BE49-F238E27FC236}">
                  <a16:creationId xmlns:a16="http://schemas.microsoft.com/office/drawing/2014/main" id="{FF331E27-A0EE-40C6-81BC-594E22CC833D}"/>
                </a:ext>
              </a:extLst>
            </p:cNvPr>
            <p:cNvSpPr txBox="1"/>
            <p:nvPr/>
          </p:nvSpPr>
          <p:spPr>
            <a:xfrm>
              <a:off x="8175424" y="2510999"/>
              <a:ext cx="1444752" cy="954107"/>
            </a:xfrm>
            <a:prstGeom prst="rect">
              <a:avLst/>
            </a:prstGeom>
            <a:noFill/>
          </p:spPr>
          <p:txBody>
            <a:bodyPr wrap="square" lIns="45720" tIns="45720" rIns="45720" bIns="45720" rtlCol="0">
              <a:spAutoFit/>
            </a:bodyPr>
            <a:lstStyle/>
            <a:p>
              <a:pPr marL="0" marR="0" lvl="1" indent="0" algn="ctr" defTabSz="914400" rtl="0" eaLnBrk="1" fontAlgn="auto" latinLnBrk="0" hangingPunct="1">
                <a:lnSpc>
                  <a:spcPct val="100000"/>
                </a:lnSpc>
                <a:spcBef>
                  <a:spcPts val="400"/>
                </a:spcBef>
                <a:spcAft>
                  <a:spcPts val="0"/>
                </a:spcAft>
                <a:buClrTx/>
                <a:buSzPct val="120000"/>
                <a:buFontTx/>
                <a:buNone/>
                <a:tabLst/>
                <a:defRPr/>
              </a:pPr>
              <a:r>
                <a:rPr kumimoji="0" lang="en-US" sz="1400" b="1" i="0" u="none" strike="noStrike" kern="1200" cap="none" spc="0" normalizeH="0" baseline="0" noProof="0" dirty="0">
                  <a:ln>
                    <a:noFill/>
                  </a:ln>
                  <a:solidFill>
                    <a:srgbClr val="FFFFFF"/>
                  </a:solidFill>
                  <a:effectLst/>
                  <a:uLnTx/>
                  <a:uFillTx/>
                  <a:latin typeface="Houschka Head Medium" panose="020F0603020000020003" pitchFamily="34" charset="0"/>
                  <a:ea typeface="+mn-ea"/>
                  <a:cs typeface="+mn-cs"/>
                </a:rPr>
                <a:t>Adecco YES! carries Workers Compensation Insurance</a:t>
              </a:r>
            </a:p>
          </p:txBody>
        </p:sp>
      </p:grpSp>
    </p:spTree>
    <p:extLst>
      <p:ext uri="{BB962C8B-B14F-4D97-AF65-F5344CB8AC3E}">
        <p14:creationId xmlns:p14="http://schemas.microsoft.com/office/powerpoint/2010/main" val="897724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64590" y="118711"/>
            <a:ext cx="2698749" cy="1800589"/>
          </a:xfrm>
        </p:spPr>
        <p:txBody>
          <a:bodyPr/>
          <a:lstStyle/>
          <a:p>
            <a:r>
              <a:rPr lang="en-US" dirty="0"/>
              <a:t>THANK YOU!</a:t>
            </a:r>
          </a:p>
        </p:txBody>
      </p:sp>
      <p:sp>
        <p:nvSpPr>
          <p:cNvPr id="6" name="Text Placeholder 5"/>
          <p:cNvSpPr>
            <a:spLocks noGrp="1"/>
          </p:cNvSpPr>
          <p:nvPr>
            <p:ph type="body" sz="quarter" idx="15"/>
          </p:nvPr>
        </p:nvSpPr>
        <p:spPr>
          <a:xfrm>
            <a:off x="1381957" y="2653038"/>
            <a:ext cx="2481382" cy="1184940"/>
          </a:xfrm>
        </p:spPr>
        <p:txBody>
          <a:bodyPr wrap="square">
            <a:spAutoFit/>
          </a:bodyPr>
          <a:lstStyle/>
          <a:p>
            <a:pPr marL="0" indent="0">
              <a:buNone/>
            </a:pPr>
            <a:r>
              <a:rPr lang="en-US" b="1" dirty="0"/>
              <a:t>Students at work:</a:t>
            </a:r>
          </a:p>
          <a:p>
            <a:r>
              <a:rPr lang="en-US" b="1" dirty="0">
                <a:solidFill>
                  <a:srgbClr val="C00000"/>
                </a:solidFill>
              </a:rPr>
              <a:t>Contact Center</a:t>
            </a:r>
          </a:p>
          <a:p>
            <a:r>
              <a:rPr lang="en-US" b="1" dirty="0" err="1">
                <a:solidFill>
                  <a:srgbClr val="C00000"/>
                </a:solidFill>
              </a:rPr>
              <a:t>Golfball</a:t>
            </a:r>
            <a:r>
              <a:rPr lang="en-US" b="1" dirty="0">
                <a:solidFill>
                  <a:srgbClr val="C00000"/>
                </a:solidFill>
              </a:rPr>
              <a:t> Imprinting</a:t>
            </a:r>
          </a:p>
          <a:p>
            <a:r>
              <a:rPr lang="en-US" b="1" dirty="0">
                <a:solidFill>
                  <a:srgbClr val="C00000"/>
                </a:solidFill>
              </a:rPr>
              <a:t>Production</a:t>
            </a:r>
          </a:p>
        </p:txBody>
      </p:sp>
      <p:pic>
        <p:nvPicPr>
          <p:cNvPr id="14" name="Picture 13">
            <a:extLst>
              <a:ext uri="{FF2B5EF4-FFF2-40B4-BE49-F238E27FC236}">
                <a16:creationId xmlns:a16="http://schemas.microsoft.com/office/drawing/2014/main" id="{299F2A71-1B04-4113-8D79-88FC1B6746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1" y="5174820"/>
            <a:ext cx="1517335" cy="88797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1848" y="629590"/>
            <a:ext cx="2559291" cy="475365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1762" y="622617"/>
            <a:ext cx="2677854" cy="4760629"/>
          </a:xfrm>
          <a:prstGeom prst="rect">
            <a:avLst/>
          </a:prstGeom>
        </p:spPr>
      </p:pic>
      <p:pic>
        <p:nvPicPr>
          <p:cNvPr id="30" name="Picture 29" descr="Z:\Documents\Fax Cover sheets\2016 GolfWorks-Logo-New.jpg">
            <a:extLst>
              <a:ext uri="{FF2B5EF4-FFF2-40B4-BE49-F238E27FC236}">
                <a16:creationId xmlns:a16="http://schemas.microsoft.com/office/drawing/2014/main" id="{177D1AB2-8F6E-4C45-830E-053247FF250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9549" y="5159231"/>
            <a:ext cx="2900335" cy="919153"/>
          </a:xfrm>
          <a:prstGeom prst="rect">
            <a:avLst/>
          </a:prstGeom>
          <a:noFill/>
          <a:ln>
            <a:noFill/>
          </a:ln>
        </p:spPr>
      </p:pic>
    </p:spTree>
    <p:extLst>
      <p:ext uri="{BB962C8B-B14F-4D97-AF65-F5344CB8AC3E}">
        <p14:creationId xmlns:p14="http://schemas.microsoft.com/office/powerpoint/2010/main" val="107459970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3.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4.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5.xml><?xml version="1.0" encoding="utf-8"?>
<p:tagLst xmlns:a="http://schemas.openxmlformats.org/drawingml/2006/main" xmlns:r="http://schemas.openxmlformats.org/officeDocument/2006/relationships" xmlns:p="http://schemas.openxmlformats.org/presentationml/2006/main">
  <p:tag name="RNRSTYLE" val="10 Right Triangle Accent"/>
</p:tagLst>
</file>

<file path=ppt/tags/tag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2.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23.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2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3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39.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40.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41.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4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4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44.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4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4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4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4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4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50.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5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2.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5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5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5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6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6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6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68.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6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7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7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7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7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8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8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8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86.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8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88.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8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91.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9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94.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9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9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9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9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0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0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0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0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2.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18.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1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2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2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2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2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3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2.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33.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3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36.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3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38.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39.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4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42.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4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4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4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5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2.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5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5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7.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5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5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6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6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6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6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7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7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72.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7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7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7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7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77.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78.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7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0.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81.xml><?xml version="1.0" encoding="utf-8"?>
<p:tagLst xmlns:a="http://schemas.openxmlformats.org/drawingml/2006/main" xmlns:r="http://schemas.openxmlformats.org/officeDocument/2006/relationships" xmlns:p="http://schemas.openxmlformats.org/presentationml/2006/main">
  <p:tag name="RNRSTYLE" val="04-A Slide Title - Basic"/>
</p:tagLst>
</file>

<file path=ppt/tags/tag18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3.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8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88.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8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9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95.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6.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19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8.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199.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1.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2.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4.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5.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6.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7.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08.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09.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0.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1.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12.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3.xml><?xml version="1.0" encoding="utf-8"?>
<p:tagLst xmlns:a="http://schemas.openxmlformats.org/drawingml/2006/main" xmlns:r="http://schemas.openxmlformats.org/officeDocument/2006/relationships" xmlns:p="http://schemas.openxmlformats.org/presentationml/2006/main">
  <p:tag name="RNRSTYLE" val="05 Slide Title Basic"/>
</p:tagLst>
</file>

<file path=ppt/tags/tag214.xml><?xml version="1.0" encoding="utf-8"?>
<p:tagLst xmlns:a="http://schemas.openxmlformats.org/drawingml/2006/main" xmlns:r="http://schemas.openxmlformats.org/officeDocument/2006/relationships" xmlns:p="http://schemas.openxmlformats.org/presentationml/2006/main">
  <p:tag name="RNRSTYLE" val="06 Subtitle Basic"/>
</p:tagLst>
</file>

<file path=ppt/tags/tag215.xml><?xml version="1.0" encoding="utf-8"?>
<p:tagLst xmlns:a="http://schemas.openxmlformats.org/drawingml/2006/main" xmlns:r="http://schemas.openxmlformats.org/officeDocument/2006/relationships" xmlns:p="http://schemas.openxmlformats.org/presentationml/2006/main">
  <p:tag name="RNRSTYLE" val="03-B High Subtitle Accent Bar"/>
</p:tagLst>
</file>

<file path=ppt/tags/tag216.xml><?xml version="1.0" encoding="utf-8"?>
<p:tagLst xmlns:a="http://schemas.openxmlformats.org/drawingml/2006/main" xmlns:r="http://schemas.openxmlformats.org/officeDocument/2006/relationships" xmlns:p="http://schemas.openxmlformats.org/presentationml/2006/main">
  <p:tag name="RNRSTYLE" val="08-A Source Note"/>
</p:tagLst>
</file>

<file path=ppt/tags/tag217.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18.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19.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20.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21.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22.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23.xml><?xml version="1.0" encoding="utf-8"?>
<p:tagLst xmlns:a="http://schemas.openxmlformats.org/drawingml/2006/main" xmlns:r="http://schemas.openxmlformats.org/officeDocument/2006/relationships" xmlns:p="http://schemas.openxmlformats.org/presentationml/2006/main">
  <p:tag name="RNRSTYLE" val="04-B Low Accent Bar"/>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RNRSTYLE" val="03-B High Subtitle Accent Bar"/>
</p:tagLst>
</file>

<file path=ppt/tags/tag226.xml><?xml version="1.0" encoding="utf-8"?>
<p:tagLst xmlns:a="http://schemas.openxmlformats.org/drawingml/2006/main" xmlns:r="http://schemas.openxmlformats.org/officeDocument/2006/relationships" xmlns:p="http://schemas.openxmlformats.org/presentationml/2006/main">
  <p:tag name="RNRSTYLE" val="08-A Source Note"/>
</p:tagLst>
</file>

<file path=ppt/tags/tag227.xml><?xml version="1.0" encoding="utf-8"?>
<p:tagLst xmlns:a="http://schemas.openxmlformats.org/drawingml/2006/main" xmlns:r="http://schemas.openxmlformats.org/officeDocument/2006/relationships" xmlns:p="http://schemas.openxmlformats.org/presentationml/2006/main">
  <p:tag name="RNRSTYLE" val="03-B High Subtitle Accent Bar"/>
</p:tagLst>
</file>

<file path=ppt/tags/tag228.xml><?xml version="1.0" encoding="utf-8"?>
<p:tagLst xmlns:a="http://schemas.openxmlformats.org/drawingml/2006/main" xmlns:r="http://schemas.openxmlformats.org/officeDocument/2006/relationships" xmlns:p="http://schemas.openxmlformats.org/presentationml/2006/main">
  <p:tag name="RNRSTYLE" val="02-A High Slide Title"/>
</p:tagLst>
</file>

<file path=ppt/tags/tag229.xml><?xml version="1.0" encoding="utf-8"?>
<p:tagLst xmlns:a="http://schemas.openxmlformats.org/drawingml/2006/main" xmlns:r="http://schemas.openxmlformats.org/officeDocument/2006/relationships" xmlns:p="http://schemas.openxmlformats.org/presentationml/2006/main">
  <p:tag name="RNRSTYLE" val="02-B High Accent Bar"/>
</p:tagLst>
</file>

<file path=ppt/tags/tag230.xml><?xml version="1.0" encoding="utf-8"?>
<p:tagLst xmlns:a="http://schemas.openxmlformats.org/drawingml/2006/main" xmlns:r="http://schemas.openxmlformats.org/officeDocument/2006/relationships" xmlns:p="http://schemas.openxmlformats.org/presentationml/2006/main">
  <p:tag name="RNRSTYLE" val="03-A High Subtitle"/>
</p:tagLst>
</file>

<file path=ppt/tags/tag231.xml><?xml version="1.0" encoding="utf-8"?>
<p:tagLst xmlns:a="http://schemas.openxmlformats.org/drawingml/2006/main" xmlns:r="http://schemas.openxmlformats.org/officeDocument/2006/relationships" xmlns:p="http://schemas.openxmlformats.org/presentationml/2006/main">
  <p:tag name="RNRSTYLE" val="02-A Slide Title - Standard"/>
</p:tagLst>
</file>

<file path=ppt/tags/tag232.xml><?xml version="1.0" encoding="utf-8"?>
<p:tagLst xmlns:a="http://schemas.openxmlformats.org/drawingml/2006/main" xmlns:r="http://schemas.openxmlformats.org/officeDocument/2006/relationships" xmlns:p="http://schemas.openxmlformats.org/presentationml/2006/main">
  <p:tag name="RNRSTYLE" val="03-B High Subtitle Accent Bar"/>
</p:tagLst>
</file>

<file path=ppt/tags/tag233.xml><?xml version="1.0" encoding="utf-8"?>
<p:tagLst xmlns:a="http://schemas.openxmlformats.org/drawingml/2006/main" xmlns:r="http://schemas.openxmlformats.org/officeDocument/2006/relationships" xmlns:p="http://schemas.openxmlformats.org/presentationml/2006/main">
  <p:tag name="RNRSTYLE" val="03-B High Subtitle Accent Bar"/>
</p:tagLst>
</file>

<file path=ppt/theme/theme1.xml><?xml version="1.0" encoding="utf-8"?>
<a:theme xmlns:a="http://schemas.openxmlformats.org/drawingml/2006/main" name="2018 Adecco Staffing Templat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2018 Adecco Staffing Template.potx" id="{C9228F91-1911-4023-ABF0-A91F50D593D3}" vid="{A69D789F-85A6-4AAD-8085-CEEB75C0C908}"/>
    </a:ext>
  </a:extLst>
</a:theme>
</file>

<file path=ppt/theme/theme2.xml><?xml version="1.0" encoding="utf-8"?>
<a:theme xmlns:a="http://schemas.openxmlformats.org/drawingml/2006/main" name="Default Theme">
  <a:themeElements>
    <a:clrScheme name="2019 Adecco Template">
      <a:dk1>
        <a:srgbClr val="2E2E2E"/>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2019 ADO Brand">
      <a:majorFont>
        <a:latin typeface="Houschka Head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Default Theme" id="{9D1CC05A-F786-48E6-AEE5-62C709D43810}" vid="{525667D5-96BA-43BD-9087-7DC7AEAAA91C}"/>
    </a:ext>
  </a:extLst>
</a:theme>
</file>

<file path=ppt/theme/theme3.xml><?xml version="1.0" encoding="utf-8"?>
<a:theme xmlns:a="http://schemas.openxmlformats.org/drawingml/2006/main" name="1_Default Theme">
  <a:themeElements>
    <a:clrScheme name="2019 Adecco Template">
      <a:dk1>
        <a:srgbClr val="2E2E2E"/>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2019 ADO Brand">
      <a:majorFont>
        <a:latin typeface="Houschka Head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Default Theme" id="{9D1CC05A-F786-48E6-AEE5-62C709D43810}" vid="{525667D5-96BA-43BD-9087-7DC7AEAAA91C}"/>
    </a:ext>
  </a:extLst>
</a:theme>
</file>

<file path=ppt/theme/theme4.xml><?xml version="1.0" encoding="utf-8"?>
<a:theme xmlns:a="http://schemas.openxmlformats.org/drawingml/2006/main" name="2_Default Theme">
  <a:themeElements>
    <a:clrScheme name="2019 Adecco Template">
      <a:dk1>
        <a:srgbClr val="2E2E2E"/>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2019 ADO Brand">
      <a:majorFont>
        <a:latin typeface="Houschka Head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Default Theme" id="{9D1CC05A-F786-48E6-AEE5-62C709D43810}" vid="{525667D5-96BA-43BD-9087-7DC7AEAAA91C}"/>
    </a:ext>
  </a:extLst>
</a:theme>
</file>

<file path=ppt/theme/theme5.xml><?xml version="1.0" encoding="utf-8"?>
<a:theme xmlns:a="http://schemas.openxmlformats.org/drawingml/2006/main" name="3_Default Theme">
  <a:themeElements>
    <a:clrScheme name="2019 Adecco Template">
      <a:dk1>
        <a:srgbClr val="2E2E2E"/>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2019 ADO Brand">
      <a:majorFont>
        <a:latin typeface="Houschka Head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spcBef>
            <a:spcPts val="600"/>
          </a:spcBef>
          <a:defRPr sz="12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roun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600"/>
          </a:spcBef>
          <a:defRPr sz="1200" dirty="0" smtClean="0"/>
        </a:defPPr>
      </a:lstStyle>
    </a:txDef>
  </a:objectDefaults>
  <a:extraClrSchemeLst/>
  <a:extLst>
    <a:ext uri="{05A4C25C-085E-4340-85A3-A5531E510DB2}">
      <thm15:themeFamily xmlns:thm15="http://schemas.microsoft.com/office/thememl/2012/main" name="Default Theme" id="{9D1CC05A-F786-48E6-AEE5-62C709D43810}" vid="{525667D5-96BA-43BD-9087-7DC7AEAAA91C}"/>
    </a:ext>
  </a:extLst>
</a:theme>
</file>

<file path=ppt/theme/theme6.xml><?xml version="1.0" encoding="utf-8"?>
<a:theme xmlns:a="http://schemas.openxmlformats.org/drawingml/2006/main" name="Office Them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2018 Adecco Template">
      <a:dk1>
        <a:srgbClr val="000000"/>
      </a:dk1>
      <a:lt1>
        <a:srgbClr val="FFFFFF"/>
      </a:lt1>
      <a:dk2>
        <a:srgbClr val="2E2E2E"/>
      </a:dk2>
      <a:lt2>
        <a:srgbClr val="BFBFBF"/>
      </a:lt2>
      <a:accent1>
        <a:srgbClr val="DA291C"/>
      </a:accent1>
      <a:accent2>
        <a:srgbClr val="BF0D3E"/>
      </a:accent2>
      <a:accent3>
        <a:srgbClr val="782F40"/>
      </a:accent3>
      <a:accent4>
        <a:srgbClr val="00B398"/>
      </a:accent4>
      <a:accent5>
        <a:srgbClr val="00A9E0"/>
      </a:accent5>
      <a:accent6>
        <a:srgbClr val="43B02A"/>
      </a:accent6>
      <a:hlink>
        <a:srgbClr val="C00000"/>
      </a:hlink>
      <a:folHlink>
        <a:srgbClr val="E5E5E5"/>
      </a:folHlink>
    </a:clrScheme>
    <a:fontScheme name="Googl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2022</Words>
  <Application>Microsoft Office PowerPoint</Application>
  <PresentationFormat>Widescreen</PresentationFormat>
  <Paragraphs>331</Paragraphs>
  <Slides>16</Slides>
  <Notes>16</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16</vt:i4>
      </vt:variant>
    </vt:vector>
  </HeadingPairs>
  <TitlesOfParts>
    <vt:vector size="33" baseType="lpstr">
      <vt:lpstr>Arial</vt:lpstr>
      <vt:lpstr>Bebas Neue</vt:lpstr>
      <vt:lpstr>Calibri</vt:lpstr>
      <vt:lpstr>Houschka Head DemiBold</vt:lpstr>
      <vt:lpstr>Houschka Head Light</vt:lpstr>
      <vt:lpstr>Houschka Head Medium</vt:lpstr>
      <vt:lpstr>Tahoma</vt:lpstr>
      <vt:lpstr>Times New Roman</vt:lpstr>
      <vt:lpstr>Verdana</vt:lpstr>
      <vt:lpstr>Wingdings</vt:lpstr>
      <vt:lpstr>ヒラギノ角ゴ Pro W3</vt:lpstr>
      <vt:lpstr>2018 Adecco Staffing Template</vt:lpstr>
      <vt:lpstr>Default Theme</vt:lpstr>
      <vt:lpstr>1_Default Theme</vt:lpstr>
      <vt:lpstr>2_Default Theme</vt:lpstr>
      <vt:lpstr>3_Default Theme</vt:lpstr>
      <vt:lpstr>think-cell Slide</vt:lpstr>
      <vt:lpstr>Work-Based Learning Partnership</vt:lpstr>
      <vt:lpstr>PowerPoint Presentation</vt:lpstr>
      <vt:lpstr>The Nation’s Leading Provider of Workforce Solutions</vt:lpstr>
      <vt:lpstr>Adecco’s Work-Based Learning</vt:lpstr>
      <vt:lpstr>What is the Skills Gap?</vt:lpstr>
      <vt:lpstr>Evolve Your Hiring Model</vt:lpstr>
      <vt:lpstr>GolfWorks Student Program - Framework</vt:lpstr>
      <vt:lpstr>PowerPoint Presentation</vt:lpstr>
      <vt:lpstr>Mentoring the “Why Generation”</vt:lpstr>
      <vt:lpstr>Challenges</vt:lpstr>
      <vt:lpstr>Challenges become Benefits</vt:lpstr>
      <vt:lpstr>Engagement with Schools</vt:lpstr>
      <vt:lpstr>Adecco’s Role</vt:lpstr>
      <vt:lpstr>Adecco YES! Powers Work-Based Learning Programs Employer-of-Record</vt:lpstr>
      <vt:lpstr>Overview</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2018-03-08T19:56:06Z</dcterms:created>
  <dcterms:modified xsi:type="dcterms:W3CDTF">2020-02-20T15:43:39Z</dcterms:modified>
</cp:coreProperties>
</file>